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7" r:id="rId11"/>
    <p:sldId id="268" r:id="rId12"/>
    <p:sldId id="266" r:id="rId13"/>
    <p:sldId id="269" r:id="rId14"/>
    <p:sldId id="272" r:id="rId15"/>
    <p:sldId id="271" r:id="rId16"/>
    <p:sldId id="273" r:id="rId17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9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Pretendard" panose="02000503000000020004" pitchFamily="2" charset="-127"/>
      <p:regular r:id="rId25"/>
      <p:bold r:id="rId26"/>
    </p:embeddedFont>
    <p:embeddedFont>
      <p:font typeface="Pretendard Medium" panose="02000603000000020004" pitchFamily="2" charset="-127"/>
      <p:regular r:id="rId27"/>
    </p:embeddedFont>
    <p:embeddedFont>
      <p:font typeface="Pretendard SemiBold" panose="02000703000000020004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21AFB-7509-458B-BD00-83A95E517FED}" v="24" dt="2022-09-01T02:25:09.9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176" autoAdjust="0"/>
  </p:normalViewPr>
  <p:slideViewPr>
    <p:cSldViewPr snapToGrid="0">
      <p:cViewPr varScale="1">
        <p:scale>
          <a:sx n="85" d="100"/>
          <a:sy n="85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77934-0AD5-496F-B352-9C5F05FD33B6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6124-F4C6-481B-9F28-892F00F882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8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닷넷데브에서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Vincent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활동하는 이상준입니다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오늘은  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통해 라즈베리 파이에서 전광판을 개발하는 방법을 소개하겠습니다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41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메인윈도우뷰모델에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그림과 같이 코딩합니다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툴킷이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partial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키워드와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ObservableObject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속성을 사용한 클래스에 여러 코드를 더해주는데 이는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VS2022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분석기에서 확인해볼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띄워주는 것 이외에는 아무 것도 하지 않을 것이므로 관찰 속성은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하나만 선언합니다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관찰 속성을 선언할 때는 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툴킷의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소스생성기의 명명규칙을 따라 소문자로 필드만 작성해줍니다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하나가 할당되면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MainViewModel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찾아서 위치시켜줍니다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99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아까 정의한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메서드 정의를 보면 아시겠지만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ViewModel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이라는 문자열을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바꿔서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찾습니다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라는 접미사가 붙어있지 않기 때문에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MainWindowViewModel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못하므로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MainWindowViewModel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만 따로 코드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비하인드에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할당합니다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16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DataContext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MainWindowViewModel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할당했으므로 내부에 있는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MainViewModel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속성과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컨텐츠를 바인딩해줍니다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유저 컨트롤을 생성합니다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96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다음부터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개발한 것을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보여드릴건데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보여드리기 전에 잠깐 참고할 것이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통해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정의하지만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유아이는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Resource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대신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이용해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정의합니다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스토리보드와 더블애니메이션의 클래스 연계로 애니메이션을 정의했지만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유아이에서는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스타일을 따르기 때문에 키프레임을 이용하여 애니메이션을 정의합니다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마지막으로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이용할 때 관찰객체가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형태로 적용되어 있으면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찾지 못하므로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찾을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뷰모델은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상속형태로 적용합니다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891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산업 현장에서 무사고 전광판을 많이 띄우고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산업 현장에서 가장 많이 사용되는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 플랫폼은 아무래도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 Forms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라고 생각합니다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그런데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Winform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 Framework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설치해야만 동작할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이런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보통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Desktop PC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어딘가에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설치해서 사용합니다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 전광판 하나를 띄우기 위해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Desktop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공수하고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설치하고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 Framework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설치하는 것은 너무 번거롭습니다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여기서 좋은 대안은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통한 소형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로 공간을 활용하고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필요하지 않은 가벼운 환경을 구성하는 것입니다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구하고 그곳에 리눅스 기반이자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전용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인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라즈비언을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설치하고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이용하면 리눅스 환경에서 닷넷으로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개발이 가능하게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43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는 닷넷 크로스 개발 플랫폼 중 하나로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Linux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 UI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 기술로 주로 사용되어 왔습니다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또한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Pixel-Perfect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추구하기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떄문에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Windows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Linux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동일한 형태의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보여줍니다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그리고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의 컨트롤을 대부분 계승했기 때문에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WPF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익숙한 개발자라면 바로 개발을 시작할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이번 행사에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세션이 많이 있으므로 자세한 설명은 생략하겠습니다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7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많은 곳에서 구매 가능하지만 저는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엘레파츠라는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사이트를 이용했습니다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단품으로 구매하고 다른 부가적인 요소들은 각자 구매하는 것이 금전적으로 효과적이지만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저는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라즈베리파이를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전문적으로 하기보다는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빨리 테스트해보고 싶은 마음에 부가 품목이 포함된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스타터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키트를 구매했습니다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스타터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키트는 링크를 클릭하시면 구매하실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52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개발환경 구성은 무척 단순합니다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Visual Studio 2022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 6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그리고 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버전과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비쥬얼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스튜디오 확장을 설치하면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비쥬얼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스튜디오 확장은 문서의 링크에서 다운로드 하실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04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다음은 프로젝트 생성입니다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방금 전 문서에서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비쥬얼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스튜디오 확장을 설치하신 후에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비쥬얼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스튜디오를 실행시키시면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어플리케이션 프로젝트 템플릿을 확인 하실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 다음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비쥬얼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스튜디오에서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Application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프로젝트 템플릿을 선택하면 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MVVM Application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Reactive UI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기본으로 탑재되어 있어서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Reactive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가 익숙하지 않은 분들은 적응이 어렵습니다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저도 아직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Reactive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못하기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떄문에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Application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과 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이용하여 수동으로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MVVM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환경을 구성했습니다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54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문서에 있는 링크에 가면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Avalonia UI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에서 만든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소스가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이용하면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뷰모델과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뷰를 이름으로 매칭시켜주기 때문에 직접적인 종속관계를 제거할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완벽한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MVVM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을 추구한다면 도전해볼 수 있는 방법입니다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그 밖에 개발에 사용할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Converter,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뷰모델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 폴더를 생성합니다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6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툴깃은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널리 잘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알려져있습니다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사용하는 방법도 무척 간단합니다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여기 링크에 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툴킷의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사용법이 있는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MSDN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문서가 있으니 확인하시면 정확하게 알고 사용하실 수 있습니다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또한 커뮤니티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툴킷은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역사가 오래된 라이브러리입니다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따라서 여러 버전이 있는데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버전이 올라가면서 네이밍과 구조가 변경되었기 때문에 가급적이면 가장 최신 버전인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버전을 사용하시는 것은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추천드립니다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800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아까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ViewLocator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정의한 것을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App.axaml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에 포함합니다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아발로니아에서는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이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자멜이라는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것을 통해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를 개발하게 되는데 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자멜이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있는데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자멜을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활용하지 않고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아발로니아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자멜이라고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명명한 것을 이용하는지 링크에 토론이 있으니 확인해보시면 좋을 것 같습니다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이제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뷰모델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폴더에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메인뷰모델과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메인윈도우뷰모델을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생성합니다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F6124-F4C6-481B-9F28-892F00F882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4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6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7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3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hyperlink" Target="https://www.eleparts.co.kr/goods/view?no=9470248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hyperlink" Target="https://marketplace.visualstudio.com/items?itemName=AvaloniaTeam.AvaloniaVS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hyperlink" Target="https://docs.avaloniaui.net/tutorials/todo-list-app/locating-views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2.png"/><Relationship Id="rId5" Type="http://schemas.openxmlformats.org/officeDocument/2006/relationships/hyperlink" Target="https://docs.microsoft.com/ko-kr/dotnet/communitytoolkit/mvvm/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3.png"/><Relationship Id="rId5" Type="http://schemas.openxmlformats.org/officeDocument/2006/relationships/hyperlink" Target="https://github.com/AvaloniaUI/Avalonia/issues/4102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5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AvaloniaUI</a:t>
            </a:r>
            <a:r>
              <a:rPr lang="en-US" altLang="ko-KR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+</a:t>
            </a:r>
            <a:br>
              <a:rPr lang="en-US" altLang="ko-KR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Raspberry Pi =&gt;</a:t>
            </a:r>
            <a:br>
              <a:rPr lang="en-US" altLang="ko-KR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전광판 완성</a:t>
            </a:r>
            <a:r>
              <a:rPr lang="en-US" altLang="ko-KR" sz="5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sz="5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A77901-0E13-7381-F93E-2D4032A03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Windows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Raspbian(Raspberry Pi OS)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동작하는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 APP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Avalonia UI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만들어 봅니다</a:t>
            </a:r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7D16E938-7877-0EE2-3055-8B4A1316A4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893" r="35877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F7CE26A-3FB8-D38E-ADA4-E22BA6C35C62}"/>
              </a:ext>
            </a:extLst>
          </p:cNvPr>
          <p:cNvSpPr txBox="1"/>
          <p:nvPr/>
        </p:nvSpPr>
        <p:spPr>
          <a:xfrm>
            <a:off x="10724694" y="555343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Vincent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7" name="비디오 36">
            <a:hlinkClick r:id="" action="ppaction://media"/>
            <a:extLst>
              <a:ext uri="{FF2B5EF4-FFF2-40B4-BE49-F238E27FC236}">
                <a16:creationId xmlns:a16="http://schemas.microsoft.com/office/drawing/2014/main" id="{DB5BC632-2FC1-BB9D-9393-AB6813D3D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1"/>
    </mc:Choice>
    <mc:Fallback>
      <p:transition spd="slow" advTm="12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9EC0D-079D-84F0-F363-FAF52701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본격적으로 전광판 개발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07788-73DB-F4D2-BE27-FFD078C7F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MainWindowViewModel</a:t>
            </a:r>
            <a:r>
              <a:rPr lang="ko-KR" altLang="en-US" sz="2000" dirty="0"/>
              <a:t>에 그림과 같이 코딩한다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ObervableObjectAttribute</a:t>
            </a:r>
            <a:r>
              <a:rPr lang="ko-KR" altLang="en-US" sz="2000" dirty="0"/>
              <a:t>와 </a:t>
            </a:r>
            <a:r>
              <a:rPr lang="en-US" altLang="ko-KR" sz="2000" dirty="0">
                <a:solidFill>
                  <a:srgbClr val="FF0000"/>
                </a:solidFill>
              </a:rPr>
              <a:t>partial </a:t>
            </a:r>
            <a:r>
              <a:rPr lang="ko-KR" altLang="en-US" sz="2000" dirty="0">
                <a:solidFill>
                  <a:srgbClr val="FF0000"/>
                </a:solidFill>
              </a:rPr>
              <a:t>키워드</a:t>
            </a:r>
            <a:r>
              <a:rPr lang="ko-KR" altLang="en-US" sz="2000" dirty="0"/>
              <a:t>로 </a:t>
            </a:r>
            <a:r>
              <a:rPr lang="en-US" altLang="ko-KR" sz="2000" dirty="0" err="1"/>
              <a:t>CommunityToolkit</a:t>
            </a:r>
            <a:r>
              <a:rPr lang="ko-KR" altLang="en-US" sz="2000" dirty="0"/>
              <a:t>이 소스를 생성한다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MainWindowViewModel</a:t>
            </a:r>
            <a:r>
              <a:rPr lang="ko-KR" altLang="en-US" sz="2000" dirty="0"/>
              <a:t>에는 컨텐츠로 사용될 </a:t>
            </a:r>
            <a:r>
              <a:rPr lang="en-US" altLang="ko-KR" sz="2000" dirty="0" err="1"/>
              <a:t>MainViewModel</a:t>
            </a:r>
            <a:r>
              <a:rPr lang="ko-KR" altLang="en-US" sz="2000" dirty="0"/>
              <a:t>을 </a:t>
            </a:r>
            <a:r>
              <a:rPr lang="en-US" altLang="ko-KR" sz="2000" dirty="0" err="1"/>
              <a:t>ObservablePropertyAttribute</a:t>
            </a:r>
            <a:r>
              <a:rPr lang="ko-KR" altLang="en-US" sz="2000" dirty="0"/>
              <a:t>로 정의하고 </a:t>
            </a:r>
            <a:r>
              <a:rPr lang="ko-KR" altLang="en-US" sz="2000" dirty="0" err="1"/>
              <a:t>맴버변수</a:t>
            </a:r>
            <a:r>
              <a:rPr lang="ko-KR" altLang="en-US" sz="2000" dirty="0"/>
              <a:t> 명은 꼭 </a:t>
            </a:r>
            <a:r>
              <a:rPr lang="ko-KR" altLang="en-US" sz="2000" dirty="0">
                <a:solidFill>
                  <a:srgbClr val="FF0000"/>
                </a:solidFill>
              </a:rPr>
              <a:t>소문자</a:t>
            </a:r>
            <a:r>
              <a:rPr lang="ko-KR" altLang="en-US" sz="2000" dirty="0"/>
              <a:t>로 시작한다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ViewModel</a:t>
            </a:r>
            <a:r>
              <a:rPr lang="ko-KR" altLang="en-US" sz="2000" dirty="0"/>
              <a:t>만 넣어주면 </a:t>
            </a:r>
            <a:r>
              <a:rPr lang="en-US" altLang="ko-KR" sz="2000" dirty="0" err="1"/>
              <a:t>ViewLocator</a:t>
            </a:r>
            <a:r>
              <a:rPr lang="ko-KR" altLang="en-US" sz="2000" dirty="0"/>
              <a:t>가 이름으로 매칭하여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위치시켜준다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9094D-8CCE-0E30-FC5F-70D24198F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984" y="2233612"/>
            <a:ext cx="3171825" cy="2390775"/>
          </a:xfrm>
          <a:prstGeom prst="rect">
            <a:avLst/>
          </a:prstGeom>
        </p:spPr>
      </p:pic>
      <p:pic>
        <p:nvPicPr>
          <p:cNvPr id="16" name="비디오 15">
            <a:hlinkClick r:id="" action="ppaction://media"/>
            <a:extLst>
              <a:ext uri="{FF2B5EF4-FFF2-40B4-BE49-F238E27FC236}">
                <a16:creationId xmlns:a16="http://schemas.microsoft.com/office/drawing/2014/main" id="{57199C2B-2157-3F44-334B-A39D0D077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6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65"/>
    </mc:Choice>
    <mc:Fallback>
      <p:transition spd="slow" advTm="8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4" x="7375525" y="1350963"/>
          <p14:tracePt t="2205" x="7367588" y="1350963"/>
          <p14:tracePt t="2376" x="7375525" y="1350963"/>
          <p14:tracePt t="2379" x="7383463" y="1350963"/>
          <p14:tracePt t="2383" x="7400925" y="1350963"/>
          <p14:tracePt t="2387" x="7408863" y="1350963"/>
          <p14:tracePt t="2391" x="7426325" y="1350963"/>
          <p14:tracePt t="2396" x="7442200" y="1350963"/>
          <p14:tracePt t="2399" x="7467600" y="1350963"/>
          <p14:tracePt t="2403" x="7493000" y="1350963"/>
          <p14:tracePt t="2407" x="7518400" y="1360488"/>
          <p14:tracePt t="2411" x="7534275" y="1360488"/>
          <p14:tracePt t="2415" x="7569200" y="1376363"/>
          <p14:tracePt t="2419" x="7610475" y="1393825"/>
          <p14:tracePt t="2423" x="7643813" y="1401763"/>
          <p14:tracePt t="2427" x="7677150" y="1409700"/>
          <p14:tracePt t="2431" x="7720013" y="1435100"/>
          <p14:tracePt t="2435" x="7761288" y="1460500"/>
          <p14:tracePt t="2439" x="7820025" y="1485900"/>
          <p14:tracePt t="2443" x="7862888" y="1511300"/>
          <p14:tracePt t="2447" x="7896225" y="1536700"/>
          <p14:tracePt t="2451" x="7945438" y="1552575"/>
          <p14:tracePt t="2455" x="7996238" y="1585913"/>
          <p14:tracePt t="2460" x="8047038" y="1620838"/>
          <p14:tracePt t="2463" x="8088313" y="1636713"/>
          <p14:tracePt t="2467" x="8139113" y="1670050"/>
          <p14:tracePt t="2471" x="8180388" y="1687513"/>
          <p14:tracePt t="2476" x="8231188" y="1712913"/>
          <p14:tracePt t="2480" x="8274050" y="1738313"/>
          <p14:tracePt t="2483" x="8315325" y="1762125"/>
          <p14:tracePt t="2485" x="8374063" y="1787525"/>
          <p14:tracePt t="2489" x="8415338" y="1812925"/>
          <p14:tracePt t="2494" x="8450263" y="1820863"/>
          <p14:tracePt t="2497" x="8491538" y="1838325"/>
          <p14:tracePt t="2501" x="8524875" y="1863725"/>
          <p14:tracePt t="2505" x="8567738" y="1879600"/>
          <p14:tracePt t="2510" x="8601075" y="1897063"/>
          <p14:tracePt t="2513" x="8634413" y="1905000"/>
          <p14:tracePt t="2517" x="8659813" y="1922463"/>
          <p14:tracePt t="2521" x="8667750" y="1930400"/>
          <p14:tracePt t="2526" x="8693150" y="1938338"/>
          <p14:tracePt t="2529" x="8709025" y="1947863"/>
          <p14:tracePt t="2533" x="8718550" y="1955800"/>
          <p14:tracePt t="2537" x="8726488" y="1955800"/>
          <p14:tracePt t="2670" x="8726488" y="1963738"/>
          <p14:tracePt t="2680" x="8718550" y="1963738"/>
          <p14:tracePt t="2684" x="8709025" y="1973263"/>
          <p14:tracePt t="2688" x="8701088" y="1981200"/>
          <p14:tracePt t="2696" x="8693150" y="1981200"/>
          <p14:tracePt t="2700" x="8675688" y="1989138"/>
          <p14:tracePt t="2703" x="8667750" y="1989138"/>
          <p14:tracePt t="2707" x="8659813" y="1997075"/>
          <p14:tracePt t="2712" x="8650288" y="1997075"/>
          <p14:tracePt t="2716" x="8634413" y="2006600"/>
          <p14:tracePt t="2719" x="8626475" y="2014538"/>
          <p14:tracePt t="2724" x="8609013" y="2014538"/>
          <p14:tracePt t="2728" x="8601075" y="2022475"/>
          <p14:tracePt t="2732" x="8591550" y="2022475"/>
          <p14:tracePt t="2735" x="8575675" y="2032000"/>
          <p14:tracePt t="2739" x="8567738" y="2032000"/>
          <p14:tracePt t="2744" x="8550275" y="2039938"/>
          <p14:tracePt t="2747" x="8542338" y="2039938"/>
          <p14:tracePt t="2752" x="8532813" y="2047875"/>
          <p14:tracePt t="2755" x="8516938" y="2047875"/>
          <p14:tracePt t="2763" x="8491538" y="2055813"/>
          <p14:tracePt t="2767" x="8483600" y="2065338"/>
          <p14:tracePt t="2771" x="8466138" y="2065338"/>
          <p14:tracePt t="2780" x="8458200" y="2065338"/>
          <p14:tracePt t="2783" x="8440738" y="2065338"/>
          <p14:tracePt t="2791" x="8432800" y="2065338"/>
          <p14:tracePt t="2796" x="8432800" y="2073275"/>
          <p14:tracePt t="2799" x="8415338" y="2073275"/>
          <p14:tracePt t="2811" x="8407400" y="2073275"/>
          <p14:tracePt t="2823" x="8407400" y="2081213"/>
          <p14:tracePt t="2831" x="8399463" y="2081213"/>
          <p14:tracePt t="2839" x="8391525" y="2090738"/>
          <p14:tracePt t="2847" x="8382000" y="2090738"/>
          <p14:tracePt t="2860" x="8366125" y="2106613"/>
          <p14:tracePt t="2863" x="8356600" y="2106613"/>
          <p14:tracePt t="2867" x="8348663" y="2114550"/>
          <p14:tracePt t="2872" x="8332788" y="2114550"/>
          <p14:tracePt t="2873" x="8332788" y="2124075"/>
          <p14:tracePt t="2878" x="8315325" y="2132013"/>
          <p14:tracePt t="2881" x="8307388" y="2132013"/>
          <p14:tracePt t="2885" x="8289925" y="2149475"/>
          <p14:tracePt t="2893" x="8264525" y="2157413"/>
          <p14:tracePt t="2897" x="8256588" y="2165350"/>
          <p14:tracePt t="2901" x="8239125" y="2182813"/>
          <p14:tracePt t="2905" x="8231188" y="2190750"/>
          <p14:tracePt t="2910" x="8215313" y="2198688"/>
          <p14:tracePt t="2913" x="8205788" y="2208213"/>
          <p14:tracePt t="2917" x="8189913" y="2224088"/>
          <p14:tracePt t="2921" x="8164513" y="2249488"/>
          <p14:tracePt t="2926" x="8156575" y="2266950"/>
          <p14:tracePt t="2930" x="8131175" y="2292350"/>
          <p14:tracePt t="2933" x="8121650" y="2300288"/>
          <p14:tracePt t="2937" x="8113713" y="2325688"/>
          <p14:tracePt t="2941" x="8097838" y="2341563"/>
          <p14:tracePt t="2945" x="8088313" y="2359025"/>
          <p14:tracePt t="2949" x="8062913" y="2409825"/>
          <p14:tracePt t="2953" x="8054975" y="2425700"/>
          <p14:tracePt t="2957" x="8021638" y="2476500"/>
          <p14:tracePt t="2961" x="8004175" y="2509838"/>
          <p14:tracePt t="2965" x="7980363" y="2568575"/>
          <p14:tracePt t="2976" x="7962900" y="2609850"/>
          <p14:tracePt t="2977" x="7929563" y="2668588"/>
          <p14:tracePt t="2982" x="7921625" y="2686050"/>
          <p14:tracePt t="2985" x="7904163" y="2752725"/>
          <p14:tracePt t="2989" x="7886700" y="2778125"/>
          <p14:tracePt t="2994" x="7886700" y="2803525"/>
          <p14:tracePt t="2998" x="7870825" y="2879725"/>
          <p14:tracePt t="3001" x="7862888" y="2905125"/>
          <p14:tracePt t="3005" x="7845425" y="2971800"/>
          <p14:tracePt t="3009" x="7837488" y="2997200"/>
          <p14:tracePt t="3014" x="7820025" y="3063875"/>
          <p14:tracePt t="3017" x="7812088" y="3089275"/>
          <p14:tracePt t="3021" x="7812088" y="3114675"/>
          <p14:tracePt t="3026" x="7794625" y="3181350"/>
          <p14:tracePt t="3029" x="7794625" y="3206750"/>
          <p14:tracePt t="3034" x="7786688" y="3273425"/>
          <p14:tracePt t="3037" x="7786688" y="3298825"/>
          <p14:tracePt t="3041" x="7778750" y="3357563"/>
          <p14:tracePt t="3045" x="7769225" y="3398838"/>
          <p14:tracePt t="3049" x="7769225" y="3424238"/>
          <p14:tracePt t="3053" x="7761288" y="3525838"/>
          <p14:tracePt t="3057" x="7761288" y="3551238"/>
          <p14:tracePt t="3061" x="7761288" y="3625850"/>
          <p14:tracePt t="3066" x="7761288" y="3651250"/>
          <p14:tracePt t="3067" x="7761288" y="3709988"/>
          <p14:tracePt t="3071" x="7761288" y="3735388"/>
          <p14:tracePt t="3076" x="7761288" y="3760788"/>
          <p14:tracePt t="3079" x="7761288" y="3819525"/>
          <p14:tracePt t="3083" x="7761288" y="3844925"/>
          <p14:tracePt t="3087" x="7786688" y="3911600"/>
          <p14:tracePt t="3092" x="7794625" y="3944938"/>
          <p14:tracePt t="3095" x="7820025" y="4003675"/>
          <p14:tracePt t="3099" x="7827963" y="4021138"/>
          <p14:tracePt t="3103" x="7862888" y="4071938"/>
          <p14:tracePt t="3107" x="7870825" y="4087813"/>
          <p14:tracePt t="3112" x="7886700" y="4105275"/>
          <p14:tracePt t="3115" x="7912100" y="4146550"/>
          <p14:tracePt t="3119" x="7929563" y="4171950"/>
          <p14:tracePt t="3123" x="7970838" y="4205288"/>
          <p14:tracePt t="3128" x="7988300" y="4222750"/>
          <p14:tracePt t="3131" x="8029575" y="4264025"/>
          <p14:tracePt t="3135" x="8047038" y="4281488"/>
          <p14:tracePt t="3139" x="8097838" y="4314825"/>
          <p14:tracePt t="3143" x="8113713" y="4330700"/>
          <p14:tracePt t="3147" x="8172450" y="4373563"/>
          <p14:tracePt t="3151" x="8197850" y="4389438"/>
          <p14:tracePt t="3156" x="8223250" y="4406900"/>
          <p14:tracePt t="3160" x="8281988" y="4440238"/>
          <p14:tracePt t="3163" x="8307388" y="4448175"/>
          <p14:tracePt t="3167" x="8356600" y="4483100"/>
          <p14:tracePt t="3172" x="8374063" y="4491038"/>
          <p14:tracePt t="3176" x="8424863" y="4516438"/>
          <p14:tracePt t="3180" x="8440738" y="4532313"/>
          <p14:tracePt t="3184" x="8483600" y="4549775"/>
          <p14:tracePt t="3187" x="8499475" y="4557713"/>
          <p14:tracePt t="3191" x="8516938" y="4565650"/>
          <p14:tracePt t="3195" x="8550275" y="4591050"/>
          <p14:tracePt t="3200" x="8558213" y="4600575"/>
          <p14:tracePt t="3203" x="8601075" y="4616450"/>
          <p14:tracePt t="3207" x="8616950" y="4624388"/>
          <p14:tracePt t="3211" x="8642350" y="4641850"/>
          <p14:tracePt t="3215" x="8667750" y="4659313"/>
          <p14:tracePt t="3219" x="8709025" y="4684713"/>
          <p14:tracePt t="3223" x="8718550" y="4684713"/>
          <p14:tracePt t="3227" x="8734425" y="4700588"/>
          <p14:tracePt t="3231" x="8777288" y="4718050"/>
          <p14:tracePt t="3235" x="8793163" y="4733925"/>
          <p14:tracePt t="3240" x="8826500" y="4751388"/>
          <p14:tracePt t="3243" x="8851900" y="4759325"/>
          <p14:tracePt t="3247" x="8894763" y="4784725"/>
          <p14:tracePt t="3251" x="8902700" y="4784725"/>
          <p14:tracePt t="3255" x="8953500" y="4810125"/>
          <p14:tracePt t="3260" x="8969375" y="4818063"/>
          <p14:tracePt t="3264" x="8986838" y="4818063"/>
          <p14:tracePt t="3266" x="9037638" y="4835525"/>
          <p14:tracePt t="3269" x="9053513" y="4843463"/>
          <p14:tracePt t="3274" x="9112250" y="4860925"/>
          <p14:tracePt t="3278" x="9129713" y="4868863"/>
          <p14:tracePt t="3282" x="9178925" y="4868863"/>
          <p14:tracePt t="3285" x="9196388" y="4868863"/>
          <p14:tracePt t="3290" x="9263063" y="4876800"/>
          <p14:tracePt t="3293" x="9280525" y="4876800"/>
          <p14:tracePt t="3298" x="9339263" y="4884738"/>
          <p14:tracePt t="3301" x="9355138" y="4884738"/>
          <p14:tracePt t="3306" x="9380538" y="4884738"/>
          <p14:tracePt t="3310" x="9439275" y="4884738"/>
          <p14:tracePt t="3314" x="9464675" y="4884738"/>
          <p14:tracePt t="3317" x="9523413" y="4884738"/>
          <p14:tracePt t="3321" x="9548813" y="4884738"/>
          <p14:tracePt t="3326" x="9599613" y="4876800"/>
          <p14:tracePt t="3330" x="9625013" y="4876800"/>
          <p14:tracePt t="3334" x="9674225" y="4860925"/>
          <p14:tracePt t="3337" x="9699625" y="4851400"/>
          <p14:tracePt t="3342" x="9725025" y="4843463"/>
          <p14:tracePt t="3346" x="9783763" y="4826000"/>
          <p14:tracePt t="3349" x="9817100" y="4818063"/>
          <p14:tracePt t="3354" x="9875838" y="4802188"/>
          <p14:tracePt t="3357" x="9901238" y="4802188"/>
          <p14:tracePt t="3362" x="9959975" y="4792663"/>
          <p14:tracePt t="3365" x="9985375" y="4784725"/>
          <p14:tracePt t="3370" x="10052050" y="4767263"/>
          <p14:tracePt t="3374" x="10085388" y="4751388"/>
          <p14:tracePt t="3378" x="10110788" y="4743450"/>
          <p14:tracePt t="3381" x="10177463" y="4725988"/>
          <p14:tracePt t="3386" x="10202863" y="4718050"/>
          <p14:tracePt t="3389" x="10271125" y="4700588"/>
          <p14:tracePt t="3394" x="10294938" y="4700588"/>
          <p14:tracePt t="3397" x="10363200" y="4675188"/>
          <p14:tracePt t="3402" x="10388600" y="4659313"/>
          <p14:tracePt t="3405" x="10447338" y="4641850"/>
          <p14:tracePt t="3409" x="10471150" y="4633913"/>
          <p14:tracePt t="3414" x="10488613" y="4624388"/>
          <p14:tracePt t="3417" x="10547350" y="4608513"/>
          <p14:tracePt t="3421" x="10572750" y="4600575"/>
          <p14:tracePt t="3426" x="10631488" y="4583113"/>
          <p14:tracePt t="3429" x="10656888" y="4575175"/>
          <p14:tracePt t="3434" x="10715625" y="4565650"/>
          <p14:tracePt t="3437" x="10731500" y="4557713"/>
          <p14:tracePt t="3442" x="10790238" y="4549775"/>
          <p14:tracePt t="3445" x="10807700" y="4549775"/>
          <p14:tracePt t="3450" x="10833100" y="4541838"/>
          <p14:tracePt t="3454" x="10882313" y="4532313"/>
          <p14:tracePt t="3458" x="10899775" y="4524375"/>
          <p14:tracePt t="3460" x="10950575" y="4506913"/>
          <p14:tracePt t="3464" x="10966450" y="4506913"/>
          <p14:tracePt t="3467" x="11017250" y="4498975"/>
          <p14:tracePt t="3471" x="11034713" y="4491038"/>
          <p14:tracePt t="3476" x="11075988" y="4483100"/>
          <p14:tracePt t="3480" x="11093450" y="4473575"/>
          <p14:tracePt t="3484" x="11134725" y="4465638"/>
          <p14:tracePt t="3487" x="11152188" y="4457700"/>
          <p14:tracePt t="3491" x="11168063" y="4440238"/>
          <p14:tracePt t="3496" x="11201400" y="4432300"/>
          <p14:tracePt t="3499" x="11218863" y="4424363"/>
          <p14:tracePt t="3503" x="11260138" y="4398963"/>
          <p14:tracePt t="3508" x="11269663" y="4389438"/>
          <p14:tracePt t="3512" x="11303000" y="4365625"/>
          <p14:tracePt t="3516" x="11328400" y="4356100"/>
          <p14:tracePt t="3519" x="11352213" y="4330700"/>
          <p14:tracePt t="3524" x="11361738" y="4322763"/>
          <p14:tracePt t="3527" x="11387138" y="4314825"/>
          <p14:tracePt t="3532" x="11420475" y="4281488"/>
          <p14:tracePt t="3536" x="11428413" y="4271963"/>
          <p14:tracePt t="3539" x="11445875" y="4256088"/>
          <p14:tracePt t="3543" x="11453813" y="4238625"/>
          <p14:tracePt t="3547" x="11495088" y="4205288"/>
          <p14:tracePt t="3551" x="11504613" y="4197350"/>
          <p14:tracePt t="3555" x="11520488" y="4179888"/>
          <p14:tracePt t="3560" x="11545888" y="4138613"/>
          <p14:tracePt t="3563" x="11563350" y="4130675"/>
          <p14:tracePt t="3567" x="11587163" y="4105275"/>
          <p14:tracePt t="3571" x="11596688" y="4079875"/>
          <p14:tracePt t="3576" x="11630025" y="4046538"/>
          <p14:tracePt t="3580" x="11637963" y="4037013"/>
          <p14:tracePt t="3584" x="11655425" y="4021138"/>
          <p14:tracePt t="3587" x="11680825" y="3987800"/>
          <p14:tracePt t="3592" x="11696700" y="3970338"/>
          <p14:tracePt t="3596" x="11714163" y="3944938"/>
          <p14:tracePt t="3599" x="11730038" y="3929063"/>
          <p14:tracePt t="3604" x="11730038" y="3911600"/>
          <p14:tracePt t="3608" x="11755438" y="3878263"/>
          <p14:tracePt t="3612" x="11763375" y="3870325"/>
          <p14:tracePt t="3615" x="11772900" y="3827463"/>
          <p14:tracePt t="3620" x="11780838" y="3819525"/>
          <p14:tracePt t="3623" x="11798300" y="3786188"/>
          <p14:tracePt t="3627" x="11798300" y="3768725"/>
          <p14:tracePt t="3632" x="11806238" y="3752850"/>
          <p14:tracePt t="3636" x="11822113" y="3709988"/>
          <p14:tracePt t="3639" x="11831638" y="3694113"/>
          <p14:tracePt t="3643" x="11831638" y="3659188"/>
          <p14:tracePt t="3648" x="11831638" y="3643313"/>
          <p14:tracePt t="3651" x="11839575" y="3617913"/>
          <p14:tracePt t="3656" x="11847513" y="3567113"/>
          <p14:tracePt t="3657" x="11847513" y="3551238"/>
          <p14:tracePt t="3662" x="11857038" y="3500438"/>
          <p14:tracePt t="3666" x="11864975" y="3482975"/>
          <p14:tracePt t="3670" x="11872913" y="3433763"/>
          <p14:tracePt t="3674" x="11872913" y="3416300"/>
          <p14:tracePt t="3678" x="11872913" y="3398838"/>
          <p14:tracePt t="3682" x="11872913" y="3357563"/>
          <p14:tracePt t="3685" x="11872913" y="3340100"/>
          <p14:tracePt t="3690" x="11872913" y="3298825"/>
          <p14:tracePt t="3694" x="11880850" y="3281363"/>
          <p14:tracePt t="3697" x="11880850" y="3265488"/>
          <p14:tracePt t="3702" x="11880850" y="3222625"/>
          <p14:tracePt t="3706" x="11880850" y="3206750"/>
          <p14:tracePt t="3709" x="11880850" y="3163888"/>
          <p14:tracePt t="3714" x="11880850" y="3148013"/>
          <p14:tracePt t="3718" x="11880850" y="3097213"/>
          <p14:tracePt t="3721" x="11880850" y="3081338"/>
          <p14:tracePt t="3726" x="11880850" y="3055938"/>
          <p14:tracePt t="3730" x="11872913" y="3013075"/>
          <p14:tracePt t="3734" x="11872913" y="2987675"/>
          <p14:tracePt t="3737" x="11857038" y="2938463"/>
          <p14:tracePt t="3742" x="11847513" y="2921000"/>
          <p14:tracePt t="3746" x="11831638" y="2870200"/>
          <p14:tracePt t="3750" x="11822113" y="2846388"/>
          <p14:tracePt t="3754" x="11822113" y="2820988"/>
          <p14:tracePt t="3757" x="11798300" y="2762250"/>
          <p14:tracePt t="3762" x="11780838" y="2727325"/>
          <p14:tracePt t="3766" x="11755438" y="2660650"/>
          <p14:tracePt t="3770" x="11747500" y="2644775"/>
          <p14:tracePt t="3773" x="11739563" y="2619375"/>
          <p14:tracePt t="3778" x="11704638" y="2551113"/>
          <p14:tracePt t="3782" x="11704638" y="2535238"/>
          <p14:tracePt t="3786" x="11680825" y="2492375"/>
          <p14:tracePt t="3790" x="11671300" y="2476500"/>
          <p14:tracePt t="3794" x="11655425" y="2425700"/>
          <p14:tracePt t="3798" x="11637963" y="2417763"/>
          <p14:tracePt t="3802" x="11630025" y="2400300"/>
          <p14:tracePt t="3806" x="11612563" y="2366963"/>
          <p14:tracePt t="3809" x="11604625" y="2359025"/>
          <p14:tracePt t="3814" x="11587163" y="2333625"/>
          <p14:tracePt t="3817" x="11571288" y="2316163"/>
          <p14:tracePt t="3822" x="11571288" y="2308225"/>
          <p14:tracePt t="3826" x="11545888" y="2282825"/>
          <p14:tracePt t="3830" x="11537950" y="2266950"/>
          <p14:tracePt t="3834" x="11512550" y="2249488"/>
          <p14:tracePt t="3838" x="11495088" y="2233613"/>
          <p14:tracePt t="3842" x="11469688" y="2216150"/>
          <p14:tracePt t="3846" x="11453813" y="2198688"/>
          <p14:tracePt t="3850" x="11445875" y="2190750"/>
          <p14:tracePt t="3851" x="11410950" y="2165350"/>
          <p14:tracePt t="3855" x="11395075" y="2157413"/>
          <p14:tracePt t="3859" x="11369675" y="2132013"/>
          <p14:tracePt t="3864" x="11361738" y="2124075"/>
          <p14:tracePt t="3867" x="11328400" y="2106613"/>
          <p14:tracePt t="3871" x="11318875" y="2098675"/>
          <p14:tracePt t="3876" x="11303000" y="2090738"/>
          <p14:tracePt t="3880" x="11277600" y="2073275"/>
          <p14:tracePt t="3884" x="11269663" y="2065338"/>
          <p14:tracePt t="3887" x="11244263" y="2047875"/>
          <p14:tracePt t="3892" x="11234738" y="2039938"/>
          <p14:tracePt t="3896" x="11226800" y="2039938"/>
          <p14:tracePt t="3900" x="11201400" y="2022475"/>
          <p14:tracePt t="3903" x="11185525" y="2014538"/>
          <p14:tracePt t="3908" x="11160125" y="2006600"/>
          <p14:tracePt t="3912" x="11152188" y="1997075"/>
          <p14:tracePt t="3916" x="11117263" y="1981200"/>
          <p14:tracePt t="3920" x="11101388" y="1981200"/>
          <p14:tracePt t="3924" x="11083925" y="1973263"/>
          <p14:tracePt t="3928" x="11050588" y="1955800"/>
          <p14:tracePt t="3932" x="11034713" y="1955800"/>
          <p14:tracePt t="3936" x="10991850" y="1938338"/>
          <p14:tracePt t="3940" x="10966450" y="1930400"/>
          <p14:tracePt t="3944" x="10950575" y="1922463"/>
          <p14:tracePt t="3947" x="10907713" y="1914525"/>
          <p14:tracePt t="3951" x="10874375" y="1905000"/>
          <p14:tracePt t="3956" x="10823575" y="1897063"/>
          <p14:tracePt t="3960" x="10799763" y="1889125"/>
          <p14:tracePt t="3964" x="10741025" y="1871663"/>
          <p14:tracePt t="3977" x="10631488" y="1855788"/>
          <p14:tracePt t="3980" x="10606088" y="1846263"/>
          <p14:tracePt t="3983" x="10539413" y="1838325"/>
          <p14:tracePt t="3988" x="10514013" y="1830388"/>
          <p14:tracePt t="3992" x="10488613" y="1830388"/>
          <p14:tracePt t="3996" x="10421938" y="1820863"/>
          <p14:tracePt t="3999" x="10404475" y="1820863"/>
          <p14:tracePt t="4004" x="10363200" y="1820863"/>
          <p14:tracePt t="4007" x="10345738" y="1820863"/>
          <p14:tracePt t="4012" x="10304463" y="1812925"/>
          <p14:tracePt t="4016" x="10287000" y="1812925"/>
          <p14:tracePt t="4019" x="10271125" y="1812925"/>
          <p14:tracePt t="4024" x="10236200" y="1812925"/>
          <p14:tracePt t="4028" x="10220325" y="1812925"/>
          <p14:tracePt t="4032" x="10194925" y="1812925"/>
          <p14:tracePt t="4036" x="10177463" y="1812925"/>
          <p14:tracePt t="4040" x="10144125" y="1812925"/>
          <p14:tracePt t="4044" x="10136188" y="1812925"/>
          <p14:tracePt t="4047" x="10118725" y="1820863"/>
          <p14:tracePt t="4050" x="10085388" y="1830388"/>
          <p14:tracePt t="4054" x="10077450" y="1830388"/>
          <p14:tracePt t="4058" x="10044113" y="1838325"/>
          <p14:tracePt t="4062" x="10026650" y="1838325"/>
          <p14:tracePt t="4066" x="10010775" y="1838325"/>
          <p14:tracePt t="4070" x="9959975" y="1855788"/>
          <p14:tracePt t="4074" x="9942513" y="1863725"/>
          <p14:tracePt t="4078" x="9875838" y="1871663"/>
          <p14:tracePt t="4081" x="9850438" y="1879600"/>
          <p14:tracePt t="4086" x="9791700" y="1889125"/>
          <p14:tracePt t="4090" x="9775825" y="1889125"/>
          <p14:tracePt t="4094" x="9750425" y="1889125"/>
          <p14:tracePt t="4098" x="9691688" y="1897063"/>
          <p14:tracePt t="4102" x="9666288" y="1897063"/>
          <p14:tracePt t="4106" x="9607550" y="1905000"/>
          <p14:tracePt t="4110" x="9582150" y="1905000"/>
          <p14:tracePt t="4114" x="9531350" y="1914525"/>
          <p14:tracePt t="4118" x="9507538" y="1922463"/>
          <p14:tracePt t="4122" x="9439275" y="1930400"/>
          <p14:tracePt t="4126" x="9423400" y="1930400"/>
          <p14:tracePt t="4130" x="9364663" y="1930400"/>
          <p14:tracePt t="4134" x="9339263" y="1938338"/>
          <p14:tracePt t="4138" x="9313863" y="1938338"/>
          <p14:tracePt t="4142" x="9263063" y="1938338"/>
          <p14:tracePt t="4146" x="9237663" y="1938338"/>
          <p14:tracePt t="4150" x="9188450" y="1947863"/>
          <p14:tracePt t="4154" x="9170988" y="1947863"/>
          <p14:tracePt t="4158" x="9120188" y="1955800"/>
          <p14:tracePt t="4162" x="9086850" y="1963738"/>
          <p14:tracePt t="4166" x="9045575" y="1963738"/>
          <p14:tracePt t="4170" x="9020175" y="1963738"/>
          <p14:tracePt t="4173" x="9002713" y="1963738"/>
          <p14:tracePt t="4178" x="8953500" y="1973263"/>
          <p14:tracePt t="4182" x="8936038" y="1981200"/>
          <p14:tracePt t="4186" x="8885238" y="1981200"/>
          <p14:tracePt t="4190" x="8861425" y="1981200"/>
          <p14:tracePt t="4194" x="8818563" y="1981200"/>
          <p14:tracePt t="4198" x="8793163" y="1981200"/>
          <p14:tracePt t="4202" x="8751888" y="1989138"/>
          <p14:tracePt t="4206" x="8734425" y="1989138"/>
          <p14:tracePt t="4210" x="8709025" y="1997075"/>
          <p14:tracePt t="4214" x="8667750" y="1997075"/>
          <p14:tracePt t="4218" x="8650288" y="1997075"/>
          <p14:tracePt t="4222" x="8616950" y="2006600"/>
          <p14:tracePt t="4226" x="8601075" y="2006600"/>
          <p14:tracePt t="4230" x="8567738" y="2014538"/>
          <p14:tracePt t="4233" x="8558213" y="2014538"/>
          <p14:tracePt t="4238" x="8516938" y="2014538"/>
          <p14:tracePt t="4242" x="8509000" y="2014538"/>
          <p14:tracePt t="4244" x="8491538" y="2022475"/>
          <p14:tracePt t="4248" x="8474075" y="2032000"/>
          <p14:tracePt t="4252" x="8466138" y="2032000"/>
          <p14:tracePt t="4258" x="8432800" y="2039938"/>
          <p14:tracePt t="4260" x="8424863" y="2039938"/>
          <p14:tracePt t="4264" x="8415338" y="2047875"/>
          <p14:tracePt t="4268" x="8399463" y="2055813"/>
          <p14:tracePt t="4272" x="8374063" y="2055813"/>
          <p14:tracePt t="4276" x="8366125" y="2055813"/>
          <p14:tracePt t="4280" x="8356600" y="2065338"/>
          <p14:tracePt t="4284" x="8323263" y="2081213"/>
          <p14:tracePt t="4288" x="8315325" y="2081213"/>
          <p14:tracePt t="4292" x="8289925" y="2098675"/>
          <p14:tracePt t="4296" x="8274050" y="2106613"/>
          <p14:tracePt t="4300" x="8256588" y="2106613"/>
          <p14:tracePt t="4303" x="8223250" y="2124075"/>
          <p14:tracePt t="4308" x="8215313" y="2139950"/>
          <p14:tracePt t="4312" x="8172450" y="2157413"/>
          <p14:tracePt t="4316" x="8164513" y="2165350"/>
          <p14:tracePt t="4320" x="8139113" y="2182813"/>
          <p14:tracePt t="4324" x="8113713" y="2198688"/>
          <p14:tracePt t="4328" x="8105775" y="2198688"/>
          <p14:tracePt t="4332" x="8072438" y="2233613"/>
          <p14:tracePt t="4336" x="8047038" y="2241550"/>
          <p14:tracePt t="4340" x="8021638" y="2274888"/>
          <p14:tracePt t="4344" x="8013700" y="2282825"/>
          <p14:tracePt t="4348" x="7988300" y="2308225"/>
          <p14:tracePt t="4352" x="7962900" y="2341563"/>
          <p14:tracePt t="4356" x="7945438" y="2359025"/>
          <p14:tracePt t="4360" x="7912100" y="2400300"/>
          <p14:tracePt t="4364" x="7896225" y="2417763"/>
          <p14:tracePt t="4368" x="7862888" y="2468563"/>
          <p14:tracePt t="4372" x="7853363" y="2484438"/>
          <p14:tracePt t="4376" x="7837488" y="2509838"/>
          <p14:tracePt t="4380" x="7794625" y="2576513"/>
          <p14:tracePt t="4384" x="7778750" y="2601913"/>
          <p14:tracePt t="4388" x="7745413" y="2660650"/>
          <p14:tracePt t="4392" x="7735888" y="2703513"/>
          <p14:tracePt t="4396" x="7720013" y="2727325"/>
          <p14:tracePt t="4400" x="7694613" y="2795588"/>
          <p14:tracePt t="4404" x="7677150" y="2828925"/>
          <p14:tracePt t="4408" x="7643813" y="2895600"/>
          <p14:tracePt t="4412" x="7627938" y="2928938"/>
          <p14:tracePt t="4416" x="7593013" y="3005138"/>
          <p14:tracePt t="4420" x="7585075" y="3030538"/>
          <p14:tracePt t="4424" x="7577138" y="3055938"/>
          <p14:tracePt t="4428" x="7551738" y="3130550"/>
          <p14:tracePt t="4432" x="7543800" y="3155950"/>
          <p14:tracePt t="4436" x="7526338" y="3222625"/>
          <p14:tracePt t="4440" x="7526338" y="3240088"/>
          <p14:tracePt t="4442" x="7510463" y="3298825"/>
          <p14:tracePt t="4448" x="7500938" y="3324225"/>
          <p14:tracePt t="4450" x="7493000" y="3340100"/>
          <p14:tracePt t="4454" x="7485063" y="3390900"/>
          <p14:tracePt t="4458" x="7485063" y="3408363"/>
          <p14:tracePt t="4462" x="7475538" y="3459163"/>
          <p14:tracePt t="4466" x="7475538" y="3475038"/>
          <p14:tracePt t="4470" x="7467600" y="3500438"/>
          <p14:tracePt t="4474" x="7467600" y="3541713"/>
          <p14:tracePt t="4478" x="7467600" y="3559175"/>
          <p14:tracePt t="4482" x="7459663" y="3609975"/>
          <p14:tracePt t="4486" x="7459663" y="3625850"/>
          <p14:tracePt t="4490" x="7459663" y="3668713"/>
          <p14:tracePt t="4494" x="7459663" y="3684588"/>
          <p14:tracePt t="4498" x="7459663" y="3709988"/>
          <p14:tracePt t="4502" x="7459663" y="3760788"/>
          <p14:tracePt t="4506" x="7459663" y="3776663"/>
          <p14:tracePt t="4510" x="7459663" y="3827463"/>
          <p14:tracePt t="4514" x="7459663" y="3852863"/>
          <p14:tracePt t="4518" x="7459663" y="3870325"/>
          <p14:tracePt t="4522" x="7459663" y="3937000"/>
          <p14:tracePt t="4526" x="7459663" y="3962400"/>
          <p14:tracePt t="4530" x="7459663" y="4021138"/>
          <p14:tracePt t="4534" x="7459663" y="4037013"/>
          <p14:tracePt t="4538" x="7459663" y="4095750"/>
          <p14:tracePt t="4542" x="7459663" y="4121150"/>
          <p14:tracePt t="4546" x="7459663" y="4146550"/>
          <p14:tracePt t="4550" x="7467600" y="4213225"/>
          <p14:tracePt t="4554" x="7475538" y="4238625"/>
          <p14:tracePt t="4558" x="7493000" y="4306888"/>
          <p14:tracePt t="4562" x="7493000" y="4330700"/>
          <p14:tracePt t="4566" x="7500938" y="4389438"/>
          <p14:tracePt t="4570" x="7510463" y="4414838"/>
          <p14:tracePt t="4574" x="7518400" y="4432300"/>
          <p14:tracePt t="4578" x="7534275" y="4491038"/>
          <p14:tracePt t="4582" x="7534275" y="4506913"/>
          <p14:tracePt t="4586" x="7551738" y="4549775"/>
          <p14:tracePt t="4590" x="7559675" y="4565650"/>
          <p14:tracePt t="4594" x="7569200" y="4583113"/>
          <p14:tracePt t="4598" x="7577138" y="4633913"/>
          <p14:tracePt t="4602" x="7585075" y="4649788"/>
          <p14:tracePt t="4606" x="7602538" y="4684713"/>
          <p14:tracePt t="4610" x="7610475" y="4700588"/>
          <p14:tracePt t="4614" x="7618413" y="4733925"/>
          <p14:tracePt t="4618" x="7627938" y="4743450"/>
          <p14:tracePt t="4622" x="7635875" y="4751388"/>
          <p14:tracePt t="4626" x="7643813" y="4776788"/>
          <p14:tracePt t="4630" x="7651750" y="4784725"/>
          <p14:tracePt t="4634" x="7651750" y="4802188"/>
          <p14:tracePt t="4638" x="7661275" y="4810125"/>
          <p14:tracePt t="4644" x="7669213" y="4818063"/>
          <p14:tracePt t="4648" x="7669213" y="4826000"/>
          <p14:tracePt t="4656" x="7669213" y="4835525"/>
          <p14:tracePt t="4660" x="7677150" y="4843463"/>
          <p14:tracePt t="4688" x="7677150" y="4851400"/>
          <p14:tracePt t="4768" x="7669213" y="4860925"/>
          <p14:tracePt t="4772" x="7661275" y="4860925"/>
          <p14:tracePt t="4776" x="7643813" y="4868863"/>
          <p14:tracePt t="4780" x="7635875" y="4876800"/>
          <p14:tracePt t="4784" x="7585075" y="4884738"/>
          <p14:tracePt t="4788" x="7559675" y="4894263"/>
          <p14:tracePt t="4792" x="7510463" y="4902200"/>
          <p14:tracePt t="4796" x="7485063" y="4910138"/>
          <p14:tracePt t="4800" x="7416800" y="4919663"/>
          <p14:tracePt t="4804" x="7392988" y="4927600"/>
          <p14:tracePt t="4808" x="7299325" y="4935538"/>
          <p14:tracePt t="4812" x="7265988" y="4943475"/>
          <p14:tracePt t="4816" x="7224713" y="4953000"/>
          <p14:tracePt t="4820" x="7173913" y="4953000"/>
          <p14:tracePt t="4824" x="7107238" y="4953000"/>
          <p14:tracePt t="4828" x="7005638" y="4953000"/>
          <p14:tracePt t="4832" x="6913563" y="4953000"/>
          <p14:tracePt t="4834" x="6821488" y="4953000"/>
          <p14:tracePt t="4838" x="6737350" y="4953000"/>
          <p14:tracePt t="4842" x="6586538" y="4953000"/>
          <p14:tracePt t="4846" x="6486525" y="4953000"/>
          <p14:tracePt t="4850" x="6369050" y="4953000"/>
          <p14:tracePt t="4854" x="6276975" y="4953000"/>
          <p14:tracePt t="4858" x="6116638" y="4953000"/>
          <p14:tracePt t="4862" x="6008688" y="4953000"/>
          <p14:tracePt t="4866" x="5891213" y="4943475"/>
          <p14:tracePt t="4870" x="5781675" y="4943475"/>
          <p14:tracePt t="4874" x="5621338" y="4919663"/>
          <p14:tracePt t="4878" x="5521325" y="4910138"/>
          <p14:tracePt t="4882" x="5395913" y="4894263"/>
          <p14:tracePt t="4886" x="5294313" y="4868863"/>
          <p14:tracePt t="4890" x="5135563" y="4843463"/>
          <p14:tracePt t="4894" x="5026025" y="4818063"/>
          <p14:tracePt t="4898" x="4933950" y="4802188"/>
          <p14:tracePt t="4902" x="4808538" y="4784725"/>
          <p14:tracePt t="4906" x="4716463" y="4767263"/>
          <p14:tracePt t="4910" x="4622800" y="4751388"/>
          <p14:tracePt t="4914" x="4540250" y="4725988"/>
          <p14:tracePt t="4918" x="4430713" y="4708525"/>
          <p14:tracePt t="4922" x="4346575" y="4692650"/>
          <p14:tracePt t="4926" x="4279900" y="4675188"/>
          <p14:tracePt t="4930" x="4211638" y="4667250"/>
          <p14:tracePt t="4934" x="4144963" y="4649788"/>
          <p14:tracePt t="4938" x="4052888" y="4633913"/>
          <p14:tracePt t="4942" x="3994150" y="4616450"/>
          <p14:tracePt t="4946" x="3935413" y="4600575"/>
          <p14:tracePt t="4950" x="3859213" y="4575175"/>
          <p14:tracePt t="4954" x="3825875" y="4557713"/>
          <p14:tracePt t="4958" x="3767138" y="4541838"/>
          <p14:tracePt t="4962" x="3741738" y="4524375"/>
          <p14:tracePt t="4976" x="3565525" y="4473575"/>
          <p14:tracePt t="4978" x="3524250" y="4465638"/>
          <p14:tracePt t="4982" x="3490913" y="4448175"/>
          <p14:tracePt t="4986" x="3448050" y="4448175"/>
          <p14:tracePt t="4990" x="3414713" y="4432300"/>
          <p14:tracePt t="4994" x="3373438" y="4414838"/>
          <p14:tracePt t="4998" x="3330575" y="4398963"/>
          <p14:tracePt t="5002" x="3289300" y="4381500"/>
          <p14:tracePt t="5006" x="3255963" y="4373563"/>
          <p14:tracePt t="5010" x="3205163" y="4348163"/>
          <p14:tracePt t="5014" x="3171825" y="4340225"/>
          <p14:tracePt t="5018" x="3138488" y="4322763"/>
          <p14:tracePt t="5022" x="3095625" y="4306888"/>
          <p14:tracePt t="5026" x="3054350" y="4281488"/>
          <p14:tracePt t="5028" x="3021013" y="4264025"/>
          <p14:tracePt t="5032" x="2987675" y="4256088"/>
          <p14:tracePt t="5036" x="2944813" y="4230688"/>
          <p14:tracePt t="5040" x="2928938" y="4213225"/>
          <p14:tracePt t="5044" x="2878138" y="4189413"/>
          <p14:tracePt t="5048" x="2852738" y="4171950"/>
          <p14:tracePt t="5052" x="2794000" y="4138613"/>
          <p14:tracePt t="5056" x="2768600" y="4121150"/>
          <p14:tracePt t="5060" x="2701925" y="4079875"/>
          <p14:tracePt t="5064" x="2676525" y="4054475"/>
          <p14:tracePt t="5068" x="2651125" y="4046538"/>
          <p14:tracePt t="5072" x="2601913" y="4011613"/>
          <p14:tracePt t="5076" x="2576513" y="3995738"/>
          <p14:tracePt t="5080" x="2525713" y="3962400"/>
          <p14:tracePt t="5084" x="2492375" y="3937000"/>
          <p14:tracePt t="5088" x="2441575" y="3903663"/>
          <p14:tracePt t="5092" x="2425700" y="3894138"/>
          <p14:tracePt t="5096" x="2382838" y="3852863"/>
          <p14:tracePt t="5100" x="2366963" y="3844925"/>
          <p14:tracePt t="5104" x="2341563" y="3819525"/>
          <p14:tracePt t="5108" x="2324100" y="3811588"/>
          <p14:tracePt t="5112" x="2308225" y="3802063"/>
          <p14:tracePt t="5116" x="2290763" y="3786188"/>
          <p14:tracePt t="5120" x="2273300" y="3768725"/>
          <p14:tracePt t="5124" x="2257425" y="3760788"/>
          <p14:tracePt t="5128" x="2257425" y="3743325"/>
          <p14:tracePt t="5132" x="2239963" y="3735388"/>
          <p14:tracePt t="5140" x="2232025" y="3727450"/>
          <p14:tracePt t="5148" x="2232025" y="3717925"/>
          <p14:tracePt t="5152" x="2224088" y="3709988"/>
          <p14:tracePt t="5160" x="2224088" y="3702050"/>
          <p14:tracePt t="5172" x="2224088" y="3694113"/>
          <p14:tracePt t="5188" x="2224088" y="3684588"/>
          <p14:tracePt t="5200" x="2224088" y="3676650"/>
          <p14:tracePt t="5208" x="2224088" y="3668713"/>
          <p14:tracePt t="5220" x="2224088" y="3659188"/>
          <p14:tracePt t="5226" x="2224088" y="3651250"/>
          <p14:tracePt t="5230" x="2224088" y="3643313"/>
          <p14:tracePt t="5234" x="2232025" y="3643313"/>
          <p14:tracePt t="5242" x="2257425" y="3617913"/>
          <p14:tracePt t="5246" x="2273300" y="3600450"/>
          <p14:tracePt t="5250" x="2290763" y="3600450"/>
          <p14:tracePt t="5254" x="2324100" y="3576638"/>
          <p14:tracePt t="5258" x="2341563" y="3567113"/>
          <p14:tracePt t="5262" x="2357438" y="3559175"/>
          <p14:tracePt t="5266" x="2416175" y="3533775"/>
          <p14:tracePt t="5270" x="2433638" y="3525838"/>
          <p14:tracePt t="5274" x="2492375" y="3517900"/>
          <p14:tracePt t="5278" x="2533650" y="3508375"/>
          <p14:tracePt t="5282" x="2617788" y="3492500"/>
          <p14:tracePt t="5286" x="2643188" y="3482975"/>
          <p14:tracePt t="5290" x="2693988" y="3475038"/>
          <p14:tracePt t="5294" x="2752725" y="3467100"/>
          <p14:tracePt t="5298" x="2844800" y="3459163"/>
          <p14:tracePt t="5302" x="2911475" y="3459163"/>
          <p14:tracePt t="5306" x="2978150" y="3449638"/>
          <p14:tracePt t="5310" x="3062288" y="3449638"/>
          <p14:tracePt t="5314" x="3121025" y="3441700"/>
          <p14:tracePt t="5318" x="3205163" y="3441700"/>
          <p14:tracePt t="5322" x="3238500" y="3433763"/>
          <p14:tracePt t="5326" x="3297238" y="3424238"/>
          <p14:tracePt t="5330" x="3340100" y="3416300"/>
          <p14:tracePt t="5334" x="3389313" y="3408363"/>
          <p14:tracePt t="5338" x="3440113" y="3398838"/>
          <p14:tracePt t="5342" x="3482975" y="3398838"/>
          <p14:tracePt t="5346" x="3516313" y="3390900"/>
          <p14:tracePt t="5350" x="3541713" y="3390900"/>
          <p14:tracePt t="5354" x="3575050" y="3382963"/>
          <p14:tracePt t="5358" x="3608388" y="3375025"/>
          <p14:tracePt t="5362" x="3616325" y="3365500"/>
          <p14:tracePt t="5366" x="3659188" y="3357563"/>
          <p14:tracePt t="5370" x="3675063" y="3357563"/>
          <p14:tracePt t="5374" x="3717925" y="3349625"/>
          <p14:tracePt t="5378" x="3725863" y="3349625"/>
          <p14:tracePt t="5382" x="3741738" y="3340100"/>
          <p14:tracePt t="5386" x="3784600" y="3332163"/>
          <p14:tracePt t="5390" x="3792538" y="3332163"/>
          <p14:tracePt t="5394" x="3817938" y="3324225"/>
          <p14:tracePt t="5398" x="3835400" y="3324225"/>
          <p14:tracePt t="5402" x="3868738" y="3316288"/>
          <p14:tracePt t="5406" x="3884613" y="3316288"/>
          <p14:tracePt t="5410" x="3910013" y="3306763"/>
          <p14:tracePt t="5414" x="3917950" y="3306763"/>
          <p14:tracePt t="5418" x="3927475" y="3298825"/>
          <p14:tracePt t="5420" x="3952875" y="3298825"/>
          <p14:tracePt t="5424" x="3968750" y="3298825"/>
          <p14:tracePt t="5428" x="3994150" y="3298825"/>
          <p14:tracePt t="5436" x="4002088" y="3298825"/>
          <p14:tracePt t="5440" x="4011613" y="3298825"/>
          <p14:tracePt t="5444" x="4019550" y="3298825"/>
          <p14:tracePt t="5464" x="4027488" y="3298825"/>
          <p14:tracePt t="5476" x="4035425" y="3298825"/>
          <p14:tracePt t="5484" x="4035425" y="3290888"/>
          <p14:tracePt t="5492" x="4044950" y="3290888"/>
          <p14:tracePt t="5504" x="4052888" y="3290888"/>
          <p14:tracePt t="5520" x="4060825" y="3290888"/>
          <p14:tracePt t="5600" x="4070350" y="3290888"/>
          <p14:tracePt t="5612" x="4078288" y="3281363"/>
          <p14:tracePt t="5622" x="4094163" y="3281363"/>
          <p14:tracePt t="5626" x="4103688" y="3281363"/>
          <p14:tracePt t="5630" x="4111625" y="3281363"/>
          <p14:tracePt t="5638" x="4119563" y="3273425"/>
          <p14:tracePt t="5646" x="4129088" y="3273425"/>
          <p14:tracePt t="5682" x="4137025" y="3273425"/>
          <p14:tracePt t="5694" x="4144963" y="3265488"/>
          <p14:tracePt t="5702" x="4162425" y="3257550"/>
          <p14:tracePt t="5710" x="4170363" y="3257550"/>
          <p14:tracePt t="5714" x="4187825" y="3248025"/>
          <p14:tracePt t="5718" x="4195763" y="3248025"/>
          <p14:tracePt t="5722" x="4211638" y="3240088"/>
          <p14:tracePt t="5726" x="4237038" y="3232150"/>
          <p14:tracePt t="5730" x="4262438" y="3222625"/>
          <p14:tracePt t="5734" x="4270375" y="3222625"/>
          <p14:tracePt t="5738" x="4295775" y="3214688"/>
          <p14:tracePt t="5742" x="4305300" y="3214688"/>
          <p14:tracePt t="5746" x="4321175" y="3214688"/>
          <p14:tracePt t="5750" x="4338638" y="3206750"/>
          <p14:tracePt t="5754" x="4346575" y="3206750"/>
          <p14:tracePt t="5758" x="4354513" y="3198813"/>
          <p14:tracePt t="5766" x="4364038" y="3198813"/>
          <p14:tracePt t="5770" x="4371975" y="3198813"/>
          <p14:tracePt t="5798" x="4379913" y="3198813"/>
          <p14:tracePt t="5810" x="4387850" y="3198813"/>
          <p14:tracePt t="5816" x="4387850" y="3189288"/>
          <p14:tracePt t="5832" x="4397375" y="3189288"/>
          <p14:tracePt t="5844" x="4405313" y="3181350"/>
          <p14:tracePt t="5868" x="4413250" y="3173413"/>
          <p14:tracePt t="5888" x="4422775" y="3163888"/>
          <p14:tracePt t="6166" x="4413250" y="3163888"/>
          <p14:tracePt t="6182" x="4405313" y="3163888"/>
          <p14:tracePt t="6190" x="4397375" y="3155950"/>
          <p14:tracePt t="6212" x="4387850" y="3155950"/>
          <p14:tracePt t="6224" x="4379913" y="3155950"/>
          <p14:tracePt t="6240" x="4371975" y="3155950"/>
          <p14:tracePt t="6244" x="4364038" y="3155950"/>
          <p14:tracePt t="6264" x="4354513" y="3155950"/>
          <p14:tracePt t="6288" x="4346575" y="3155950"/>
          <p14:tracePt t="6418" x="4346575" y="3148013"/>
          <p14:tracePt t="6422" x="4354513" y="3148013"/>
          <p14:tracePt t="6426" x="4364038" y="3140075"/>
          <p14:tracePt t="6430" x="4371975" y="3140075"/>
          <p14:tracePt t="6434" x="4387850" y="3130550"/>
          <p14:tracePt t="6438" x="4397375" y="3122613"/>
          <p14:tracePt t="6442" x="4413250" y="3122613"/>
          <p14:tracePt t="6446" x="4430713" y="3122613"/>
          <p14:tracePt t="6450" x="4438650" y="3114675"/>
          <p14:tracePt t="6454" x="4471988" y="3105150"/>
          <p14:tracePt t="6458" x="4481513" y="3105150"/>
          <p14:tracePt t="6462" x="4497388" y="3097213"/>
          <p14:tracePt t="6466" x="4514850" y="3097213"/>
          <p14:tracePt t="6470" x="4548188" y="3097213"/>
          <p14:tracePt t="6474" x="4564063" y="3097213"/>
          <p14:tracePt t="6478" x="4581525" y="3089275"/>
          <p14:tracePt t="6482" x="4614863" y="3089275"/>
          <p14:tracePt t="6486" x="4632325" y="3089275"/>
          <p14:tracePt t="6490" x="4673600" y="3081338"/>
          <p14:tracePt t="6494" x="4691063" y="3081338"/>
          <p14:tracePt t="6498" x="4732338" y="3081338"/>
          <p14:tracePt t="6502" x="4749800" y="3081338"/>
          <p14:tracePt t="6506" x="4765675" y="3081338"/>
          <p14:tracePt t="6510" x="4808538" y="3081338"/>
          <p14:tracePt t="6514" x="4824413" y="3081338"/>
          <p14:tracePt t="6518" x="4867275" y="3081338"/>
          <p14:tracePt t="6522" x="4892675" y="3081338"/>
          <p14:tracePt t="6526" x="4926013" y="3071813"/>
          <p14:tracePt t="6530" x="4941888" y="3071813"/>
          <p14:tracePt t="6534" x="4959350" y="3071813"/>
          <p14:tracePt t="6538" x="4992688" y="3071813"/>
          <p14:tracePt t="6543" x="5000625" y="3071813"/>
          <p14:tracePt t="6546" x="5026025" y="3071813"/>
          <p14:tracePt t="6550" x="5033963" y="3071813"/>
          <p14:tracePt t="6554" x="5051425" y="3071813"/>
          <p14:tracePt t="6558" x="5084763" y="3071813"/>
          <p14:tracePt t="6562" x="5092700" y="3071813"/>
          <p14:tracePt t="6566" x="5118100" y="3071813"/>
          <p14:tracePt t="6570" x="5127625" y="3071813"/>
          <p14:tracePt t="6574" x="5151438" y="3071813"/>
          <p14:tracePt t="6578" x="5168900" y="3071813"/>
          <p14:tracePt t="6586" x="5194300" y="3071813"/>
          <p14:tracePt t="6590" x="5202238" y="3071813"/>
          <p14:tracePt t="6594" x="5227638" y="3071813"/>
          <p14:tracePt t="6596" x="5235575" y="3071813"/>
          <p14:tracePt t="6602" x="5245100" y="3071813"/>
          <p14:tracePt t="6604" x="5268913" y="3071813"/>
          <p14:tracePt t="6612" x="5286375" y="3071813"/>
          <p14:tracePt t="6616" x="5294313" y="3071813"/>
          <p14:tracePt t="6620" x="5303838" y="3071813"/>
          <p14:tracePt t="6624" x="5311775" y="3071813"/>
          <p14:tracePt t="6632" x="5319713" y="3071813"/>
          <p14:tracePt t="6636" x="5327650" y="3071813"/>
          <p14:tracePt t="6640" x="5337175" y="3071813"/>
          <p14:tracePt t="6644" x="5345113" y="3071813"/>
          <p14:tracePt t="6656" x="5353050" y="3071813"/>
          <p14:tracePt t="6664" x="5362575" y="3071813"/>
          <p14:tracePt t="6668" x="5370513" y="3071813"/>
          <p14:tracePt t="6680" x="5378450" y="3071813"/>
          <p14:tracePt t="6688" x="5395913" y="3071813"/>
          <p14:tracePt t="6704" x="5403850" y="3071813"/>
          <p14:tracePt t="6712" x="5411788" y="3071813"/>
          <p14:tracePt t="6720" x="5429250" y="3071813"/>
          <p14:tracePt t="6728" x="5437188" y="3071813"/>
          <p14:tracePt t="6736" x="5445125" y="3071813"/>
          <p14:tracePt t="6748" x="5454650" y="3071813"/>
          <p14:tracePt t="6752" x="5462588" y="3071813"/>
          <p14:tracePt t="6760" x="5470525" y="3071813"/>
          <p14:tracePt t="6776" x="5480050" y="3071813"/>
          <p14:tracePt t="6850" x="5470525" y="3089275"/>
          <p14:tracePt t="6854" x="5462588" y="3089275"/>
          <p14:tracePt t="6858" x="5462588" y="3097213"/>
          <p14:tracePt t="6862" x="5454650" y="3105150"/>
          <p14:tracePt t="6866" x="5437188" y="3114675"/>
          <p14:tracePt t="6870" x="5421313" y="3122613"/>
          <p14:tracePt t="6874" x="5411788" y="3130550"/>
          <p14:tracePt t="6878" x="5378450" y="3148013"/>
          <p14:tracePt t="6882" x="5370513" y="3155950"/>
          <p14:tracePt t="6886" x="5327650" y="3173413"/>
          <p14:tracePt t="6890" x="5311775" y="3181350"/>
          <p14:tracePt t="6894" x="5286375" y="3181350"/>
          <p14:tracePt t="6898" x="5245100" y="3198813"/>
          <p14:tracePt t="6902" x="5227638" y="3206750"/>
          <p14:tracePt t="6906" x="5176838" y="3214688"/>
          <p14:tracePt t="6910" x="5151438" y="3214688"/>
          <p14:tracePt t="6914" x="5076825" y="3222625"/>
          <p14:tracePt t="6918" x="5051425" y="3232150"/>
          <p14:tracePt t="6922" x="4975225" y="3240088"/>
          <p14:tracePt t="6926" x="4941888" y="3240088"/>
          <p14:tracePt t="6930" x="4900613" y="3248025"/>
          <p14:tracePt t="6934" x="4816475" y="3248025"/>
          <p14:tracePt t="6938" x="4765675" y="3248025"/>
          <p14:tracePt t="6943" x="4724400" y="3248025"/>
          <p14:tracePt t="6946" x="4665663" y="3248025"/>
          <p14:tracePt t="6950" x="4598988" y="3248025"/>
          <p14:tracePt t="6954" x="4530725" y="3248025"/>
          <p14:tracePt t="6958" x="4471988" y="3248025"/>
          <p14:tracePt t="6962" x="4397375" y="3248025"/>
          <p14:tracePt t="6966" x="4305300" y="3248025"/>
          <p14:tracePt t="6970" x="4237038" y="3248025"/>
          <p14:tracePt t="6974" x="4170363" y="3248025"/>
          <p14:tracePt t="6978" x="4094163" y="3248025"/>
          <p14:tracePt t="6982" x="4027488" y="3248025"/>
          <p14:tracePt t="6986" x="3927475" y="3248025"/>
          <p14:tracePt t="6988" x="3859213" y="3248025"/>
          <p14:tracePt t="6992" x="3792538" y="3248025"/>
          <p14:tracePt t="6996" x="3708400" y="3248025"/>
          <p14:tracePt t="7000" x="3633788" y="3248025"/>
          <p14:tracePt t="7004" x="3549650" y="3248025"/>
          <p14:tracePt t="7008" x="3516313" y="3248025"/>
          <p14:tracePt t="7012" x="3448050" y="3248025"/>
          <p14:tracePt t="7016" x="3398838" y="3248025"/>
          <p14:tracePt t="7020" x="3355975" y="3248025"/>
          <p14:tracePt t="7024" x="3306763" y="3248025"/>
          <p14:tracePt t="7028" x="3255963" y="3248025"/>
          <p14:tracePt t="7032" x="3222625" y="3248025"/>
          <p14:tracePt t="7036" x="3179763" y="3248025"/>
          <p14:tracePt t="7040" x="3154363" y="3257550"/>
          <p14:tracePt t="7044" x="3113088" y="3265488"/>
          <p14:tracePt t="7048" x="3087688" y="3265488"/>
          <p14:tracePt t="7052" x="3054350" y="3265488"/>
          <p14:tracePt t="7056" x="3013075" y="3273425"/>
          <p14:tracePt t="7060" x="2987675" y="3281363"/>
          <p14:tracePt t="7064" x="2962275" y="3281363"/>
          <p14:tracePt t="7068" x="2944813" y="3290888"/>
          <p14:tracePt t="7072" x="2903538" y="3298825"/>
          <p14:tracePt t="7076" x="2886075" y="3298825"/>
          <p14:tracePt t="7080" x="2844800" y="3306763"/>
          <p14:tracePt t="7084" x="2819400" y="3306763"/>
          <p14:tracePt t="7088" x="2778125" y="3306763"/>
          <p14:tracePt t="7093" x="2760663" y="3316288"/>
          <p14:tracePt t="7096" x="2743200" y="3316288"/>
          <p14:tracePt t="7100" x="2693988" y="3324225"/>
          <p14:tracePt t="7104" x="2676525" y="3324225"/>
          <p14:tracePt t="7108" x="2635250" y="3324225"/>
          <p14:tracePt t="7112" x="2609850" y="3324225"/>
          <p14:tracePt t="7116" x="2559050" y="3332163"/>
          <p14:tracePt t="7120" x="2533650" y="3332163"/>
          <p14:tracePt t="7124" x="2492375" y="3332163"/>
          <p14:tracePt t="7128" x="2474913" y="3332163"/>
          <p14:tracePt t="7132" x="2459038" y="3332163"/>
          <p14:tracePt t="7136" x="2416175" y="3340100"/>
          <p14:tracePt t="7140" x="2400300" y="3340100"/>
          <p14:tracePt t="7144" x="2366963" y="3340100"/>
          <p14:tracePt t="7148" x="2349500" y="3340100"/>
          <p14:tracePt t="7152" x="2308225" y="3340100"/>
          <p14:tracePt t="7156" x="2298700" y="3340100"/>
          <p14:tracePt t="7160" x="2265363" y="3349625"/>
          <p14:tracePt t="7164" x="2257425" y="3349625"/>
          <p14:tracePt t="7168" x="2239963" y="3349625"/>
          <p14:tracePt t="7172" x="2206625" y="3349625"/>
          <p14:tracePt t="7176" x="2198688" y="3349625"/>
          <p14:tracePt t="7180" x="2173288" y="3349625"/>
          <p14:tracePt t="7182" x="2165350" y="3349625"/>
          <p14:tracePt t="7186" x="2139950" y="3349625"/>
          <p14:tracePt t="7190" x="2132013" y="3349625"/>
          <p14:tracePt t="7194" x="2114550" y="3349625"/>
          <p14:tracePt t="7198" x="2106613" y="3349625"/>
          <p14:tracePt t="7202" x="2097088" y="3349625"/>
          <p14:tracePt t="7206" x="2081213" y="3349625"/>
          <p14:tracePt t="7210" x="2063750" y="3349625"/>
          <p14:tracePt t="7214" x="2038350" y="3349625"/>
          <p14:tracePt t="7222" x="2014538" y="3349625"/>
          <p14:tracePt t="7226" x="2005013" y="3349625"/>
          <p14:tracePt t="7230" x="1997075" y="3349625"/>
          <p14:tracePt t="7234" x="1979613" y="3349625"/>
          <p14:tracePt t="7238" x="1963738" y="3349625"/>
          <p14:tracePt t="7242" x="1946275" y="3349625"/>
          <p14:tracePt t="7246" x="1938338" y="3349625"/>
          <p14:tracePt t="7250" x="1930400" y="3349625"/>
          <p14:tracePt t="7254" x="1905000" y="3349625"/>
          <p14:tracePt t="7258" x="1897063" y="3349625"/>
          <p14:tracePt t="7262" x="1879600" y="3349625"/>
          <p14:tracePt t="7266" x="1862138" y="3349625"/>
          <p14:tracePt t="7270" x="1838325" y="3349625"/>
          <p14:tracePt t="7274" x="1828800" y="3349625"/>
          <p14:tracePt t="7278" x="1820863" y="3340100"/>
          <p14:tracePt t="7282" x="1795463" y="3340100"/>
          <p14:tracePt t="7286" x="1787525" y="3340100"/>
          <p14:tracePt t="7290" x="1770063" y="3340100"/>
          <p14:tracePt t="7294" x="1762125" y="3340100"/>
          <p14:tracePt t="7298" x="1754188" y="3340100"/>
          <p14:tracePt t="7302" x="1736725" y="3332163"/>
          <p14:tracePt t="7306" x="1728788" y="3332163"/>
          <p14:tracePt t="7310" x="1711325" y="3332163"/>
          <p14:tracePt t="7314" x="1703388" y="3332163"/>
          <p14:tracePt t="7318" x="1695450" y="3332163"/>
          <p14:tracePt t="7322" x="1685925" y="3332163"/>
          <p14:tracePt t="7330" x="1677988" y="3324225"/>
          <p14:tracePt t="7334" x="1670050" y="3324225"/>
          <p14:tracePt t="7338" x="1662113" y="3324225"/>
          <p14:tracePt t="7346" x="1652588" y="3324225"/>
          <p14:tracePt t="7400" x="1644650" y="3324225"/>
          <p14:tracePt t="7412" x="1644650" y="3316288"/>
          <p14:tracePt t="7424" x="1627188" y="3306763"/>
          <p14:tracePt t="7428" x="1611313" y="3290888"/>
          <p14:tracePt t="7436" x="1593850" y="3281363"/>
          <p14:tracePt t="7440" x="1585913" y="3281363"/>
          <p14:tracePt t="7444" x="1577975" y="3281363"/>
          <p14:tracePt t="7448" x="1568450" y="3265488"/>
          <p14:tracePt t="7452" x="1560513" y="3265488"/>
          <p14:tracePt t="7456" x="1552575" y="3265488"/>
          <p14:tracePt t="7460" x="1535113" y="3257550"/>
          <p14:tracePt t="7464" x="1527175" y="3257550"/>
          <p14:tracePt t="7468" x="1519238" y="3248025"/>
          <p14:tracePt t="7472" x="1501775" y="3248025"/>
          <p14:tracePt t="7480" x="1493838" y="3248025"/>
          <p14:tracePt t="7484" x="1468438" y="3248025"/>
          <p14:tracePt t="7492" x="1443038" y="3248025"/>
          <p14:tracePt t="7496" x="1435100" y="3240088"/>
          <p14:tracePt t="7500" x="1427163" y="3240088"/>
          <p14:tracePt t="7504" x="1409700" y="3240088"/>
          <p14:tracePt t="7508" x="1392238" y="3240088"/>
          <p14:tracePt t="7512" x="1368425" y="3240088"/>
          <p14:tracePt t="7520" x="1343025" y="3240088"/>
          <p14:tracePt t="7524" x="1333500" y="3240088"/>
          <p14:tracePt t="7528" x="1325563" y="3240088"/>
          <p14:tracePt t="7532" x="1309688" y="3240088"/>
          <p14:tracePt t="7536" x="1300163" y="3240088"/>
          <p14:tracePt t="7540" x="1284288" y="3232150"/>
          <p14:tracePt t="7544" x="1274763" y="3232150"/>
          <p14:tracePt t="7548" x="1258888" y="3232150"/>
          <p14:tracePt t="7556" x="1250950" y="3232150"/>
          <p14:tracePt t="7560" x="1241425" y="3232150"/>
          <p14:tracePt t="7564" x="1233488" y="3232150"/>
          <p14:tracePt t="7568" x="1225550" y="3232150"/>
          <p14:tracePt t="7572" x="1216025" y="3232150"/>
          <p14:tracePt t="7574" x="1208088" y="3232150"/>
          <p14:tracePt t="7578" x="1200150" y="3232150"/>
          <p14:tracePt t="7586" x="1192213" y="3232150"/>
          <p14:tracePt t="7590" x="1182688" y="3232150"/>
          <p14:tracePt t="7594" x="1174750" y="3232150"/>
          <p14:tracePt t="7602" x="1166813" y="3232150"/>
          <p14:tracePt t="7606" x="1157288" y="3232150"/>
          <p14:tracePt t="7614" x="1149350" y="3232150"/>
          <p14:tracePt t="7618" x="1141413" y="3232150"/>
          <p14:tracePt t="7622" x="1133475" y="3232150"/>
          <p14:tracePt t="7626" x="1133475" y="3222625"/>
          <p14:tracePt t="7630" x="1123950" y="3222625"/>
          <p14:tracePt t="7634" x="1116013" y="3214688"/>
          <p14:tracePt t="7638" x="1108075" y="3214688"/>
          <p14:tracePt t="7646" x="1098550" y="3214688"/>
          <p14:tracePt t="7650" x="1090613" y="3214688"/>
          <p14:tracePt t="7654" x="1082675" y="3214688"/>
          <p14:tracePt t="7658" x="1074738" y="3206750"/>
          <p14:tracePt t="7666" x="1065213" y="3206750"/>
          <p14:tracePt t="7670" x="1057275" y="3198813"/>
          <p14:tracePt t="7674" x="1049338" y="3198813"/>
          <p14:tracePt t="7678" x="1039813" y="3198813"/>
          <p14:tracePt t="7686" x="1031875" y="3198813"/>
          <p14:tracePt t="7690" x="1023938" y="3198813"/>
          <p14:tracePt t="7694" x="1006475" y="3189288"/>
          <p14:tracePt t="7710" x="998538" y="3189288"/>
          <p14:tracePt t="7718" x="998538" y="3181350"/>
          <p14:tracePt t="7722" x="990600" y="3181350"/>
          <p14:tracePt t="7776" x="981075" y="3181350"/>
          <p14:tracePt t="7793" x="973138" y="3181350"/>
          <p14:tracePt t="7812" x="973138" y="3173413"/>
          <p14:tracePt t="7816" x="965200" y="3173413"/>
          <p14:tracePt t="7820" x="965200" y="3163888"/>
          <p14:tracePt t="7828" x="957263" y="3163888"/>
          <p14:tracePt t="7852" x="947738" y="3155950"/>
          <p14:tracePt t="7856" x="939800" y="3155950"/>
          <p14:tracePt t="7876" x="931863" y="3155950"/>
          <p14:tracePt t="7896" x="931863" y="3148013"/>
          <p14:tracePt t="7920" x="922338" y="3148013"/>
          <p14:tracePt t="8280" x="914400" y="3148013"/>
          <p14:tracePt t="8292" x="922338" y="3148013"/>
          <p14:tracePt t="8296" x="939800" y="3148013"/>
          <p14:tracePt t="8300" x="957263" y="3148013"/>
          <p14:tracePt t="8304" x="981075" y="3148013"/>
          <p14:tracePt t="8308" x="990600" y="3148013"/>
          <p14:tracePt t="8312" x="998538" y="3148013"/>
          <p14:tracePt t="8316" x="1016000" y="3148013"/>
          <p14:tracePt t="8320" x="1023938" y="3148013"/>
          <p14:tracePt t="8324" x="1049338" y="3148013"/>
          <p14:tracePt t="8328" x="1057275" y="3148013"/>
          <p14:tracePt t="8332" x="1074738" y="3148013"/>
          <p14:tracePt t="8336" x="1082675" y="3148013"/>
          <p14:tracePt t="8340" x="1098550" y="3148013"/>
          <p14:tracePt t="8344" x="1123950" y="3148013"/>
          <p14:tracePt t="8348" x="1133475" y="3148013"/>
          <p14:tracePt t="8352" x="1166813" y="3148013"/>
          <p14:tracePt t="8356" x="1174750" y="3148013"/>
          <p14:tracePt t="8358" x="1200150" y="3148013"/>
          <p14:tracePt t="8362" x="1208088" y="3148013"/>
          <p14:tracePt t="8366" x="1225550" y="3148013"/>
          <p14:tracePt t="8370" x="1250950" y="3148013"/>
          <p14:tracePt t="8376" x="1258888" y="3148013"/>
          <p14:tracePt t="8378" x="1284288" y="3148013"/>
          <p14:tracePt t="8382" x="1292225" y="3148013"/>
          <p14:tracePt t="8386" x="1300163" y="3148013"/>
          <p14:tracePt t="8390" x="1325563" y="3148013"/>
          <p14:tracePt t="8394" x="1343025" y="3148013"/>
          <p14:tracePt t="8398" x="1368425" y="3140075"/>
          <p14:tracePt t="8402" x="1376363" y="3140075"/>
          <p14:tracePt t="8406" x="1401763" y="3140075"/>
          <p14:tracePt t="8410" x="1409700" y="3140075"/>
          <p14:tracePt t="8414" x="1427163" y="3140075"/>
          <p14:tracePt t="8418" x="1450975" y="3130550"/>
          <p14:tracePt t="8422" x="1460500" y="3130550"/>
          <p14:tracePt t="8426" x="1493838" y="3122613"/>
          <p14:tracePt t="8430" x="1509713" y="3122613"/>
          <p14:tracePt t="8434" x="1535113" y="3122613"/>
          <p14:tracePt t="8438" x="1560513" y="3122613"/>
          <p14:tracePt t="8442" x="1568450" y="3122613"/>
          <p14:tracePt t="8446" x="1593850" y="3122613"/>
          <p14:tracePt t="8450" x="1611313" y="3122613"/>
          <p14:tracePt t="8454" x="1644650" y="3122613"/>
          <p14:tracePt t="8458" x="1652588" y="3122613"/>
          <p14:tracePt t="8462" x="1670050" y="3122613"/>
          <p14:tracePt t="8466" x="1695450" y="3122613"/>
          <p14:tracePt t="8470" x="1703388" y="3122613"/>
          <p14:tracePt t="8474" x="1728788" y="3122613"/>
          <p14:tracePt t="8478" x="1736725" y="3122613"/>
          <p14:tracePt t="8482" x="1762125" y="3122613"/>
          <p14:tracePt t="8486" x="1770063" y="3122613"/>
          <p14:tracePt t="8490" x="1787525" y="3122613"/>
          <p14:tracePt t="8494" x="1812925" y="3122613"/>
          <p14:tracePt t="8498" x="1820863" y="3122613"/>
          <p14:tracePt t="8502" x="1846263" y="3122613"/>
          <p14:tracePt t="8506" x="1854200" y="3122613"/>
          <p14:tracePt t="8510" x="1862138" y="3122613"/>
          <p14:tracePt t="8514" x="1887538" y="3122613"/>
          <p14:tracePt t="8518" x="1905000" y="3122613"/>
          <p14:tracePt t="8522" x="1930400" y="3122613"/>
          <p14:tracePt t="8526" x="1938338" y="3122613"/>
          <p14:tracePt t="8530" x="1963738" y="3122613"/>
          <p14:tracePt t="8534" x="1971675" y="3122613"/>
          <p14:tracePt t="8538" x="1989138" y="3122613"/>
          <p14:tracePt t="8543" x="2014538" y="3122613"/>
          <p14:tracePt t="8546" x="2022475" y="3122613"/>
          <p14:tracePt t="8550" x="2047875" y="3122613"/>
          <p14:tracePt t="8552" x="2055813" y="3122613"/>
          <p14:tracePt t="8556" x="2081213" y="3122613"/>
          <p14:tracePt t="8560" x="2089150" y="3122613"/>
          <p14:tracePt t="8566" x="2097088" y="3122613"/>
          <p14:tracePt t="8568" x="2114550" y="3122613"/>
          <p14:tracePt t="8572" x="2122488" y="3122613"/>
          <p14:tracePt t="8576" x="2147888" y="3122613"/>
          <p14:tracePt t="8580" x="2155825" y="3122613"/>
          <p14:tracePt t="8584" x="2165350" y="3122613"/>
          <p14:tracePt t="8588" x="2173288" y="3122613"/>
          <p14:tracePt t="8592" x="2181225" y="3122613"/>
          <p14:tracePt t="8596" x="2198688" y="3122613"/>
          <p14:tracePt t="8600" x="2206625" y="3122613"/>
          <p14:tracePt t="8604" x="2214563" y="3122613"/>
          <p14:tracePt t="8608" x="2224088" y="3122613"/>
          <p14:tracePt t="8612" x="2232025" y="3122613"/>
          <p14:tracePt t="8616" x="2239963" y="3122613"/>
          <p14:tracePt t="8620" x="2249488" y="3122613"/>
          <p14:tracePt t="8624" x="2257425" y="3114675"/>
          <p14:tracePt t="8628" x="2265363" y="3114675"/>
          <p14:tracePt t="8636" x="2273300" y="3114675"/>
          <p14:tracePt t="8640" x="2282825" y="3114675"/>
          <p14:tracePt t="8644" x="2290763" y="3114675"/>
          <p14:tracePt t="8648" x="2298700" y="3114675"/>
          <p14:tracePt t="8652" x="2308225" y="3114675"/>
          <p14:tracePt t="8656" x="2316163" y="3114675"/>
          <p14:tracePt t="8664" x="2324100" y="3105150"/>
          <p14:tracePt t="8672" x="2332038" y="3105150"/>
          <p14:tracePt t="8684" x="2341563" y="3105150"/>
          <p14:tracePt t="8720" x="2349500" y="3105150"/>
          <p14:tracePt t="8766" x="2357438" y="3105150"/>
          <p14:tracePt t="8778" x="2357438" y="3097213"/>
          <p14:tracePt t="8790" x="2366963" y="3097213"/>
          <p14:tracePt t="8802" x="2366963" y="3089275"/>
          <p14:tracePt t="8862" x="2366963" y="3097213"/>
          <p14:tracePt t="8866" x="2357438" y="3097213"/>
          <p14:tracePt t="8874" x="2341563" y="3097213"/>
          <p14:tracePt t="8878" x="2341563" y="3105150"/>
          <p14:tracePt t="8882" x="2332038" y="3105150"/>
          <p14:tracePt t="8890" x="2316163" y="3105150"/>
          <p14:tracePt t="8898" x="2308225" y="3114675"/>
          <p14:tracePt t="8906" x="2298700" y="3114675"/>
          <p14:tracePt t="8910" x="2298700" y="3122613"/>
          <p14:tracePt t="8918" x="2282825" y="3122613"/>
          <p14:tracePt t="8926" x="2273300" y="3122613"/>
          <p14:tracePt t="8930" x="2265363" y="3122613"/>
          <p14:tracePt t="8934" x="2257425" y="3122613"/>
          <p14:tracePt t="8938" x="2249488" y="3122613"/>
          <p14:tracePt t="8946" x="2232025" y="3130550"/>
          <p14:tracePt t="8952" x="2224088" y="3130550"/>
          <p14:tracePt t="8956" x="2214563" y="3130550"/>
          <p14:tracePt t="8960" x="2206625" y="3130550"/>
          <p14:tracePt t="8976" x="2190750" y="3130550"/>
          <p14:tracePt t="8984" x="2181225" y="3130550"/>
          <p14:tracePt t="8988" x="2173288" y="3130550"/>
          <p14:tracePt t="9230" x="2181225" y="3130550"/>
          <p14:tracePt t="9242" x="2190750" y="3130550"/>
          <p14:tracePt t="9246" x="2198688" y="3130550"/>
          <p14:tracePt t="9250" x="2206625" y="3130550"/>
          <p14:tracePt t="9254" x="2214563" y="3122613"/>
          <p14:tracePt t="9258" x="2214563" y="3114675"/>
          <p14:tracePt t="9266" x="2224088" y="3114675"/>
          <p14:tracePt t="9270" x="2232025" y="3114675"/>
          <p14:tracePt t="9274" x="2239963" y="3114675"/>
          <p14:tracePt t="9282" x="2257425" y="3114675"/>
          <p14:tracePt t="9286" x="2257425" y="3105150"/>
          <p14:tracePt t="9290" x="2265363" y="3105150"/>
          <p14:tracePt t="9294" x="2282825" y="3105150"/>
          <p14:tracePt t="9298" x="2290763" y="3105150"/>
          <p14:tracePt t="9302" x="2298700" y="3105150"/>
          <p14:tracePt t="9306" x="2316163" y="3105150"/>
          <p14:tracePt t="9310" x="2332038" y="3105150"/>
          <p14:tracePt t="9318" x="2357438" y="3105150"/>
          <p14:tracePt t="9322" x="2366963" y="3105150"/>
          <p14:tracePt t="9326" x="2390775" y="3105150"/>
          <p14:tracePt t="9330" x="2400300" y="3105150"/>
          <p14:tracePt t="9334" x="2425700" y="3105150"/>
          <p14:tracePt t="9340" x="2449513" y="3105150"/>
          <p14:tracePt t="9344" x="2459038" y="3105150"/>
          <p14:tracePt t="9348" x="2466975" y="3105150"/>
          <p14:tracePt t="9352" x="2525713" y="3105150"/>
          <p14:tracePt t="9356" x="2543175" y="3105150"/>
          <p14:tracePt t="9360" x="2576513" y="3105150"/>
          <p14:tracePt t="9364" x="2592388" y="3105150"/>
          <p14:tracePt t="9368" x="2625725" y="3105150"/>
          <p14:tracePt t="9372" x="2635250" y="3105150"/>
          <p14:tracePt t="9376" x="2651125" y="3105150"/>
          <p14:tracePt t="9380" x="2684463" y="3105150"/>
          <p14:tracePt t="9384" x="2701925" y="3105150"/>
          <p14:tracePt t="9388" x="2727325" y="3105150"/>
          <p14:tracePt t="9392" x="2735263" y="3105150"/>
          <p14:tracePt t="9396" x="2752725" y="3105150"/>
          <p14:tracePt t="9400" x="2760663" y="3105150"/>
          <p14:tracePt t="9404" x="2778125" y="3105150"/>
          <p14:tracePt t="9412" x="2786063" y="3105150"/>
          <p14:tracePt t="9416" x="2801938" y="3105150"/>
          <p14:tracePt t="9424" x="2811463" y="3105150"/>
          <p14:tracePt t="9428" x="2819400" y="3105150"/>
          <p14:tracePt t="9432" x="2827338" y="3105150"/>
          <p14:tracePt t="9436" x="2836863" y="3105150"/>
          <p14:tracePt t="9444" x="2844800" y="3105150"/>
          <p14:tracePt t="9448" x="2852738" y="3105150"/>
          <p14:tracePt t="9452" x="2860675" y="3105150"/>
          <p14:tracePt t="9456" x="2870200" y="3105150"/>
          <p14:tracePt t="9464" x="2886075" y="3105150"/>
          <p14:tracePt t="9472" x="2895600" y="3105150"/>
          <p14:tracePt t="9476" x="2903538" y="3105150"/>
          <p14:tracePt t="9480" x="2911475" y="3105150"/>
          <p14:tracePt t="9484" x="2919413" y="3105150"/>
          <p14:tracePt t="9488" x="2928938" y="3105150"/>
          <p14:tracePt t="9492" x="2944813" y="3105150"/>
          <p14:tracePt t="9496" x="2954338" y="3105150"/>
          <p14:tracePt t="9500" x="2962275" y="3105150"/>
          <p14:tracePt t="9504" x="2970213" y="3105150"/>
          <p14:tracePt t="9508" x="2978150" y="3105150"/>
          <p14:tracePt t="9512" x="2987675" y="3105150"/>
          <p14:tracePt t="9516" x="2995613" y="3105150"/>
          <p14:tracePt t="9520" x="3003550" y="3105150"/>
          <p14:tracePt t="9524" x="3013075" y="3105150"/>
          <p14:tracePt t="9528" x="3028950" y="3105150"/>
          <p14:tracePt t="9534" x="3036888" y="3105150"/>
          <p14:tracePt t="9538" x="3054350" y="3105150"/>
          <p14:tracePt t="9546" x="3071813" y="3105150"/>
          <p14:tracePt t="9554" x="3079750" y="3105150"/>
          <p14:tracePt t="9558" x="3087688" y="3105150"/>
          <p14:tracePt t="9562" x="3095625" y="3105150"/>
          <p14:tracePt t="9566" x="3105150" y="3105150"/>
          <p14:tracePt t="9570" x="3113088" y="3105150"/>
          <p14:tracePt t="9574" x="3121025" y="3105150"/>
          <p14:tracePt t="9578" x="3130550" y="3105150"/>
          <p14:tracePt t="9586" x="3146425" y="3105150"/>
          <p14:tracePt t="9594" x="3154363" y="3105150"/>
          <p14:tracePt t="9606" x="3171825" y="3105150"/>
          <p14:tracePt t="9614" x="3179763" y="3105150"/>
          <p14:tracePt t="9618" x="3189288" y="3105150"/>
          <p14:tracePt t="9630" x="3197225" y="3105150"/>
          <p14:tracePt t="9638" x="3205163" y="3105150"/>
          <p14:tracePt t="9643" x="3213100" y="3105150"/>
          <p14:tracePt t="9654" x="3222625" y="3105150"/>
          <p14:tracePt t="9666" x="3230563" y="3105150"/>
          <p14:tracePt t="9674" x="3238500" y="3105150"/>
          <p14:tracePt t="9690" x="3248025" y="3105150"/>
          <p14:tracePt t="9702" x="3255963" y="3105150"/>
          <p14:tracePt t="9714" x="3263900" y="3105150"/>
          <p14:tracePt t="9718" x="3271838" y="3105150"/>
          <p14:tracePt t="9726" x="3281363" y="3105150"/>
          <p14:tracePt t="9732" x="3289300" y="3105150"/>
          <p14:tracePt t="9740" x="3297238" y="3105150"/>
          <p14:tracePt t="9744" x="3306763" y="3105150"/>
          <p14:tracePt t="9752" x="3314700" y="3105150"/>
          <p14:tracePt t="9756" x="3322638" y="3105150"/>
          <p14:tracePt t="9764" x="3330575" y="3105150"/>
          <p14:tracePt t="9768" x="3340100" y="3105150"/>
          <p14:tracePt t="9776" x="3348038" y="3105150"/>
          <p14:tracePt t="9788" x="3355975" y="3105150"/>
          <p14:tracePt t="9793" x="3365500" y="3105150"/>
          <p14:tracePt t="9800" x="3373438" y="3105150"/>
          <p14:tracePt t="9812" x="3381375" y="3105150"/>
          <p14:tracePt t="9824" x="3398838" y="3105150"/>
          <p14:tracePt t="9836" x="3406775" y="3105150"/>
          <p14:tracePt t="9840" x="3414713" y="3105150"/>
          <p14:tracePt t="9844" x="3424238" y="3105150"/>
          <p14:tracePt t="9848" x="3432175" y="3105150"/>
          <p14:tracePt t="9856" x="3440113" y="3105150"/>
          <p14:tracePt t="9860" x="3448050" y="3105150"/>
          <p14:tracePt t="9868" x="3457575" y="3105150"/>
          <p14:tracePt t="9872" x="3465513" y="3105150"/>
          <p14:tracePt t="9876" x="3473450" y="3105150"/>
          <p14:tracePt t="9880" x="3482975" y="3105150"/>
          <p14:tracePt t="9884" x="3490913" y="3105150"/>
          <p14:tracePt t="9888" x="3498850" y="3105150"/>
          <p14:tracePt t="9892" x="3516313" y="3114675"/>
          <p14:tracePt t="9900" x="3524250" y="3114675"/>
          <p14:tracePt t="9904" x="3541713" y="3114675"/>
          <p14:tracePt t="9912" x="3549650" y="3114675"/>
          <p14:tracePt t="9916" x="3557588" y="3114675"/>
          <p14:tracePt t="9924" x="3575050" y="3114675"/>
          <p14:tracePt t="9926" x="3582988" y="3114675"/>
          <p14:tracePt t="9930" x="3590925" y="3114675"/>
          <p14:tracePt t="9936" x="3600450" y="3114675"/>
          <p14:tracePt t="9938" x="3600450" y="3122613"/>
          <p14:tracePt t="9943" x="3616325" y="3122613"/>
          <p14:tracePt t="9950" x="3624263" y="3122613"/>
          <p14:tracePt t="9954" x="3633788" y="3122613"/>
          <p14:tracePt t="9962" x="3641725" y="3122613"/>
          <p14:tracePt t="9966" x="3649663" y="3122613"/>
          <p14:tracePt t="9977" x="3659188" y="3122613"/>
          <p14:tracePt t="9978" x="3675063" y="3122613"/>
          <p14:tracePt t="9986" x="3683000" y="3122613"/>
          <p14:tracePt t="9990" x="3692525" y="3122613"/>
          <p14:tracePt t="9998" x="3708400" y="3122613"/>
          <p14:tracePt t="10002" x="3717925" y="3122613"/>
          <p14:tracePt t="10006" x="3725863" y="3122613"/>
          <p14:tracePt t="10010" x="3733800" y="3122613"/>
          <p14:tracePt t="10018" x="3741738" y="3122613"/>
          <p14:tracePt t="10022" x="3759200" y="3122613"/>
          <p14:tracePt t="10030" x="3776663" y="3122613"/>
          <p14:tracePt t="10038" x="3784600" y="3122613"/>
          <p14:tracePt t="10043" x="3792538" y="3122613"/>
          <p14:tracePt t="10046" x="3800475" y="3122613"/>
          <p14:tracePt t="10054" x="3810000" y="3122613"/>
          <p14:tracePt t="10058" x="3817938" y="3122613"/>
          <p14:tracePt t="10066" x="3825875" y="3122613"/>
          <p14:tracePt t="10070" x="3835400" y="3122613"/>
          <p14:tracePt t="10074" x="3843338" y="3122613"/>
          <p14:tracePt t="10086" x="3851275" y="3122613"/>
          <p14:tracePt t="10094" x="3859213" y="3122613"/>
          <p14:tracePt t="10098" x="3868738" y="3122613"/>
          <p14:tracePt t="10110" x="3876675" y="3122613"/>
          <p14:tracePt t="10118" x="3884613" y="3122613"/>
          <p14:tracePt t="10128" x="3894138" y="3122613"/>
          <p14:tracePt t="10136" x="3902075" y="3122613"/>
          <p14:tracePt t="10140" x="3910013" y="3122613"/>
          <p14:tracePt t="10152" x="3927475" y="3122613"/>
          <p14:tracePt t="10164" x="3935413" y="3122613"/>
          <p14:tracePt t="10172" x="3943350" y="3122613"/>
          <p14:tracePt t="10176" x="3952875" y="3122613"/>
          <p14:tracePt t="10188" x="3960813" y="3122613"/>
          <p14:tracePt t="10196" x="3968750" y="3122613"/>
          <p14:tracePt t="10208" x="3976688" y="3122613"/>
          <p14:tracePt t="10212" x="3986213" y="3122613"/>
          <p14:tracePt t="10220" x="3994150" y="3122613"/>
          <p14:tracePt t="10228" x="4002088" y="3122613"/>
          <p14:tracePt t="10236" x="4011613" y="3122613"/>
          <p14:tracePt t="10240" x="4019550" y="3122613"/>
          <p14:tracePt t="10252" x="4027488" y="3122613"/>
          <p14:tracePt t="10264" x="4035425" y="3122613"/>
          <p14:tracePt t="10284" x="4044950" y="3122613"/>
          <p14:tracePt t="10300" x="4052888" y="3122613"/>
          <p14:tracePt t="10334" x="4060825" y="3122613"/>
          <p14:tracePt t="10382" x="4070350" y="3122613"/>
          <p14:tracePt t="10490" x="4078288" y="3130550"/>
          <p14:tracePt t="10502" x="4086225" y="3130550"/>
          <p14:tracePt t="10520" x="4094163" y="3130550"/>
          <p14:tracePt t="10540" x="4119563" y="3130550"/>
          <p14:tracePt t="10544" x="4119563" y="3140075"/>
          <p14:tracePt t="10548" x="4129088" y="3140075"/>
          <p14:tracePt t="10552" x="4137025" y="3140075"/>
          <p14:tracePt t="10556" x="4144963" y="3140075"/>
          <p14:tracePt t="10560" x="4152900" y="3140075"/>
          <p14:tracePt t="10564" x="4162425" y="3140075"/>
          <p14:tracePt t="10568" x="4170363" y="3140075"/>
          <p14:tracePt t="10576" x="4187825" y="3140075"/>
          <p14:tracePt t="10584" x="4195763" y="3140075"/>
          <p14:tracePt t="10588" x="4203700" y="3148013"/>
          <p14:tracePt t="10596" x="4211638" y="3148013"/>
          <p14:tracePt t="10600" x="4221163" y="3148013"/>
          <p14:tracePt t="10604" x="4229100" y="3148013"/>
          <p14:tracePt t="10608" x="4237038" y="3148013"/>
          <p14:tracePt t="10616" x="4246563" y="3148013"/>
          <p14:tracePt t="10620" x="4254500" y="3148013"/>
          <p14:tracePt t="10624" x="4262438" y="3148013"/>
          <p14:tracePt t="10628" x="4270375" y="3148013"/>
          <p14:tracePt t="10632" x="4279900" y="3148013"/>
          <p14:tracePt t="10640" x="4287838" y="3148013"/>
          <p14:tracePt t="10644" x="4305300" y="3148013"/>
          <p14:tracePt t="10652" x="4321175" y="3148013"/>
          <p14:tracePt t="10660" x="4329113" y="3148013"/>
          <p14:tracePt t="10664" x="4338638" y="3148013"/>
          <p14:tracePt t="10668" x="4346575" y="3148013"/>
          <p14:tracePt t="10672" x="4364038" y="3148013"/>
          <p14:tracePt t="10680" x="4371975" y="3148013"/>
          <p14:tracePt t="10692" x="4387850" y="3148013"/>
          <p14:tracePt t="10700" x="4397375" y="3148013"/>
          <p14:tracePt t="10704" x="4413250" y="3148013"/>
          <p14:tracePt t="10710" x="4422775" y="3148013"/>
          <p14:tracePt t="10714" x="4430713" y="3148013"/>
          <p14:tracePt t="10720" x="4438650" y="3148013"/>
          <p14:tracePt t="10722" x="4446588" y="3148013"/>
          <p14:tracePt t="10730" x="4456113" y="3148013"/>
          <p14:tracePt t="10734" x="4464050" y="3148013"/>
          <p14:tracePt t="10738" x="4471988" y="3148013"/>
          <p14:tracePt t="10746" x="4481513" y="3148013"/>
          <p14:tracePt t="10750" x="4489450" y="3148013"/>
          <p14:tracePt t="10754" x="4497388" y="3148013"/>
          <p14:tracePt t="10762" x="4505325" y="3148013"/>
          <p14:tracePt t="10770" x="4514850" y="3148013"/>
          <p14:tracePt t="10794" x="4522788" y="3148013"/>
          <p14:tracePt t="11053" x="4522788" y="3155950"/>
          <p14:tracePt t="11056" x="4514850" y="3155950"/>
          <p14:tracePt t="11060" x="4505325" y="3163888"/>
          <p14:tracePt t="11064" x="4489450" y="3173413"/>
          <p14:tracePt t="11068" x="4471988" y="3173413"/>
          <p14:tracePt t="11072" x="4446588" y="3181350"/>
          <p14:tracePt t="11076" x="4438650" y="3189288"/>
          <p14:tracePt t="11080" x="4405313" y="3206750"/>
          <p14:tracePt t="11084" x="4379913" y="3206750"/>
          <p14:tracePt t="11088" x="4364038" y="3206750"/>
          <p14:tracePt t="11093" x="4305300" y="3214688"/>
          <p14:tracePt t="11096" x="4279900" y="3222625"/>
          <p14:tracePt t="11100" x="4237038" y="3232150"/>
          <p14:tracePt t="11102" x="4203700" y="3232150"/>
          <p14:tracePt t="11106" x="4162425" y="3240088"/>
          <p14:tracePt t="11110" x="4094163" y="3240088"/>
          <p14:tracePt t="11114" x="4035425" y="3248025"/>
          <p14:tracePt t="11118" x="3976688" y="3248025"/>
          <p14:tracePt t="11122" x="3910013" y="3248025"/>
          <p14:tracePt t="11126" x="3835400" y="3257550"/>
          <p14:tracePt t="11130" x="3776663" y="3257550"/>
          <p14:tracePt t="11134" x="3708400" y="3265488"/>
          <p14:tracePt t="11138" x="3624263" y="3273425"/>
          <p14:tracePt t="11142" x="3565525" y="3281363"/>
          <p14:tracePt t="11146" x="3516313" y="3290888"/>
          <p14:tracePt t="11150" x="3457575" y="3290888"/>
          <p14:tracePt t="11154" x="3373438" y="3298825"/>
          <p14:tracePt t="11158" x="3330575" y="3306763"/>
          <p14:tracePt t="11162" x="3281363" y="3316288"/>
          <p14:tracePt t="11166" x="3238500" y="3324225"/>
          <p14:tracePt t="11170" x="3163888" y="3332163"/>
          <p14:tracePt t="11174" x="3121025" y="3340100"/>
          <p14:tracePt t="11178" x="3087688" y="3340100"/>
          <p14:tracePt t="11182" x="3036888" y="3349625"/>
          <p14:tracePt t="11186" x="2987675" y="3357563"/>
          <p14:tracePt t="11190" x="2954338" y="3357563"/>
          <p14:tracePt t="11194" x="2928938" y="3357563"/>
          <p14:tracePt t="11198" x="2895600" y="3357563"/>
          <p14:tracePt t="11202" x="2852738" y="3357563"/>
          <p14:tracePt t="11206" x="2827338" y="3357563"/>
          <p14:tracePt t="11210" x="2786063" y="3365500"/>
          <p14:tracePt t="11214" x="2760663" y="3375025"/>
          <p14:tracePt t="11218" x="2709863" y="3382963"/>
          <p14:tracePt t="11222" x="2693988" y="3382963"/>
          <p14:tracePt t="11226" x="2676525" y="3390900"/>
          <p14:tracePt t="11230" x="2625725" y="3390900"/>
          <p14:tracePt t="11234" x="2601913" y="3390900"/>
          <p14:tracePt t="11238" x="2551113" y="3390900"/>
          <p14:tracePt t="11243" x="2533650" y="3390900"/>
          <p14:tracePt t="11246" x="2484438" y="3390900"/>
          <p14:tracePt t="11250" x="2466975" y="3390900"/>
          <p14:tracePt t="11254" x="2425700" y="3398838"/>
          <p14:tracePt t="11258" x="2408238" y="3398838"/>
          <p14:tracePt t="11262" x="2390775" y="3398838"/>
          <p14:tracePt t="11266" x="2349500" y="3398838"/>
          <p14:tracePt t="11270" x="2341563" y="3398838"/>
          <p14:tracePt t="11274" x="2308225" y="3398838"/>
          <p14:tracePt t="11278" x="2290763" y="3398838"/>
          <p14:tracePt t="11282" x="2257425" y="3398838"/>
          <p14:tracePt t="11286" x="2249488" y="3398838"/>
          <p14:tracePt t="11290" x="2214563" y="3398838"/>
          <p14:tracePt t="11294" x="2198688" y="3398838"/>
          <p14:tracePt t="11296" x="2181225" y="3398838"/>
          <p14:tracePt t="11300" x="2155825" y="3398838"/>
          <p14:tracePt t="11304" x="2147888" y="3398838"/>
          <p14:tracePt t="11309" x="2114550" y="3398838"/>
          <p14:tracePt t="11312" x="2106613" y="3398838"/>
          <p14:tracePt t="11316" x="2081213" y="3398838"/>
          <p14:tracePt t="11320" x="2073275" y="3398838"/>
          <p14:tracePt t="11324" x="2047875" y="3398838"/>
          <p14:tracePt t="11328" x="2038350" y="3398838"/>
          <p14:tracePt t="11332" x="2030413" y="3398838"/>
          <p14:tracePt t="11336" x="1997075" y="3398838"/>
          <p14:tracePt t="11340" x="1989138" y="3398838"/>
          <p14:tracePt t="11344" x="1955800" y="3398838"/>
          <p14:tracePt t="11348" x="1938338" y="3398838"/>
          <p14:tracePt t="11352" x="1930400" y="3398838"/>
          <p14:tracePt t="11356" x="1905000" y="3398838"/>
          <p14:tracePt t="11360" x="1887538" y="3398838"/>
          <p14:tracePt t="11364" x="1862138" y="3398838"/>
          <p14:tracePt t="11368" x="1854200" y="3398838"/>
          <p14:tracePt t="11372" x="1828800" y="3398838"/>
          <p14:tracePt t="11376" x="1812925" y="3398838"/>
          <p14:tracePt t="11380" x="1803400" y="3398838"/>
          <p14:tracePt t="11384" x="1779588" y="3398838"/>
          <p14:tracePt t="11388" x="1770063" y="3398838"/>
          <p14:tracePt t="11392" x="1744663" y="3398838"/>
          <p14:tracePt t="11396" x="1736725" y="3398838"/>
          <p14:tracePt t="11400" x="1720850" y="3398838"/>
          <p14:tracePt t="11404" x="1711325" y="3398838"/>
          <p14:tracePt t="11408" x="1703388" y="3398838"/>
          <p14:tracePt t="11412" x="1685925" y="3398838"/>
          <p14:tracePt t="11416" x="1670050" y="3398838"/>
          <p14:tracePt t="11420" x="1652588" y="3398838"/>
          <p14:tracePt t="11428" x="1644650" y="3398838"/>
          <p14:tracePt t="11432" x="1619250" y="3398838"/>
          <p14:tracePt t="11437" x="1611313" y="3398838"/>
          <p14:tracePt t="11440" x="1585913" y="3398838"/>
          <p14:tracePt t="11444" x="1577975" y="3398838"/>
          <p14:tracePt t="11448" x="1560513" y="3398838"/>
          <p14:tracePt t="11452" x="1544638" y="3398838"/>
          <p14:tracePt t="11456" x="1527175" y="3398838"/>
          <p14:tracePt t="11460" x="1493838" y="3398838"/>
          <p14:tracePt t="11464" x="1485900" y="3398838"/>
          <p14:tracePt t="11468" x="1450975" y="3398838"/>
          <p14:tracePt t="11472" x="1435100" y="3398838"/>
          <p14:tracePt t="11476" x="1427163" y="3398838"/>
          <p14:tracePt t="11480" x="1392238" y="3398838"/>
          <p14:tracePt t="11484" x="1376363" y="3398838"/>
          <p14:tracePt t="11488" x="1325563" y="3398838"/>
          <p14:tracePt t="11492" x="1317625" y="3398838"/>
          <p14:tracePt t="11494" x="1274763" y="3398838"/>
          <p14:tracePt t="11498" x="1258888" y="3398838"/>
          <p14:tracePt t="11502" x="1250950" y="3398838"/>
          <p14:tracePt t="11506" x="1208088" y="3398838"/>
          <p14:tracePt t="11510" x="1182688" y="3398838"/>
          <p14:tracePt t="11514" x="1141413" y="3398838"/>
          <p14:tracePt t="11518" x="1123950" y="3398838"/>
          <p14:tracePt t="11522" x="1108075" y="3398838"/>
          <p14:tracePt t="11526" x="1065213" y="3398838"/>
          <p14:tracePt t="11530" x="1049338" y="3398838"/>
          <p14:tracePt t="11534" x="1006475" y="3398838"/>
          <p14:tracePt t="11538" x="990600" y="3398838"/>
          <p14:tracePt t="11542" x="947738" y="3398838"/>
          <p14:tracePt t="11546" x="922338" y="3398838"/>
          <p14:tracePt t="11550" x="906463" y="3398838"/>
          <p14:tracePt t="11554" x="863600" y="3398838"/>
          <p14:tracePt t="11559" x="847725" y="3398838"/>
          <p14:tracePt t="11562" x="814388" y="3398838"/>
          <p14:tracePt t="11566" x="796925" y="3398838"/>
          <p14:tracePt t="11570" x="788988" y="3398838"/>
          <p14:tracePt t="11574" x="755650" y="3398838"/>
          <p14:tracePt t="11578" x="738188" y="3398838"/>
          <p14:tracePt t="11582" x="712788" y="3398838"/>
          <p14:tracePt t="11586" x="704850" y="3398838"/>
          <p14:tracePt t="11590" x="679450" y="3398838"/>
          <p14:tracePt t="11594" x="671513" y="3398838"/>
          <p14:tracePt t="11598" x="663575" y="3398838"/>
          <p14:tracePt t="11602" x="646113" y="3398838"/>
          <p14:tracePt t="11610" x="638175" y="3398838"/>
          <p14:tracePt t="11614" x="628650" y="3398838"/>
          <p14:tracePt t="11618" x="620713" y="3398838"/>
          <p14:tracePt t="11634" x="612775" y="3398838"/>
          <p14:tracePt t="11659" x="604838" y="3398838"/>
          <p14:tracePt t="11678" x="595313" y="3398838"/>
          <p14:tracePt t="11686" x="587375" y="3398838"/>
          <p14:tracePt t="11688" x="587375" y="3408363"/>
          <p14:tracePt t="11696" x="579438" y="3408363"/>
          <p14:tracePt t="11729" x="569913" y="3408363"/>
          <p14:tracePt t="11776" x="579438" y="3398838"/>
          <p14:tracePt t="11780" x="587375" y="3398838"/>
          <p14:tracePt t="11784" x="604838" y="3390900"/>
          <p14:tracePt t="11788" x="628650" y="3382963"/>
          <p14:tracePt t="11792" x="646113" y="3382963"/>
          <p14:tracePt t="11796" x="679450" y="3375025"/>
          <p14:tracePt t="11800" x="704850" y="3365500"/>
          <p14:tracePt t="11804" x="730250" y="3365500"/>
          <p14:tracePt t="11808" x="796925" y="3357563"/>
          <p14:tracePt t="11812" x="830263" y="3357563"/>
          <p14:tracePt t="11816" x="906463" y="3357563"/>
          <p14:tracePt t="11820" x="947738" y="3357563"/>
          <p14:tracePt t="11824" x="1039813" y="3357563"/>
          <p14:tracePt t="11828" x="1057275" y="3357563"/>
          <p14:tracePt t="11832" x="1098550" y="3357563"/>
          <p14:tracePt t="11836" x="1157288" y="3357563"/>
          <p14:tracePt t="11840" x="1233488" y="3357563"/>
          <p14:tracePt t="11844" x="1300163" y="3357563"/>
          <p14:tracePt t="11848" x="1368425" y="3357563"/>
          <p14:tracePt t="11852" x="1435100" y="3357563"/>
          <p14:tracePt t="11856" x="1527175" y="3357563"/>
          <p14:tracePt t="11860" x="1593850" y="3357563"/>
          <p14:tracePt t="11864" x="1662113" y="3357563"/>
          <p14:tracePt t="11868" x="1720850" y="3357563"/>
          <p14:tracePt t="11872" x="1787525" y="3357563"/>
          <p14:tracePt t="11876" x="1846263" y="3357563"/>
          <p14:tracePt t="11880" x="1887538" y="3357563"/>
          <p14:tracePt t="11884" x="1930400" y="3357563"/>
          <p14:tracePt t="11886" x="1989138" y="3357563"/>
          <p14:tracePt t="11890" x="2022475" y="3357563"/>
          <p14:tracePt t="11894" x="2073275" y="3357563"/>
          <p14:tracePt t="11898" x="2114550" y="3357563"/>
          <p14:tracePt t="11902" x="2147888" y="3357563"/>
          <p14:tracePt t="11906" x="2181225" y="3357563"/>
          <p14:tracePt t="11910" x="2224088" y="3357563"/>
          <p14:tracePt t="11914" x="2265363" y="3357563"/>
          <p14:tracePt t="11918" x="2290763" y="3357563"/>
          <p14:tracePt t="11922" x="2316163" y="3357563"/>
          <p14:tracePt t="11926" x="2366963" y="3357563"/>
          <p14:tracePt t="11930" x="2382838" y="3357563"/>
          <p14:tracePt t="11934" x="2390775" y="3357563"/>
          <p14:tracePt t="11938" x="2449513" y="3357563"/>
          <p14:tracePt t="11942" x="2466975" y="3357563"/>
          <p14:tracePt t="11946" x="2517775" y="3357563"/>
          <p14:tracePt t="11950" x="2533650" y="3357563"/>
          <p14:tracePt t="11954" x="2576513" y="3357563"/>
          <p14:tracePt t="11958" x="2601913" y="3357563"/>
          <p14:tracePt t="11977" x="2719388" y="3357563"/>
          <p14:tracePt t="11978" x="2743200" y="3357563"/>
          <p14:tracePt t="11982" x="2786063" y="3357563"/>
          <p14:tracePt t="11986" x="2801938" y="3357563"/>
          <p14:tracePt t="11990" x="2836863" y="3357563"/>
          <p14:tracePt t="11994" x="2852738" y="3357563"/>
          <p14:tracePt t="11998" x="2895600" y="3365500"/>
          <p14:tracePt t="12002" x="2911475" y="3365500"/>
          <p14:tracePt t="12006" x="2944813" y="3375025"/>
          <p14:tracePt t="12010" x="2962275" y="3375025"/>
          <p14:tracePt t="12014" x="2970213" y="3375025"/>
          <p14:tracePt t="12018" x="2995613" y="3375025"/>
          <p14:tracePt t="12022" x="3003550" y="3375025"/>
          <p14:tracePt t="12026" x="3028950" y="3382963"/>
          <p14:tracePt t="12030" x="3036888" y="3382963"/>
          <p14:tracePt t="12034" x="3062288" y="3382963"/>
          <p14:tracePt t="12038" x="3062288" y="3390900"/>
          <p14:tracePt t="12043" x="3079750" y="3390900"/>
          <p14:tracePt t="12046" x="3087688" y="3390900"/>
          <p14:tracePt t="12054" x="3105150" y="3390900"/>
          <p14:tracePt t="12059" x="3113088" y="3390900"/>
          <p14:tracePt t="12062" x="3130550" y="3390900"/>
          <p14:tracePt t="12066" x="3138488" y="3390900"/>
          <p14:tracePt t="12070" x="3146425" y="3390900"/>
          <p14:tracePt t="12074" x="3154363" y="3390900"/>
          <p14:tracePt t="12078" x="3163888" y="3390900"/>
          <p14:tracePt t="12080" x="3179763" y="3390900"/>
          <p14:tracePt t="12084" x="3189288" y="3390900"/>
          <p14:tracePt t="12088" x="3197225" y="3390900"/>
          <p14:tracePt t="12096" x="3205163" y="3390900"/>
          <p14:tracePt t="12100" x="3213100" y="3390900"/>
          <p14:tracePt t="12104" x="3222625" y="3398838"/>
          <p14:tracePt t="12109" x="3238500" y="3398838"/>
          <p14:tracePt t="12116" x="3248025" y="3398838"/>
          <p14:tracePt t="12120" x="3255963" y="3398838"/>
          <p14:tracePt t="12128" x="3271838" y="3398838"/>
          <p14:tracePt t="12132" x="3281363" y="3398838"/>
          <p14:tracePt t="12136" x="3289300" y="3398838"/>
          <p14:tracePt t="12140" x="3297238" y="3398838"/>
          <p14:tracePt t="12144" x="3306763" y="3398838"/>
          <p14:tracePt t="12148" x="3314700" y="3398838"/>
          <p14:tracePt t="12152" x="3322638" y="3398838"/>
          <p14:tracePt t="12156" x="3340100" y="3398838"/>
          <p14:tracePt t="12160" x="3348038" y="3398838"/>
          <p14:tracePt t="12164" x="3365500" y="3398838"/>
          <p14:tracePt t="12168" x="3381375" y="3398838"/>
          <p14:tracePt t="12172" x="3389313" y="3398838"/>
          <p14:tracePt t="12176" x="3406775" y="3398838"/>
          <p14:tracePt t="12180" x="3414713" y="3398838"/>
          <p14:tracePt t="12184" x="3440113" y="3398838"/>
          <p14:tracePt t="12188" x="3457575" y="3398838"/>
          <p14:tracePt t="12193" x="3473450" y="3398838"/>
          <p14:tracePt t="12196" x="3498850" y="3398838"/>
          <p14:tracePt t="12201" x="3516313" y="3398838"/>
          <p14:tracePt t="12204" x="3549650" y="3398838"/>
          <p14:tracePt t="12209" x="3557588" y="3398838"/>
          <p14:tracePt t="12213" x="3590925" y="3398838"/>
          <p14:tracePt t="12216" x="3608388" y="3398838"/>
          <p14:tracePt t="12220" x="3616325" y="3398838"/>
          <p14:tracePt t="12224" x="3667125" y="3398838"/>
          <p14:tracePt t="12228" x="3683000" y="3398838"/>
          <p14:tracePt t="12232" x="3717925" y="3398838"/>
          <p14:tracePt t="12236" x="3733800" y="3398838"/>
          <p14:tracePt t="12240" x="3767138" y="3398838"/>
          <p14:tracePt t="12244" x="3784600" y="3398838"/>
          <p14:tracePt t="12248" x="3800475" y="3398838"/>
          <p14:tracePt t="12252" x="3843338" y="3408363"/>
          <p14:tracePt t="12256" x="3859213" y="3408363"/>
          <p14:tracePt t="12261" x="3902075" y="3408363"/>
          <p14:tracePt t="12264" x="3917950" y="3408363"/>
          <p14:tracePt t="12268" x="3935413" y="3408363"/>
          <p14:tracePt t="12272" x="3968750" y="3408363"/>
          <p14:tracePt t="12277" x="3986213" y="3408363"/>
          <p14:tracePt t="12278" x="4019550" y="3408363"/>
          <p14:tracePt t="12282" x="4035425" y="3416300"/>
          <p14:tracePt t="12286" x="4070350" y="3416300"/>
          <p14:tracePt t="12290" x="4078288" y="3416300"/>
          <p14:tracePt t="12294" x="4103688" y="3416300"/>
          <p14:tracePt t="12298" x="4129088" y="3416300"/>
          <p14:tracePt t="12302" x="4144963" y="3416300"/>
          <p14:tracePt t="12307" x="4178300" y="3416300"/>
          <p14:tracePt t="12310" x="4195763" y="3416300"/>
          <p14:tracePt t="12314" x="4203700" y="3416300"/>
          <p14:tracePt t="12318" x="4237038" y="3416300"/>
          <p14:tracePt t="12322" x="4254500" y="3416300"/>
          <p14:tracePt t="12327" x="4295775" y="3424238"/>
          <p14:tracePt t="12330" x="4313238" y="3424238"/>
          <p14:tracePt t="12334" x="4346575" y="3424238"/>
          <p14:tracePt t="12338" x="4364038" y="3424238"/>
          <p14:tracePt t="12343" x="4371975" y="3424238"/>
          <p14:tracePt t="12346" x="4405313" y="3433763"/>
          <p14:tracePt t="12350" x="4422775" y="3433763"/>
          <p14:tracePt t="12354" x="4456113" y="3433763"/>
          <p14:tracePt t="12359" x="4471988" y="3433763"/>
          <p14:tracePt t="12362" x="4489450" y="3433763"/>
          <p14:tracePt t="12366" x="4522788" y="3433763"/>
          <p14:tracePt t="12370" x="4530725" y="3433763"/>
          <p14:tracePt t="12374" x="4564063" y="3433763"/>
          <p14:tracePt t="12378" x="4573588" y="3433763"/>
          <p14:tracePt t="12382" x="4614863" y="3441700"/>
          <p14:tracePt t="12386" x="4622800" y="3441700"/>
          <p14:tracePt t="12390" x="4632325" y="3441700"/>
          <p14:tracePt t="12394" x="4657725" y="3441700"/>
          <p14:tracePt t="12398" x="4665663" y="3441700"/>
          <p14:tracePt t="12402" x="4691063" y="3441700"/>
          <p14:tracePt t="12406" x="4706938" y="3441700"/>
          <p14:tracePt t="12410" x="4716463" y="3441700"/>
          <p14:tracePt t="12414" x="4740275" y="3441700"/>
          <p14:tracePt t="12418" x="4749800" y="3441700"/>
          <p14:tracePt t="12422" x="4765675" y="3441700"/>
          <p14:tracePt t="12426" x="4783138" y="3441700"/>
          <p14:tracePt t="12430" x="4799013" y="3441700"/>
          <p14:tracePt t="12434" x="4808538" y="3441700"/>
          <p14:tracePt t="12438" x="4816475" y="3441700"/>
          <p14:tracePt t="12442" x="4841875" y="3441700"/>
          <p14:tracePt t="12446" x="4849813" y="3433763"/>
          <p14:tracePt t="12450" x="4867275" y="3424238"/>
          <p14:tracePt t="12454" x="4875213" y="3424238"/>
          <p14:tracePt t="12459" x="4892675" y="3416300"/>
          <p14:tracePt t="12462" x="4900613" y="3416300"/>
          <p14:tracePt t="12466" x="4908550" y="3408363"/>
          <p14:tracePt t="12470" x="4926013" y="3398838"/>
          <p14:tracePt t="12472" x="4933950" y="3398838"/>
          <p14:tracePt t="12476" x="4951413" y="3382963"/>
          <p14:tracePt t="12480" x="4959350" y="3382963"/>
          <p14:tracePt t="12488" x="4975225" y="3365500"/>
          <p14:tracePt t="12496" x="4984750" y="3357563"/>
          <p14:tracePt t="12500" x="4992688" y="3349625"/>
          <p14:tracePt t="12504" x="5000625" y="3349625"/>
          <p14:tracePt t="12509" x="5010150" y="3340100"/>
          <p14:tracePt t="12516" x="5026025" y="3324225"/>
          <p14:tracePt t="12524" x="5033963" y="3316288"/>
          <p14:tracePt t="12532" x="5033963" y="3306763"/>
          <p14:tracePt t="12536" x="5043488" y="3306763"/>
          <p14:tracePt t="12540" x="5043488" y="3298825"/>
          <p14:tracePt t="12544" x="5051425" y="3290888"/>
          <p14:tracePt t="12552" x="5051425" y="3273425"/>
          <p14:tracePt t="12564" x="5051425" y="3265488"/>
          <p14:tracePt t="12580" x="5051425" y="3257550"/>
          <p14:tracePt t="12588" x="5051425" y="3248025"/>
          <p14:tracePt t="12592" x="5051425" y="3240088"/>
          <p14:tracePt t="12596" x="5033963" y="3222625"/>
          <p14:tracePt t="12600" x="5026025" y="3214688"/>
          <p14:tracePt t="12604" x="5010150" y="3206750"/>
          <p14:tracePt t="12609" x="5010150" y="3198813"/>
          <p14:tracePt t="12612" x="5000625" y="3189288"/>
          <p14:tracePt t="12616" x="4975225" y="3181350"/>
          <p14:tracePt t="12620" x="4967288" y="3173413"/>
          <p14:tracePt t="12624" x="4941888" y="3163888"/>
          <p14:tracePt t="12628" x="4926013" y="3163888"/>
          <p14:tracePt t="12632" x="4892675" y="3148013"/>
          <p14:tracePt t="12636" x="4875213" y="3140075"/>
          <p14:tracePt t="12640" x="4841875" y="3130550"/>
          <p14:tracePt t="12644" x="4824413" y="3130550"/>
          <p14:tracePt t="12648" x="4775200" y="3130550"/>
          <p14:tracePt t="12652" x="4749800" y="3122613"/>
          <p14:tracePt t="12656" x="4724400" y="3114675"/>
          <p14:tracePt t="12660" x="4657725" y="3105150"/>
          <p14:tracePt t="12664" x="4632325" y="3105150"/>
          <p14:tracePt t="12666" x="4573588" y="3105150"/>
          <p14:tracePt t="12670" x="4540250" y="3097213"/>
          <p14:tracePt t="12674" x="4464050" y="3089275"/>
          <p14:tracePt t="12678" x="4438650" y="3089275"/>
          <p14:tracePt t="12684" x="4379913" y="3089275"/>
          <p14:tracePt t="12686" x="4354513" y="3081338"/>
          <p14:tracePt t="12693" x="4329113" y="3081338"/>
          <p14:tracePt t="12694" x="4270375" y="3081338"/>
          <p14:tracePt t="12698" x="4246563" y="3081338"/>
          <p14:tracePt t="12702" x="4195763" y="3081338"/>
          <p14:tracePt t="12706" x="4170363" y="3081338"/>
          <p14:tracePt t="12710" x="4129088" y="3081338"/>
          <p14:tracePt t="12714" x="4103688" y="3081338"/>
          <p14:tracePt t="12718" x="4060825" y="3081338"/>
          <p14:tracePt t="12722" x="4035425" y="3081338"/>
          <p14:tracePt t="12727" x="4019550" y="3081338"/>
          <p14:tracePt t="12730" x="3986213" y="3081338"/>
          <p14:tracePt t="12734" x="3976688" y="3081338"/>
          <p14:tracePt t="12738" x="3943350" y="3081338"/>
          <p14:tracePt t="12742" x="3935413" y="3081338"/>
          <p14:tracePt t="12746" x="3910013" y="3089275"/>
          <p14:tracePt t="12750" x="3894138" y="3097213"/>
          <p14:tracePt t="12754" x="3868738" y="3097213"/>
          <p14:tracePt t="12759" x="3859213" y="3097213"/>
          <p14:tracePt t="12762" x="3851275" y="3105150"/>
          <p14:tracePt t="12766" x="3817938" y="3114675"/>
          <p14:tracePt t="12774" x="3792538" y="3122613"/>
          <p14:tracePt t="12778" x="3784600" y="3122613"/>
          <p14:tracePt t="12782" x="3759200" y="3130550"/>
          <p14:tracePt t="12786" x="3741738" y="3140075"/>
          <p14:tracePt t="12790" x="3733800" y="3140075"/>
          <p14:tracePt t="12794" x="3708400" y="3148013"/>
          <p14:tracePt t="12798" x="3692525" y="3155950"/>
          <p14:tracePt t="12802" x="3667125" y="3163888"/>
          <p14:tracePt t="12806" x="3649663" y="3163888"/>
          <p14:tracePt t="12810" x="3624263" y="3163888"/>
          <p14:tracePt t="12814" x="3616325" y="3173413"/>
          <p14:tracePt t="12818" x="3608388" y="3173413"/>
          <p14:tracePt t="12822" x="3590925" y="3181350"/>
          <p14:tracePt t="12826" x="3582988" y="3181350"/>
          <p14:tracePt t="12830" x="3565525" y="3189288"/>
          <p14:tracePt t="12834" x="3557588" y="3189288"/>
          <p14:tracePt t="12838" x="3549650" y="3189288"/>
          <p14:tracePt t="12843" x="3549650" y="3198813"/>
          <p14:tracePt t="12850" x="3532188" y="3198813"/>
          <p14:tracePt t="12859" x="3532188" y="3206750"/>
          <p14:tracePt t="12864" x="3524250" y="3206750"/>
          <p14:tracePt t="12868" x="3516313" y="3206750"/>
          <p14:tracePt t="12880" x="3506788" y="3206750"/>
          <p14:tracePt t="12888" x="3498850" y="3214688"/>
          <p14:tracePt t="12896" x="3490913" y="3214688"/>
          <p14:tracePt t="12904" x="3490913" y="3222625"/>
          <p14:tracePt t="12909" x="3482975" y="3232150"/>
          <p14:tracePt t="12916" x="3473450" y="3232150"/>
          <p14:tracePt t="12920" x="3465513" y="3240088"/>
          <p14:tracePt t="12929" x="3457575" y="3240088"/>
          <p14:tracePt t="12932" x="3457575" y="3248025"/>
          <p14:tracePt t="12936" x="3448050" y="3248025"/>
          <p14:tracePt t="12944" x="3440113" y="3257550"/>
          <p14:tracePt t="12948" x="3432175" y="3257550"/>
          <p14:tracePt t="12960" x="3432175" y="3265488"/>
          <p14:tracePt t="12964" x="3424238" y="3265488"/>
          <p14:tracePt t="12972" x="3424238" y="3273425"/>
          <p14:tracePt t="12992" x="3406775" y="3290888"/>
          <p14:tracePt t="12997" x="3398838" y="3298825"/>
          <p14:tracePt t="13000" x="3398838" y="3306763"/>
          <p14:tracePt t="13004" x="3398838" y="3316288"/>
          <p14:tracePt t="13013" x="3398838" y="3324225"/>
          <p14:tracePt t="13016" x="3398838" y="3332163"/>
          <p14:tracePt t="13024" x="3398838" y="3340100"/>
          <p14:tracePt t="13028" x="3398838" y="3349625"/>
          <p14:tracePt t="13040" x="3398838" y="3365500"/>
          <p14:tracePt t="13053" x="3414713" y="3375025"/>
          <p14:tracePt t="13060" x="3424238" y="3382963"/>
          <p14:tracePt t="13064" x="3432175" y="3390900"/>
          <p14:tracePt t="13066" x="3448050" y="3390900"/>
          <p14:tracePt t="13070" x="3457575" y="3390900"/>
          <p14:tracePt t="13074" x="3473450" y="3398838"/>
          <p14:tracePt t="13078" x="3482975" y="3398838"/>
          <p14:tracePt t="13082" x="3498850" y="3398838"/>
          <p14:tracePt t="13086" x="3532188" y="3408363"/>
          <p14:tracePt t="13090" x="3549650" y="3408363"/>
          <p14:tracePt t="13094" x="3582988" y="3416300"/>
          <p14:tracePt t="13098" x="3600450" y="3416300"/>
          <p14:tracePt t="13102" x="3641725" y="3416300"/>
          <p14:tracePt t="13107" x="3667125" y="3416300"/>
          <p14:tracePt t="13110" x="3725863" y="3416300"/>
          <p14:tracePt t="13114" x="3741738" y="3416300"/>
          <p14:tracePt t="13118" x="3767138" y="3416300"/>
          <p14:tracePt t="13122" x="3817938" y="3416300"/>
          <p14:tracePt t="13127" x="3851275" y="3424238"/>
          <p14:tracePt t="13130" x="3902075" y="3424238"/>
          <p14:tracePt t="13134" x="3927475" y="3424238"/>
          <p14:tracePt t="13138" x="3976688" y="3424238"/>
          <p14:tracePt t="13142" x="4002088" y="3424238"/>
          <p14:tracePt t="13146" x="4052888" y="3424238"/>
          <p14:tracePt t="13150" x="4070350" y="3424238"/>
          <p14:tracePt t="13154" x="4094163" y="3424238"/>
          <p14:tracePt t="13159" x="4137025" y="3424238"/>
          <p14:tracePt t="13162" x="4152900" y="3424238"/>
          <p14:tracePt t="13167" x="4203700" y="3424238"/>
          <p14:tracePt t="13170" x="4229100" y="3424238"/>
          <p14:tracePt t="13174" x="4270375" y="3424238"/>
          <p14:tracePt t="13178" x="4287838" y="3424238"/>
          <p14:tracePt t="13182" x="4329113" y="3433763"/>
          <p14:tracePt t="13186" x="4354513" y="3433763"/>
          <p14:tracePt t="13190" x="4397375" y="3433763"/>
          <p14:tracePt t="13194" x="4413250" y="3433763"/>
          <p14:tracePt t="13198" x="4430713" y="3433763"/>
          <p14:tracePt t="13202" x="4464050" y="3433763"/>
          <p14:tracePt t="13206" x="4471988" y="3433763"/>
          <p14:tracePt t="13210" x="4514850" y="3433763"/>
          <p14:tracePt t="13214" x="4530725" y="3433763"/>
          <p14:tracePt t="13218" x="4556125" y="3433763"/>
          <p14:tracePt t="13222" x="4573588" y="3433763"/>
          <p14:tracePt t="13226" x="4598988" y="3424238"/>
          <p14:tracePt t="13231" x="4606925" y="3424238"/>
          <p14:tracePt t="13234" x="4614863" y="3424238"/>
          <p14:tracePt t="13238" x="4648200" y="3416300"/>
          <p14:tracePt t="13242" x="4657725" y="3416300"/>
          <p14:tracePt t="13246" x="4681538" y="3408363"/>
          <p14:tracePt t="13254" x="4699000" y="3398838"/>
          <p14:tracePt t="13260" x="4716463" y="3390900"/>
          <p14:tracePt t="13264" x="4732338" y="3390900"/>
          <p14:tracePt t="13268" x="4740275" y="3390900"/>
          <p14:tracePt t="13272" x="4757738" y="3390900"/>
          <p14:tracePt t="13276" x="4765675" y="3382963"/>
          <p14:tracePt t="13280" x="4783138" y="3382963"/>
          <p14:tracePt t="13288" x="4791075" y="3382963"/>
          <p14:tracePt t="13292" x="4808538" y="3382963"/>
          <p14:tracePt t="13300" x="4816475" y="3375025"/>
          <p14:tracePt t="13304" x="4824413" y="3375025"/>
          <p14:tracePt t="13309" x="4833938" y="3375025"/>
          <p14:tracePt t="13312" x="4841875" y="3365500"/>
          <p14:tracePt t="13320" x="4849813" y="3365500"/>
          <p14:tracePt t="13324" x="4857750" y="3365500"/>
          <p14:tracePt t="13328" x="4867275" y="3365500"/>
          <p14:tracePt t="13341" x="4875213" y="3357563"/>
          <p14:tracePt t="13345" x="4883150" y="3357563"/>
          <p14:tracePt t="13348" x="4892675" y="3349625"/>
          <p14:tracePt t="13356" x="4900613" y="3349625"/>
          <p14:tracePt t="13360" x="4908550" y="3340100"/>
          <p14:tracePt t="13373" x="4933950" y="3332163"/>
          <p14:tracePt t="13376" x="4941888" y="3332163"/>
          <p14:tracePt t="13380" x="4959350" y="3316288"/>
          <p14:tracePt t="13384" x="4967288" y="3316288"/>
          <p14:tracePt t="13388" x="4975225" y="3316288"/>
          <p14:tracePt t="13392" x="4975225" y="3306763"/>
          <p14:tracePt t="13396" x="4992688" y="3306763"/>
          <p14:tracePt t="13404" x="5000625" y="3306763"/>
          <p14:tracePt t="13412" x="5010150" y="3298825"/>
          <p14:tracePt t="13531" x="5010150" y="3290888"/>
          <p14:tracePt t="13534" x="5010150" y="3281363"/>
          <p14:tracePt t="13538" x="5000625" y="3281363"/>
          <p14:tracePt t="13542" x="4992688" y="3281363"/>
          <p14:tracePt t="13546" x="4984750" y="3281363"/>
          <p14:tracePt t="13550" x="4975225" y="3281363"/>
          <p14:tracePt t="13554" x="4967288" y="3281363"/>
          <p14:tracePt t="13559" x="4951413" y="3281363"/>
          <p14:tracePt t="13562" x="4941888" y="3281363"/>
          <p14:tracePt t="13566" x="4926013" y="3273425"/>
          <p14:tracePt t="13570" x="4916488" y="3273425"/>
          <p14:tracePt t="13574" x="4900613" y="3265488"/>
          <p14:tracePt t="13578" x="4883150" y="3265488"/>
          <p14:tracePt t="13582" x="4849813" y="3257550"/>
          <p14:tracePt t="13586" x="4841875" y="3257550"/>
          <p14:tracePt t="13590" x="4824413" y="3248025"/>
          <p14:tracePt t="13594" x="4783138" y="3240088"/>
          <p14:tracePt t="13598" x="4775200" y="3240088"/>
          <p14:tracePt t="13602" x="4740275" y="3232150"/>
          <p14:tracePt t="13606" x="4724400" y="3232150"/>
          <p14:tracePt t="13610" x="4706938" y="3232150"/>
          <p14:tracePt t="13614" x="4673600" y="3222625"/>
          <p14:tracePt t="13618" x="4648200" y="3214688"/>
          <p14:tracePt t="13622" x="4606925" y="3206750"/>
          <p14:tracePt t="13626" x="4589463" y="3206750"/>
          <p14:tracePt t="13630" x="4548188" y="3198813"/>
          <p14:tracePt t="13634" x="4530725" y="3198813"/>
          <p14:tracePt t="13638" x="4514850" y="3198813"/>
          <p14:tracePt t="13643" x="4464050" y="3189288"/>
          <p14:tracePt t="13646" x="4446588" y="3181350"/>
          <p14:tracePt t="13648" x="4405313" y="3181350"/>
          <p14:tracePt t="13652" x="4387850" y="3181350"/>
          <p14:tracePt t="13656" x="4371975" y="3173413"/>
          <p14:tracePt t="13661" x="4329113" y="3163888"/>
          <p14:tracePt t="13664" x="4313238" y="3163888"/>
          <p14:tracePt t="13668" x="4262438" y="3163888"/>
          <p14:tracePt t="13672" x="4246563" y="3163888"/>
          <p14:tracePt t="13676" x="4203700" y="3163888"/>
          <p14:tracePt t="13680" x="4187825" y="3163888"/>
          <p14:tracePt t="13684" x="4170363" y="3155950"/>
          <p14:tracePt t="13688" x="4129088" y="3155950"/>
          <p14:tracePt t="13692" x="4111625" y="3155950"/>
          <p14:tracePt t="13696" x="4070350" y="3155950"/>
          <p14:tracePt t="13700" x="4044950" y="3148013"/>
          <p14:tracePt t="13704" x="4027488" y="3148013"/>
          <p14:tracePt t="13709" x="3994150" y="3148013"/>
          <p14:tracePt t="13712" x="3976688" y="3148013"/>
          <p14:tracePt t="13716" x="3943350" y="3148013"/>
          <p14:tracePt t="13720" x="3935413" y="3148013"/>
          <p14:tracePt t="13724" x="3902075" y="3148013"/>
          <p14:tracePt t="13728" x="3884613" y="3140075"/>
          <p14:tracePt t="13732" x="3876675" y="3140075"/>
          <p14:tracePt t="13736" x="3851275" y="3140075"/>
          <p14:tracePt t="13740" x="3843338" y="3140075"/>
          <p14:tracePt t="13744" x="3825875" y="3130550"/>
          <p14:tracePt t="13748" x="3817938" y="3130550"/>
          <p14:tracePt t="13752" x="3810000" y="3130550"/>
          <p14:tracePt t="13756" x="3800475" y="3130550"/>
          <p14:tracePt t="13760" x="3792538" y="3130550"/>
          <p14:tracePt t="13764" x="3784600" y="3130550"/>
          <p14:tracePt t="13768" x="3776663" y="3130550"/>
          <p14:tracePt t="13772" x="3767138" y="3130550"/>
          <p14:tracePt t="13785" x="3759200" y="3130550"/>
          <p14:tracePt t="13788" x="3751263" y="3130550"/>
          <p14:tracePt t="13796" x="3741738" y="3130550"/>
          <p14:tracePt t="13800" x="3733800" y="3130550"/>
          <p14:tracePt t="13804" x="3725863" y="3130550"/>
          <p14:tracePt t="13809" x="3717925" y="3130550"/>
          <p14:tracePt t="13812" x="3708400" y="3140075"/>
          <p14:tracePt t="13816" x="3700463" y="3140075"/>
          <p14:tracePt t="13820" x="3683000" y="3148013"/>
          <p14:tracePt t="13824" x="3675063" y="3148013"/>
          <p14:tracePt t="13828" x="3667125" y="3148013"/>
          <p14:tracePt t="13832" x="3649663" y="3163888"/>
          <p14:tracePt t="13836" x="3633788" y="3163888"/>
          <p14:tracePt t="13840" x="3616325" y="3173413"/>
          <p14:tracePt t="13842" x="3608388" y="3173413"/>
          <p14:tracePt t="13847" x="3590925" y="3189288"/>
          <p14:tracePt t="13850" x="3575050" y="3189288"/>
          <p14:tracePt t="13860" x="3557588" y="3198813"/>
          <p14:tracePt t="13862" x="3549650" y="3206750"/>
          <p14:tracePt t="13866" x="3532188" y="3214688"/>
          <p14:tracePt t="13874" x="3516313" y="3214688"/>
          <p14:tracePt t="13879" x="3516313" y="3222625"/>
          <p14:tracePt t="13882" x="3506788" y="3232150"/>
          <p14:tracePt t="13886" x="3498850" y="3232150"/>
          <p14:tracePt t="13890" x="3490913" y="3240088"/>
          <p14:tracePt t="13894" x="3482975" y="3248025"/>
          <p14:tracePt t="13902" x="3473450" y="3257550"/>
          <p14:tracePt t="13906" x="3473450" y="3265488"/>
          <p14:tracePt t="13910" x="3465513" y="3265488"/>
          <p14:tracePt t="13914" x="3465513" y="3273425"/>
          <p14:tracePt t="13918" x="3457575" y="3281363"/>
          <p14:tracePt t="13922" x="3448050" y="3290888"/>
          <p14:tracePt t="13930" x="3448050" y="3298825"/>
          <p14:tracePt t="13934" x="3440113" y="3306763"/>
          <p14:tracePt t="13943" x="3440113" y="3324225"/>
          <p14:tracePt t="13946" x="3432175" y="3324225"/>
          <p14:tracePt t="13954" x="3432175" y="3332163"/>
          <p14:tracePt t="13976" x="3414713" y="3365500"/>
          <p14:tracePt t="13983" x="3414713" y="3375025"/>
          <p14:tracePt t="13986" x="3406775" y="3382963"/>
          <p14:tracePt t="13990" x="3406775" y="3390900"/>
          <p14:tracePt t="13998" x="3406775" y="3408363"/>
          <p14:tracePt t="14006" x="3406775" y="3416300"/>
          <p14:tracePt t="14010" x="3406775" y="3424238"/>
          <p14:tracePt t="14018" x="3398838" y="3433763"/>
          <p14:tracePt t="14022" x="3398838" y="3441700"/>
          <p14:tracePt t="14041" x="3398838" y="3449638"/>
          <p14:tracePt t="14047" x="3398838" y="3459163"/>
          <p14:tracePt t="14061" x="3398838" y="3467100"/>
          <p14:tracePt t="14069" x="3406775" y="3467100"/>
          <p14:tracePt t="14072" x="3424238" y="3467100"/>
          <p14:tracePt t="14080" x="3440113" y="3467100"/>
          <p14:tracePt t="14084" x="3448050" y="3467100"/>
          <p14:tracePt t="14088" x="3457575" y="3467100"/>
          <p14:tracePt t="14093" x="3482975" y="3467100"/>
          <p14:tracePt t="14096" x="3490913" y="3467100"/>
          <p14:tracePt t="14101" x="3532188" y="3475038"/>
          <p14:tracePt t="14104" x="3541713" y="3475038"/>
          <p14:tracePt t="14109" x="3582988" y="3482975"/>
          <p14:tracePt t="14113" x="3608388" y="3482975"/>
          <p14:tracePt t="14117" x="3659188" y="3482975"/>
          <p14:tracePt t="14121" x="3675063" y="3492500"/>
          <p14:tracePt t="14125" x="3692525" y="3492500"/>
          <p14:tracePt t="14128" x="3741738" y="3492500"/>
          <p14:tracePt t="14133" x="3767138" y="3492500"/>
          <p14:tracePt t="14137" x="3810000" y="3500438"/>
          <p14:tracePt t="14140" x="3835400" y="3500438"/>
          <p14:tracePt t="14145" x="3876675" y="3500438"/>
          <p14:tracePt t="14149" x="3902075" y="3500438"/>
          <p14:tracePt t="14152" x="3960813" y="3500438"/>
          <p14:tracePt t="14156" x="3976688" y="3500438"/>
          <p14:tracePt t="14160" x="4019550" y="3500438"/>
          <p14:tracePt t="14165" x="4044950" y="3500438"/>
          <p14:tracePt t="14168" x="4060825" y="3500438"/>
          <p14:tracePt t="14172" x="4103688" y="3500438"/>
          <p14:tracePt t="14177" x="4119563" y="3500438"/>
          <p14:tracePt t="14180" x="4162425" y="3500438"/>
          <p14:tracePt t="14184" x="4178300" y="3500438"/>
          <p14:tracePt t="14188" x="4211638" y="3500438"/>
          <p14:tracePt t="14192" x="4229100" y="3500438"/>
          <p14:tracePt t="14197" x="4262438" y="3500438"/>
          <p14:tracePt t="14200" x="4279900" y="3500438"/>
          <p14:tracePt t="14204" x="4287838" y="3500438"/>
          <p14:tracePt t="14209" x="4321175" y="3500438"/>
          <p14:tracePt t="14212" x="4329113" y="3500438"/>
          <p14:tracePt t="14216" x="4364038" y="3500438"/>
          <p14:tracePt t="14220" x="4371975" y="3500438"/>
          <p14:tracePt t="14224" x="4397375" y="3500438"/>
          <p14:tracePt t="14228" x="4422775" y="3500438"/>
          <p14:tracePt t="14232" x="4438650" y="3500438"/>
          <p14:tracePt t="14238" x="4456113" y="3500438"/>
          <p14:tracePt t="14242" x="4481513" y="3508375"/>
          <p14:tracePt t="14247" x="4497388" y="3508375"/>
          <p14:tracePt t="14250" x="4530725" y="3508375"/>
          <p14:tracePt t="14254" x="4548188" y="3508375"/>
          <p14:tracePt t="14259" x="4556125" y="3508375"/>
          <p14:tracePt t="14263" x="4589463" y="3508375"/>
          <p14:tracePt t="14267" x="4606925" y="3508375"/>
          <p14:tracePt t="14270" x="4632325" y="3508375"/>
          <p14:tracePt t="14274" x="4640263" y="3508375"/>
          <p14:tracePt t="14278" x="4673600" y="3508375"/>
          <p14:tracePt t="14282" x="4699000" y="3508375"/>
          <p14:tracePt t="14287" x="4706938" y="3508375"/>
          <p14:tracePt t="14290" x="4740275" y="3508375"/>
          <p14:tracePt t="14294" x="4749800" y="3508375"/>
          <p14:tracePt t="14298" x="4775200" y="3508375"/>
          <p14:tracePt t="14302" x="4783138" y="3508375"/>
          <p14:tracePt t="14307" x="4816475" y="3508375"/>
          <p14:tracePt t="14310" x="4833938" y="3508375"/>
          <p14:tracePt t="14314" x="4841875" y="3508375"/>
          <p14:tracePt t="14318" x="4867275" y="3508375"/>
          <p14:tracePt t="14322" x="4875213" y="3508375"/>
          <p14:tracePt t="14327" x="4892675" y="3508375"/>
          <p14:tracePt t="14330" x="4908550" y="3508375"/>
          <p14:tracePt t="14334" x="4916488" y="3508375"/>
          <p14:tracePt t="14338" x="4933950" y="3508375"/>
          <p14:tracePt t="14342" x="4941888" y="3508375"/>
          <p14:tracePt t="14347" x="4951413" y="3508375"/>
          <p14:tracePt t="14354" x="4967288" y="3508375"/>
          <p14:tracePt t="14359" x="4975225" y="3508375"/>
          <p14:tracePt t="14367" x="4984750" y="3508375"/>
          <p14:tracePt t="14370" x="4992688" y="3508375"/>
          <p14:tracePt t="14379" x="5000625" y="3508375"/>
          <p14:tracePt t="14391" x="5010150" y="3508375"/>
          <p14:tracePt t="14407" x="5018088" y="3508375"/>
          <p14:tracePt t="14415" x="5026025" y="3508375"/>
          <p14:tracePt t="14422" x="5033963" y="3508375"/>
          <p14:tracePt t="14433" x="5033963" y="3500438"/>
          <p14:tracePt t="14441" x="5043488" y="3500438"/>
          <p14:tracePt t="14453" x="5051425" y="3500438"/>
          <p14:tracePt t="14457" x="5059363" y="3500438"/>
          <p14:tracePt t="14469" x="5068888" y="3500438"/>
          <p14:tracePt t="14477" x="5076825" y="3500438"/>
          <p14:tracePt t="14484" x="5092700" y="3500438"/>
          <p14:tracePt t="14497" x="5102225" y="3500438"/>
          <p14:tracePt t="14505" x="5110163" y="3492500"/>
          <p14:tracePt t="14509" x="5118100" y="3492500"/>
          <p14:tracePt t="14517" x="5143500" y="3475038"/>
          <p14:tracePt t="14521" x="5168900" y="3459163"/>
          <p14:tracePt t="14529" x="5186363" y="3441700"/>
          <p14:tracePt t="14537" x="5194300" y="3433763"/>
          <p14:tracePt t="14540" x="5202238" y="3433763"/>
          <p14:tracePt t="14545" x="5219700" y="3416300"/>
          <p14:tracePt t="14553" x="5235575" y="3408363"/>
          <p14:tracePt t="14557" x="5245100" y="3398838"/>
          <p14:tracePt t="14929" x="5253038" y="3398838"/>
          <p14:tracePt t="14937" x="5260975" y="3398838"/>
          <p14:tracePt t="14941" x="5260975" y="3408363"/>
          <p14:tracePt t="14944" x="5268913" y="3408363"/>
          <p14:tracePt t="14948" x="5268913" y="3416300"/>
          <p14:tracePt t="14952" x="5278438" y="3416300"/>
          <p14:tracePt t="14956" x="5286375" y="3424238"/>
          <p14:tracePt t="14961" x="5294313" y="3433763"/>
          <p14:tracePt t="14964" x="5303838" y="3433763"/>
          <p14:tracePt t="14968" x="5311775" y="3441700"/>
          <p14:tracePt t="14977" x="5327650" y="3449638"/>
          <p14:tracePt t="14985" x="5337175" y="3449638"/>
          <p14:tracePt t="14997" x="5345113" y="3449638"/>
          <p14:tracePt t="15183" x="5353050" y="3449638"/>
          <p14:tracePt t="15219" x="5362575" y="3441700"/>
          <p14:tracePt t="15237" x="5370513" y="3433763"/>
          <p14:tracePt t="15257" x="5370513" y="3424238"/>
          <p14:tracePt t="15261" x="5378450" y="3416300"/>
          <p14:tracePt t="15272" x="5386388" y="3416300"/>
          <p14:tracePt t="15281" x="5395913" y="3408363"/>
          <p14:tracePt t="15297" x="5403850" y="3398838"/>
          <p14:tracePt t="15321" x="5403850" y="3390900"/>
          <p14:tracePt t="15435" x="5411788" y="3382963"/>
          <p14:tracePt t="15459" x="5411788" y="3375025"/>
          <p14:tracePt t="15495" x="5421313" y="3375025"/>
          <p14:tracePt t="15595" x="5429250" y="3365500"/>
          <p14:tracePt t="15621" x="5437188" y="3365500"/>
          <p14:tracePt t="15633" x="5437188" y="3357563"/>
          <p14:tracePt t="16151" x="5445125" y="3357563"/>
          <p14:tracePt t="16153" x="5454650" y="3357563"/>
          <p14:tracePt t="16157" x="5462588" y="3349625"/>
          <p14:tracePt t="16161" x="5495925" y="3349625"/>
          <p14:tracePt t="16165" x="5538788" y="3340100"/>
          <p14:tracePt t="16169" x="5554663" y="3340100"/>
          <p14:tracePt t="16173" x="5621338" y="3324225"/>
          <p14:tracePt t="16177" x="5646738" y="3324225"/>
          <p14:tracePt t="16181" x="5672138" y="3324225"/>
          <p14:tracePt t="16185" x="5730875" y="3316288"/>
          <p14:tracePt t="16189" x="5756275" y="3316288"/>
          <p14:tracePt t="16193" x="5815013" y="3316288"/>
          <p14:tracePt t="16195" x="5840413" y="3306763"/>
          <p14:tracePt t="16199" x="5907088" y="3306763"/>
          <p14:tracePt t="16203" x="5932488" y="3306763"/>
          <p14:tracePt t="16207" x="5991225" y="3306763"/>
          <p14:tracePt t="16211" x="6016625" y="3306763"/>
          <p14:tracePt t="16215" x="6042025" y="3306763"/>
          <p14:tracePt t="16219" x="6100763" y="3306763"/>
          <p14:tracePt t="16223" x="6116638" y="3306763"/>
          <p14:tracePt t="16227" x="6159500" y="3306763"/>
          <p14:tracePt t="16231" x="6175375" y="3306763"/>
          <p14:tracePt t="16235" x="6208713" y="3306763"/>
          <p14:tracePt t="16239" x="6226175" y="3306763"/>
          <p14:tracePt t="16243" x="6251575" y="3306763"/>
          <p14:tracePt t="16247" x="6259513" y="3306763"/>
          <p14:tracePt t="16251" x="6284913" y="3306763"/>
          <p14:tracePt t="16255" x="6300788" y="3306763"/>
          <p14:tracePt t="16263" x="6318250" y="3306763"/>
          <p14:tracePt t="16267" x="6326188" y="3298825"/>
          <p14:tracePt t="16271" x="6343650" y="3298825"/>
          <p14:tracePt t="16279" x="6359525" y="3298825"/>
          <p14:tracePt t="16287" x="6369050" y="3298825"/>
          <p14:tracePt t="16291" x="6376988" y="3298825"/>
          <p14:tracePt t="16295" x="6384925" y="3298825"/>
          <p14:tracePt t="16303" x="6394450" y="3298825"/>
          <p14:tracePt t="16311" x="6402388" y="3298825"/>
          <p14:tracePt t="16319" x="6410325" y="3298825"/>
          <p14:tracePt t="16323" x="6418263" y="3298825"/>
          <p14:tracePt t="16327" x="6418263" y="3290888"/>
          <p14:tracePt t="16335" x="6427788" y="3290888"/>
          <p14:tracePt t="16339" x="6435725" y="3290888"/>
          <p14:tracePt t="16351" x="6443663" y="3290888"/>
          <p14:tracePt t="16375" x="6453188" y="3290888"/>
          <p14:tracePt t="16655" x="6435725" y="3298825"/>
          <p14:tracePt t="16659" x="6435725" y="3306763"/>
          <p14:tracePt t="16663" x="6427788" y="3306763"/>
          <p14:tracePt t="16667" x="6410325" y="3316288"/>
          <p14:tracePt t="16671" x="6402388" y="3324225"/>
          <p14:tracePt t="16675" x="6376988" y="3332163"/>
          <p14:tracePt t="16679" x="6369050" y="3332163"/>
          <p14:tracePt t="16683" x="6343650" y="3349625"/>
          <p14:tracePt t="16687" x="6326188" y="3357563"/>
          <p14:tracePt t="16691" x="6300788" y="3365500"/>
          <p14:tracePt t="16695" x="6284913" y="3365500"/>
          <p14:tracePt t="16699" x="6267450" y="3375025"/>
          <p14:tracePt t="16703" x="6234113" y="3390900"/>
          <p14:tracePt t="16707" x="6226175" y="3390900"/>
          <p14:tracePt t="16711" x="6175375" y="3408363"/>
          <p14:tracePt t="16715" x="6167438" y="3416300"/>
          <p14:tracePt t="16719" x="6116638" y="3424238"/>
          <p14:tracePt t="16723" x="6091238" y="3424238"/>
          <p14:tracePt t="16727" x="6049963" y="3433763"/>
          <p14:tracePt t="16731" x="6024563" y="3441700"/>
          <p14:tracePt t="16735" x="5983288" y="3449638"/>
          <p14:tracePt t="16739" x="5957888" y="3459163"/>
          <p14:tracePt t="16743" x="5932488" y="3459163"/>
          <p14:tracePt t="16747" x="5891213" y="3459163"/>
          <p14:tracePt t="16751" x="5865813" y="3467100"/>
          <p14:tracePt t="16755" x="5822950" y="3467100"/>
          <p14:tracePt t="16759" x="5807075" y="3475038"/>
          <p14:tracePt t="16763" x="5756275" y="3475038"/>
          <p14:tracePt t="16767" x="5730875" y="3482975"/>
          <p14:tracePt t="16771" x="5680075" y="3482975"/>
          <p14:tracePt t="16775" x="5664200" y="3482975"/>
          <p14:tracePt t="16779" x="5638800" y="3482975"/>
          <p14:tracePt t="16781" x="5597525" y="3492500"/>
          <p14:tracePt t="16785" x="5580063" y="3492500"/>
          <p14:tracePt t="16791" x="5529263" y="3492500"/>
          <p14:tracePt t="16793" x="5513388" y="3492500"/>
          <p14:tracePt t="16797" x="5480050" y="3492500"/>
          <p14:tracePt t="16801" x="5462588" y="3492500"/>
          <p14:tracePt t="16805" x="5421313" y="3492500"/>
          <p14:tracePt t="16809" x="5395913" y="3492500"/>
          <p14:tracePt t="16813" x="5386388" y="3492500"/>
          <p14:tracePt t="16817" x="5353050" y="3492500"/>
          <p14:tracePt t="16821" x="5345113" y="3492500"/>
          <p14:tracePt t="16825" x="5319713" y="3492500"/>
          <p14:tracePt t="16829" x="5311775" y="3492500"/>
          <p14:tracePt t="16833" x="5286375" y="3492500"/>
          <p14:tracePt t="16837" x="5278438" y="3492500"/>
          <p14:tracePt t="16841" x="5260975" y="3492500"/>
          <p14:tracePt t="16849" x="5253038" y="3492500"/>
          <p14:tracePt t="16853" x="5245100" y="3492500"/>
          <p14:tracePt t="16857" x="5235575" y="3492500"/>
          <p14:tracePt t="16861" x="5227638" y="3492500"/>
          <p14:tracePt t="16865" x="5219700" y="3492500"/>
          <p14:tracePt t="16869" x="5210175" y="3492500"/>
          <p14:tracePt t="16881" x="5202238" y="3492500"/>
          <p14:tracePt t="16893" x="5194300" y="3492500"/>
          <p14:tracePt t="16897" x="5186363" y="3492500"/>
          <p14:tracePt t="16909" x="5176838" y="3492500"/>
          <p14:tracePt t="16917" x="5168900" y="3492500"/>
          <p14:tracePt t="16929" x="5151438" y="3492500"/>
          <p14:tracePt t="16937" x="5143500" y="3500438"/>
          <p14:tracePt t="16945" x="5135563" y="3500438"/>
          <p14:tracePt t="16949" x="5127625" y="3500438"/>
          <p14:tracePt t="16957" x="5118100" y="3500438"/>
          <p14:tracePt t="16969" x="5102225" y="3500438"/>
          <p14:tracePt t="16979" x="5092700" y="3500438"/>
          <p14:tracePt t="16983" x="5084763" y="3500438"/>
          <p14:tracePt t="16995" x="5076825" y="3500438"/>
          <p14:tracePt t="16999" x="5068888" y="3500438"/>
          <p14:tracePt t="17011" x="5059363" y="3500438"/>
          <p14:tracePt t="17023" x="5051425" y="3500438"/>
          <p14:tracePt t="17031" x="5043488" y="3500438"/>
          <p14:tracePt t="17035" x="5033963" y="3500438"/>
          <p14:tracePt t="17043" x="5026025" y="3500438"/>
          <p14:tracePt t="17047" x="5018088" y="3508375"/>
          <p14:tracePt t="17051" x="5010150" y="3508375"/>
          <p14:tracePt t="17055" x="5000625" y="3508375"/>
          <p14:tracePt t="17063" x="4992688" y="3508375"/>
          <p14:tracePt t="17067" x="4984750" y="3508375"/>
          <p14:tracePt t="17071" x="4975225" y="3517900"/>
          <p14:tracePt t="17075" x="4959350" y="3517900"/>
          <p14:tracePt t="17083" x="4941888" y="3517900"/>
          <p14:tracePt t="17087" x="4926013" y="3517900"/>
          <p14:tracePt t="17095" x="4908550" y="3517900"/>
          <p14:tracePt t="17099" x="4892675" y="3517900"/>
          <p14:tracePt t="17107" x="4883150" y="3517900"/>
          <p14:tracePt t="17111" x="4857750" y="3517900"/>
          <p14:tracePt t="17119" x="4841875" y="3517900"/>
          <p14:tracePt t="17123" x="4833938" y="3517900"/>
          <p14:tracePt t="17131" x="4824413" y="3517900"/>
          <p14:tracePt t="17135" x="4816475" y="3517900"/>
          <p14:tracePt t="17139" x="4808538" y="3517900"/>
          <p14:tracePt t="17143" x="4799013" y="3517900"/>
          <p14:tracePt t="17147" x="4791075" y="3517900"/>
          <p14:tracePt t="17151" x="4783138" y="3517900"/>
          <p14:tracePt t="17155" x="4775200" y="3517900"/>
          <p14:tracePt t="17163" x="4765675" y="3517900"/>
          <p14:tracePt t="17167" x="4749800" y="3517900"/>
          <p14:tracePt t="17173" x="4732338" y="3517900"/>
          <p14:tracePt t="17177" x="4724400" y="3517900"/>
          <p14:tracePt t="17185" x="4706938" y="3517900"/>
          <p14:tracePt t="17191" x="4699000" y="3517900"/>
          <p14:tracePt t="17193" x="4691063" y="3517900"/>
          <p14:tracePt t="17197" x="4681538" y="3517900"/>
          <p14:tracePt t="17201" x="4673600" y="3517900"/>
          <p14:tracePt t="17207" x="4657725" y="3517900"/>
          <p14:tracePt t="17209" x="4648200" y="3517900"/>
          <p14:tracePt t="17217" x="4640263" y="3517900"/>
          <p14:tracePt t="17221" x="4622800" y="3517900"/>
          <p14:tracePt t="17229" x="4614863" y="3517900"/>
          <p14:tracePt t="17233" x="4606925" y="3517900"/>
          <p14:tracePt t="17241" x="4589463" y="3517900"/>
          <p14:tracePt t="17249" x="4581525" y="3517900"/>
          <p14:tracePt t="17257" x="4573588" y="3517900"/>
          <p14:tracePt t="17261" x="4564063" y="3517900"/>
          <p14:tracePt t="17281" x="4556125" y="3517900"/>
          <p14:tracePt t="17297" x="4548188" y="3517900"/>
          <p14:tracePt t="17341" x="4540250" y="3517900"/>
          <p14:tracePt t="17371" x="4530725" y="3517900"/>
          <p14:tracePt t="17563" x="4522788" y="3525838"/>
          <p14:tracePt t="17717" x="4530725" y="3525838"/>
          <p14:tracePt t="17729" x="4540250" y="3525838"/>
          <p14:tracePt t="17737" x="4548188" y="3525838"/>
          <p14:tracePt t="17749" x="4556125" y="3525838"/>
          <p14:tracePt t="17761" x="4564063" y="3525838"/>
          <p14:tracePt t="17763" x="4573588" y="3525838"/>
          <p14:tracePt t="17771" x="4581525" y="3517900"/>
          <p14:tracePt t="17779" x="4589463" y="3517900"/>
          <p14:tracePt t="17785" x="4589463" y="3508375"/>
          <p14:tracePt t="17787" x="4606925" y="3500438"/>
          <p14:tracePt t="17795" x="4614863" y="3500438"/>
          <p14:tracePt t="17799" x="4622800" y="3492500"/>
          <p14:tracePt t="17803" x="4632325" y="3492500"/>
          <p14:tracePt t="17807" x="4640263" y="3482975"/>
          <p14:tracePt t="17811" x="4657725" y="3475038"/>
          <p14:tracePt t="17819" x="4665663" y="3467100"/>
          <p14:tracePt t="17823" x="4673600" y="3467100"/>
          <p14:tracePt t="17827" x="4681538" y="3459163"/>
          <p14:tracePt t="17831" x="4691063" y="3459163"/>
          <p14:tracePt t="17835" x="4699000" y="3449638"/>
          <p14:tracePt t="17839" x="4716463" y="3441700"/>
          <p14:tracePt t="17847" x="4724400" y="3433763"/>
          <p14:tracePt t="17851" x="4732338" y="3433763"/>
          <p14:tracePt t="17855" x="4740275" y="3424238"/>
          <p14:tracePt t="17859" x="4740275" y="3416300"/>
          <p14:tracePt t="17863" x="4749800" y="3416300"/>
          <p14:tracePt t="17875" x="4757738" y="3408363"/>
          <p14:tracePt t="17879" x="4757738" y="3398838"/>
          <p14:tracePt t="17883" x="4757738" y="3390900"/>
          <p14:tracePt t="17887" x="4765675" y="3390900"/>
          <p14:tracePt t="18155" x="4765675" y="3398838"/>
          <p14:tracePt t="18179" x="4765675" y="3408363"/>
          <p14:tracePt t="18187" x="4765675" y="3416300"/>
          <p14:tracePt t="18191" x="4775200" y="3416300"/>
          <p14:tracePt t="18195" x="4775200" y="3424238"/>
          <p14:tracePt t="18215" x="4783138" y="3433763"/>
          <p14:tracePt t="18219" x="4783138" y="3441700"/>
          <p14:tracePt t="18223" x="4791075" y="3441700"/>
          <p14:tracePt t="18227" x="4799013" y="3459163"/>
          <p14:tracePt t="18231" x="4808538" y="3467100"/>
          <p14:tracePt t="18235" x="4824413" y="3475038"/>
          <p14:tracePt t="18243" x="4833938" y="3482975"/>
          <p14:tracePt t="18731" x="4841875" y="3482975"/>
          <p14:tracePt t="18735" x="4849813" y="3482975"/>
          <p14:tracePt t="18745" x="4857750" y="3482975"/>
          <p14:tracePt t="18749" x="4867275" y="3482975"/>
          <p14:tracePt t="18753" x="4875213" y="3482975"/>
          <p14:tracePt t="18757" x="4883150" y="3482975"/>
          <p14:tracePt t="18761" x="4892675" y="3482975"/>
          <p14:tracePt t="18773" x="4900613" y="3482975"/>
          <p14:tracePt t="18777" x="4908550" y="3482975"/>
          <p14:tracePt t="18793" x="4916488" y="3482975"/>
          <p14:tracePt t="18805" x="4926013" y="3482975"/>
          <p14:tracePt t="18813" x="4933950" y="3482975"/>
          <p14:tracePt t="18821" x="4941888" y="3482975"/>
          <p14:tracePt t="18833" x="4951413" y="3482975"/>
          <p14:tracePt t="18841" x="4959350" y="3482975"/>
          <p14:tracePt t="18853" x="4975225" y="3482975"/>
          <p14:tracePt t="18865" x="4984750" y="3482975"/>
          <p14:tracePt t="18873" x="4992688" y="3482975"/>
          <p14:tracePt t="18877" x="5000625" y="3482975"/>
          <p14:tracePt t="18881" x="5010150" y="3482975"/>
          <p14:tracePt t="18889" x="5018088" y="3482975"/>
          <p14:tracePt t="18893" x="5026025" y="3482975"/>
          <p14:tracePt t="18897" x="5033963" y="3482975"/>
          <p14:tracePt t="18901" x="5043488" y="3482975"/>
          <p14:tracePt t="18909" x="5059363" y="3482975"/>
          <p14:tracePt t="18917" x="5068888" y="3482975"/>
          <p14:tracePt t="18929" x="5076825" y="3482975"/>
          <p14:tracePt t="18933" x="5084763" y="3482975"/>
          <p14:tracePt t="18939" x="5092700" y="3482975"/>
          <p14:tracePt t="18947" x="5110163" y="3482975"/>
          <p14:tracePt t="18955" x="5118100" y="3482975"/>
          <p14:tracePt t="18967" x="5127625" y="3482975"/>
          <p14:tracePt t="18975" x="5135563" y="3482975"/>
          <p14:tracePt t="18983" x="5143500" y="3482975"/>
          <p14:tracePt t="18995" x="5151438" y="3482975"/>
          <p14:tracePt t="19019" x="5160963" y="3482975"/>
          <p14:tracePt t="23860" x="5160963" y="3467100"/>
          <p14:tracePt t="23861" x="5168900" y="3459163"/>
          <p14:tracePt t="23865" x="5168900" y="3449638"/>
          <p14:tracePt t="23873" x="5168900" y="3441700"/>
          <p14:tracePt t="23877" x="5176838" y="3433763"/>
          <p14:tracePt t="23889" x="5186363" y="3433763"/>
          <p14:tracePt t="23973" x="5194300" y="3433763"/>
          <p14:tracePt t="23977" x="5194300" y="3424238"/>
          <p14:tracePt t="23982" x="5202238" y="3424238"/>
          <p14:tracePt t="23985" x="5210175" y="3424238"/>
          <p14:tracePt t="23989" x="5219700" y="3424238"/>
          <p14:tracePt t="23993" x="5227638" y="3416300"/>
          <p14:tracePt t="23997" x="5235575" y="3416300"/>
          <p14:tracePt t="24001" x="5245100" y="3416300"/>
          <p14:tracePt t="24010" x="5245100" y="3408363"/>
          <p14:tracePt t="24080" x="5253038" y="3408363"/>
          <p14:tracePt t="24087" x="5260975" y="3408363"/>
          <p14:tracePt t="24095" x="5268913" y="3408363"/>
          <p14:tracePt t="24103" x="5286375" y="3408363"/>
          <p14:tracePt t="24204" x="5294313" y="3408363"/>
          <p14:tracePt t="24216" x="5303838" y="3408363"/>
          <p14:tracePt t="24217" x="5311775" y="3408363"/>
          <p14:tracePt t="24226" x="5319713" y="3408363"/>
          <p14:tracePt t="24229" x="5337175" y="3408363"/>
          <p14:tracePt t="24237" x="5345113" y="3408363"/>
          <p14:tracePt t="24242" x="5353050" y="3408363"/>
          <p14:tracePt t="24249" x="5362575" y="3408363"/>
          <p14:tracePt t="24257" x="5370513" y="3408363"/>
          <p14:tracePt t="24269" x="5386388" y="3408363"/>
          <p14:tracePt t="24282" x="5395913" y="3408363"/>
          <p14:tracePt t="24289" x="5403850" y="3408363"/>
          <p14:tracePt t="24301" x="5411788" y="3408363"/>
          <p14:tracePt t="24309" x="5421313" y="3408363"/>
          <p14:tracePt t="24317" x="5437188" y="3408363"/>
          <p14:tracePt t="24326" x="5445125" y="3408363"/>
          <p14:tracePt t="24337" x="5462588" y="3408363"/>
          <p14:tracePt t="24345" x="5470525" y="3398838"/>
          <p14:tracePt t="24349" x="5480050" y="3398838"/>
          <p14:tracePt t="24353" x="5487988" y="3398838"/>
          <p14:tracePt t="24357" x="5495925" y="3398838"/>
          <p14:tracePt t="24365" x="5513388" y="3398838"/>
          <p14:tracePt t="24373" x="5521325" y="3398838"/>
          <p14:tracePt t="24381" x="5529263" y="3398838"/>
          <p14:tracePt t="24389" x="5538788" y="3398838"/>
          <p14:tracePt t="24393" x="5546725" y="3398838"/>
          <p14:tracePt t="24402" x="5562600" y="3398838"/>
          <p14:tracePt t="24411" x="5572125" y="3398838"/>
          <p14:tracePt t="24415" x="5580063" y="3398838"/>
          <p14:tracePt t="24427" x="5580063" y="3390900"/>
          <p14:tracePt t="24433" x="5597525" y="3390900"/>
          <p14:tracePt t="24439" x="5605463" y="3390900"/>
          <p14:tracePt t="24443" x="5613400" y="3390900"/>
          <p14:tracePt t="24447" x="5621338" y="3390900"/>
          <p14:tracePt t="24451" x="5630863" y="3382963"/>
          <p14:tracePt t="24460" x="5638800" y="3382963"/>
          <p14:tracePt t="24463" x="5646738" y="3382963"/>
          <p14:tracePt t="24468" x="5656263" y="3382963"/>
          <p14:tracePt t="24476" x="5672138" y="3375025"/>
          <p14:tracePt t="24479" x="5680075" y="3375025"/>
          <p14:tracePt t="24487" x="5689600" y="3375025"/>
          <p14:tracePt t="24492" x="5697538" y="3375025"/>
          <p14:tracePt t="24503" x="5705475" y="3375025"/>
          <p14:tracePt t="24511" x="5715000" y="3375025"/>
          <p14:tracePt t="24523" x="5722938" y="3375025"/>
          <p14:tracePt t="24536" x="5730875" y="3375025"/>
          <p14:tracePt t="24714" x="5722938" y="3382963"/>
          <p14:tracePt t="24717" x="5715000" y="3382963"/>
          <p14:tracePt t="24721" x="5697538" y="3382963"/>
          <p14:tracePt t="24725" x="5689600" y="3390900"/>
          <p14:tracePt t="24729" x="5672138" y="3390900"/>
          <p14:tracePt t="24733" x="5656263" y="3390900"/>
          <p14:tracePt t="24737" x="5630863" y="3398838"/>
          <p14:tracePt t="24742" x="5621338" y="3408363"/>
          <p14:tracePt t="24745" x="5588000" y="3416300"/>
          <p14:tracePt t="24749" x="5572125" y="3416300"/>
          <p14:tracePt t="24753" x="5546725" y="3416300"/>
          <p14:tracePt t="24757" x="5503863" y="3424238"/>
          <p14:tracePt t="24761" x="5480050" y="3433763"/>
          <p14:tracePt t="24765" x="5421313" y="3441700"/>
          <p14:tracePt t="24769" x="5395913" y="3441700"/>
          <p14:tracePt t="24773" x="5362575" y="3441700"/>
          <p14:tracePt t="24777" x="5319713" y="3441700"/>
          <p14:tracePt t="24781" x="5278438" y="3441700"/>
          <p14:tracePt t="24785" x="5219700" y="3449638"/>
          <p14:tracePt t="24789" x="5135563" y="3459163"/>
          <p14:tracePt t="24793" x="5092700" y="3459163"/>
          <p14:tracePt t="24797" x="5026025" y="3467100"/>
          <p14:tracePt t="24801" x="4967288" y="3475038"/>
          <p14:tracePt t="24803" x="4875213" y="3475038"/>
          <p14:tracePt t="24807" x="4808538" y="3475038"/>
          <p14:tracePt t="24811" x="4740275" y="3475038"/>
          <p14:tracePt t="24815" x="4673600" y="3475038"/>
          <p14:tracePt t="24819" x="4581525" y="3482975"/>
          <p14:tracePt t="24823" x="4514850" y="3492500"/>
          <p14:tracePt t="24827" x="4446588" y="3500438"/>
          <p14:tracePt t="24831" x="4379913" y="3508375"/>
          <p14:tracePt t="24835" x="4287838" y="3517900"/>
          <p14:tracePt t="24839" x="4221163" y="3525838"/>
          <p14:tracePt t="24843" x="4162425" y="3541713"/>
          <p14:tracePt t="24847" x="4070350" y="3576638"/>
          <p14:tracePt t="24851" x="4002088" y="3584575"/>
          <p14:tracePt t="24855" x="3917950" y="3600450"/>
          <p14:tracePt t="24859" x="3851275" y="3617913"/>
          <p14:tracePt t="24863" x="3751263" y="3635375"/>
          <p14:tracePt t="24867" x="3667125" y="3651250"/>
          <p14:tracePt t="24871" x="3600450" y="3668713"/>
          <p14:tracePt t="24875" x="3516313" y="3676650"/>
          <p14:tracePt t="24879" x="3448050" y="3694113"/>
          <p14:tracePt t="24883" x="3348038" y="3727450"/>
          <p14:tracePt t="24887" x="3281363" y="3735388"/>
          <p14:tracePt t="24892" x="3213100" y="3743325"/>
          <p14:tracePt t="24896" x="3121025" y="3752850"/>
          <p14:tracePt t="24899" x="3054350" y="3760788"/>
          <p14:tracePt t="24903" x="2987675" y="3768725"/>
          <p14:tracePt t="24907" x="2928938" y="3776663"/>
          <p14:tracePt t="24912" x="2844800" y="3786188"/>
          <p14:tracePt t="24915" x="2786063" y="3794125"/>
          <p14:tracePt t="24920" x="2743200" y="3811588"/>
          <p14:tracePt t="24923" x="2693988" y="3819525"/>
          <p14:tracePt t="24927" x="2635250" y="3827463"/>
          <p14:tracePt t="24932" x="2592388" y="3835400"/>
          <p14:tracePt t="24936" x="2543175" y="3835400"/>
          <p14:tracePt t="24939" x="2508250" y="3835400"/>
          <p14:tracePt t="24944" x="2441575" y="3835400"/>
          <p14:tracePt t="24948" x="2400300" y="3835400"/>
          <p14:tracePt t="24952" x="2349500" y="3835400"/>
          <p14:tracePt t="24956" x="2308225" y="3835400"/>
          <p14:tracePt t="24960" x="2257425" y="3835400"/>
          <p14:tracePt t="24963" x="2224088" y="3835400"/>
          <p14:tracePt t="24967" x="2190750" y="3835400"/>
          <p14:tracePt t="24976" x="2106613" y="3827463"/>
          <p14:tracePt t="24980" x="2055813" y="3819525"/>
          <p14:tracePt t="24984" x="2022475" y="3811588"/>
          <p14:tracePt t="24988" x="1963738" y="3802063"/>
          <p14:tracePt t="24993" x="1905000" y="3794125"/>
          <p14:tracePt t="24995" x="1862138" y="3776663"/>
          <p14:tracePt t="25000" x="1812925" y="3768725"/>
          <p14:tracePt t="25002" x="1762125" y="3760788"/>
          <p14:tracePt t="25005" x="1703388" y="3743325"/>
          <p14:tracePt t="25009" x="1662113" y="3735388"/>
          <p14:tracePt t="25014" x="1603375" y="3727450"/>
          <p14:tracePt t="25017" x="1544638" y="3709988"/>
          <p14:tracePt t="25021" x="1493838" y="3702050"/>
          <p14:tracePt t="25025" x="1427163" y="3684588"/>
          <p14:tracePt t="25029" x="1409700" y="3684588"/>
          <p14:tracePt t="25033" x="1350963" y="3676650"/>
          <p14:tracePt t="25037" x="1317625" y="3668713"/>
          <p14:tracePt t="25043" x="1292225" y="3659188"/>
          <p14:tracePt t="25045" x="1266825" y="3659188"/>
          <p14:tracePt t="25050" x="1233488" y="3651250"/>
          <p14:tracePt t="25054" x="1225550" y="3651250"/>
          <p14:tracePt t="25057" x="1192213" y="3651250"/>
          <p14:tracePt t="25062" x="1166813" y="3651250"/>
          <p14:tracePt t="25065" x="1141413" y="3651250"/>
          <p14:tracePt t="25069" x="1133475" y="3651250"/>
          <p14:tracePt t="25073" x="1108075" y="3651250"/>
          <p14:tracePt t="25081" x="1090613" y="3651250"/>
          <p14:tracePt t="25085" x="1082675" y="3651250"/>
          <p14:tracePt t="25090" x="1065213" y="3651250"/>
          <p14:tracePt t="25097" x="1057275" y="3651250"/>
          <p14:tracePt t="25105" x="1049338" y="3651250"/>
          <p14:tracePt t="25109" x="1039813" y="3651250"/>
          <p14:tracePt t="25122" x="1031875" y="3651250"/>
          <p14:tracePt t="25212" x="1031875" y="3643313"/>
          <p14:tracePt t="25227" x="1031875" y="3635375"/>
          <p14:tracePt t="25244" x="1031875" y="3617913"/>
          <p14:tracePt t="25248" x="1031875" y="3609975"/>
          <p14:tracePt t="25251" x="1031875" y="3600450"/>
          <p14:tracePt t="25260" x="1031875" y="3584575"/>
          <p14:tracePt t="25263" x="1031875" y="3576638"/>
          <p14:tracePt t="25267" x="1031875" y="3567113"/>
          <p14:tracePt t="25271" x="1039813" y="3559175"/>
          <p14:tracePt t="25276" x="1049338" y="3551238"/>
          <p14:tracePt t="25279" x="1049338" y="3541713"/>
          <p14:tracePt t="25283" x="1057275" y="3541713"/>
          <p14:tracePt t="25287" x="1057275" y="3525838"/>
          <p14:tracePt t="25295" x="1065213" y="3517900"/>
          <p14:tracePt t="25574" x="1074738" y="3517900"/>
          <p14:tracePt t="25582" x="1082675" y="3517900"/>
          <p14:tracePt t="25596" x="1082675" y="3525838"/>
          <p14:tracePt t="25600" x="1082675" y="3533775"/>
          <p14:tracePt t="25603" x="1082675" y="3541713"/>
          <p14:tracePt t="25607" x="1082675" y="3559175"/>
          <p14:tracePt t="25611" x="1082675" y="3576638"/>
          <p14:tracePt t="25616" x="1082675" y="3609975"/>
          <p14:tracePt t="25619" x="1082675" y="3625850"/>
          <p14:tracePt t="25624" x="1082675" y="3659188"/>
          <p14:tracePt t="25627" x="1082675" y="3668713"/>
          <p14:tracePt t="25631" x="1082675" y="3702050"/>
          <p14:tracePt t="25636" x="1082675" y="3709988"/>
          <p14:tracePt t="25639" x="1082675" y="3735388"/>
          <p14:tracePt t="25643" x="1074738" y="3760788"/>
          <p14:tracePt t="25648" x="1065213" y="3768725"/>
          <p14:tracePt t="25651" x="1057275" y="3794125"/>
          <p14:tracePt t="25655" x="1057275" y="3802063"/>
          <p14:tracePt t="25660" x="1057275" y="3827463"/>
          <p14:tracePt t="25663" x="1049338" y="3844925"/>
          <p14:tracePt t="25667" x="1039813" y="3860800"/>
          <p14:tracePt t="25676" x="1039813" y="3878263"/>
          <p14:tracePt t="25679" x="1023938" y="3894138"/>
          <p14:tracePt t="25684" x="1023938" y="3903663"/>
          <p14:tracePt t="25687" x="1006475" y="3919538"/>
          <p14:tracePt t="25692" x="1006475" y="3929063"/>
          <p14:tracePt t="25696" x="990600" y="3944938"/>
          <p14:tracePt t="25699" x="990600" y="3952875"/>
          <p14:tracePt t="25703" x="973138" y="3962400"/>
          <p14:tracePt t="25707" x="965200" y="3970338"/>
          <p14:tracePt t="25711" x="957263" y="3978275"/>
          <p14:tracePt t="25715" x="939800" y="3995738"/>
          <p14:tracePt t="25719" x="939800" y="4003675"/>
          <p14:tracePt t="25723" x="931863" y="4003675"/>
          <p14:tracePt t="25728" x="914400" y="4011613"/>
          <p14:tracePt t="25731" x="914400" y="4021138"/>
          <p14:tracePt t="25735" x="898525" y="4029075"/>
          <p14:tracePt t="25739" x="889000" y="4029075"/>
          <p14:tracePt t="25744" x="881063" y="4037013"/>
          <p14:tracePt t="25747" x="873125" y="4046538"/>
          <p14:tracePt t="25755" x="863600" y="4046538"/>
          <p14:tracePt t="25763" x="855663" y="4054475"/>
          <p14:tracePt t="25954" x="847725" y="4054475"/>
          <p14:tracePt t="25966" x="847725" y="4046538"/>
          <p14:tracePt t="25969" x="847725" y="4037013"/>
          <p14:tracePt t="25979" x="847725" y="4029075"/>
          <p14:tracePt t="25992" x="847725" y="4021138"/>
          <p14:tracePt t="26004" x="847725" y="4011613"/>
          <p14:tracePt t="26011" x="847725" y="4003675"/>
          <p14:tracePt t="26023" x="847725" y="3995738"/>
          <p14:tracePt t="26036" x="847725" y="3987800"/>
          <p14:tracePt t="26060" x="847725" y="3970338"/>
          <p14:tracePt t="26072" x="847725" y="3962400"/>
          <p14:tracePt t="26084" x="847725" y="3952875"/>
          <p14:tracePt t="26092" x="847725" y="3944938"/>
          <p14:tracePt t="26095" x="847725" y="3937000"/>
          <p14:tracePt t="26107" x="855663" y="3929063"/>
          <p14:tracePt t="26112" x="855663" y="3919538"/>
          <p14:tracePt t="26115" x="855663" y="3911600"/>
          <p14:tracePt t="26164" x="863600" y="3911600"/>
          <p14:tracePt t="26176" x="863600" y="3903663"/>
          <p14:tracePt t="26194" x="873125" y="3903663"/>
          <p14:tracePt t="26330" x="881063" y="3903663"/>
          <p14:tracePt t="26342" x="889000" y="3903663"/>
          <p14:tracePt t="26357" x="898525" y="3903663"/>
          <p14:tracePt t="26370" x="906463" y="3903663"/>
          <p14:tracePt t="26375" x="914400" y="3903663"/>
          <p14:tracePt t="26384" x="922338" y="3903663"/>
          <p14:tracePt t="26393" x="931863" y="3903663"/>
          <p14:tracePt t="26400" x="939800" y="3903663"/>
          <p14:tracePt t="26408" x="947738" y="3903663"/>
          <p14:tracePt t="26420" x="957263" y="3894138"/>
          <p14:tracePt t="26432" x="965200" y="3894138"/>
          <p14:tracePt t="26480" x="973138" y="3894138"/>
          <p14:tracePt t="26962" x="990600" y="3894138"/>
          <p14:tracePt t="26966" x="998538" y="3894138"/>
          <p14:tracePt t="26975" x="1031875" y="3894138"/>
          <p14:tracePt t="26978" x="1039813" y="3894138"/>
          <p14:tracePt t="26982" x="1074738" y="3894138"/>
          <p14:tracePt t="26986" x="1082675" y="3894138"/>
          <p14:tracePt t="26990" x="1116013" y="3894138"/>
          <p14:tracePt t="26994" x="1133475" y="3894138"/>
          <p14:tracePt t="26998" x="1149350" y="3894138"/>
          <p14:tracePt t="27006" x="1174750" y="3894138"/>
          <p14:tracePt t="27010" x="1192213" y="3894138"/>
          <p14:tracePt t="27014" x="1200150" y="3894138"/>
          <p14:tracePt t="27018" x="1233488" y="3894138"/>
          <p14:tracePt t="27022" x="1258888" y="3894138"/>
          <p14:tracePt t="27026" x="1292225" y="3894138"/>
          <p14:tracePt t="27030" x="1300163" y="3894138"/>
          <p14:tracePt t="27034" x="1317625" y="3894138"/>
          <p14:tracePt t="27038" x="1350963" y="3894138"/>
          <p14:tracePt t="27042" x="1358900" y="3894138"/>
          <p14:tracePt t="27046" x="1392238" y="3894138"/>
          <p14:tracePt t="27050" x="1401763" y="3894138"/>
          <p14:tracePt t="27054" x="1435100" y="3894138"/>
          <p14:tracePt t="27058" x="1450975" y="3894138"/>
          <p14:tracePt t="27062" x="1460500" y="3894138"/>
          <p14:tracePt t="27066" x="1485900" y="3894138"/>
          <p14:tracePt t="27070" x="1493838" y="3894138"/>
          <p14:tracePt t="27074" x="1519238" y="3894138"/>
          <p14:tracePt t="27078" x="1535113" y="3894138"/>
          <p14:tracePt t="27086" x="1552575" y="3894138"/>
          <p14:tracePt t="27090" x="1560513" y="3894138"/>
          <p14:tracePt t="27094" x="1577975" y="3894138"/>
          <p14:tracePt t="27102" x="1593850" y="3894138"/>
          <p14:tracePt t="27106" x="1603375" y="3894138"/>
          <p14:tracePt t="27114" x="1619250" y="3894138"/>
          <p14:tracePt t="27118" x="1627188" y="3894138"/>
          <p14:tracePt t="27122" x="1644650" y="3894138"/>
          <p14:tracePt t="27130" x="1652588" y="3894138"/>
          <p14:tracePt t="27134" x="1670050" y="3894138"/>
          <p14:tracePt t="27142" x="1677988" y="3894138"/>
          <p14:tracePt t="27146" x="1695450" y="3894138"/>
          <p14:tracePt t="27150" x="1711325" y="3894138"/>
          <p14:tracePt t="27156" x="1728788" y="3894138"/>
          <p14:tracePt t="27160" x="1754188" y="3894138"/>
          <p14:tracePt t="27168" x="1779588" y="3894138"/>
          <p14:tracePt t="27172" x="1787525" y="3894138"/>
          <p14:tracePt t="27176" x="1812925" y="3886200"/>
          <p14:tracePt t="27180" x="1828800" y="3886200"/>
          <p14:tracePt t="27184" x="1838325" y="3886200"/>
          <p14:tracePt t="27188" x="1862138" y="3886200"/>
          <p14:tracePt t="27192" x="1871663" y="3886200"/>
          <p14:tracePt t="27196" x="1897063" y="3886200"/>
          <p14:tracePt t="27200" x="1905000" y="3886200"/>
          <p14:tracePt t="27204" x="1920875" y="3886200"/>
          <p14:tracePt t="27208" x="1946275" y="3886200"/>
          <p14:tracePt t="27212" x="1955800" y="3886200"/>
          <p14:tracePt t="27216" x="1979613" y="3886200"/>
          <p14:tracePt t="27220" x="1989138" y="3886200"/>
          <p14:tracePt t="27224" x="2014538" y="3886200"/>
          <p14:tracePt t="27228" x="2022475" y="3886200"/>
          <p14:tracePt t="27232" x="2030413" y="3886200"/>
          <p14:tracePt t="27236" x="2055813" y="3886200"/>
          <p14:tracePt t="27240" x="2063750" y="3886200"/>
          <p14:tracePt t="27244" x="2081213" y="3886200"/>
          <p14:tracePt t="27248" x="2089150" y="3886200"/>
          <p14:tracePt t="27252" x="2106613" y="3886200"/>
          <p14:tracePt t="27256" x="2122488" y="3886200"/>
          <p14:tracePt t="27260" x="2132013" y="3886200"/>
          <p14:tracePt t="27264" x="2155825" y="3886200"/>
          <p14:tracePt t="27268" x="2165350" y="3886200"/>
          <p14:tracePt t="27272" x="2181225" y="3886200"/>
          <p14:tracePt t="27276" x="2198688" y="3886200"/>
          <p14:tracePt t="27280" x="2206625" y="3886200"/>
          <p14:tracePt t="27284" x="2232025" y="3886200"/>
          <p14:tracePt t="27288" x="2239963" y="3886200"/>
          <p14:tracePt t="27292" x="2257425" y="3886200"/>
          <p14:tracePt t="27296" x="2265363" y="3886200"/>
          <p14:tracePt t="27300" x="2290763" y="3886200"/>
          <p14:tracePt t="27304" x="2308225" y="3886200"/>
          <p14:tracePt t="27308" x="2316163" y="3886200"/>
          <p14:tracePt t="27312" x="2341563" y="3886200"/>
          <p14:tracePt t="27316" x="2349500" y="3886200"/>
          <p14:tracePt t="27320" x="2374900" y="3886200"/>
          <p14:tracePt t="27324" x="2390775" y="3886200"/>
          <p14:tracePt t="27328" x="2400300" y="3886200"/>
          <p14:tracePt t="27332" x="2416175" y="3886200"/>
          <p14:tracePt t="27336" x="2425700" y="3878263"/>
          <p14:tracePt t="27340" x="2441575" y="3878263"/>
          <p14:tracePt t="27344" x="2459038" y="3878263"/>
          <p14:tracePt t="27348" x="2474913" y="3878263"/>
          <p14:tracePt t="27350" x="2484438" y="3878263"/>
          <p14:tracePt t="27354" x="2492375" y="3878263"/>
          <p14:tracePt t="27358" x="2508250" y="3878263"/>
          <p14:tracePt t="27362" x="2517775" y="3878263"/>
          <p14:tracePt t="27366" x="2525713" y="3878263"/>
          <p14:tracePt t="27370" x="2533650" y="3878263"/>
          <p14:tracePt t="27374" x="2543175" y="3878263"/>
          <p14:tracePt t="27378" x="2551113" y="3878263"/>
          <p14:tracePt t="27382" x="2559050" y="3878263"/>
          <p14:tracePt t="27386" x="2566988" y="3878263"/>
          <p14:tracePt t="27390" x="2576513" y="3878263"/>
          <p14:tracePt t="27394" x="2592388" y="3878263"/>
          <p14:tracePt t="27402" x="2601913" y="3878263"/>
          <p14:tracePt t="27406" x="2617788" y="3878263"/>
          <p14:tracePt t="27414" x="2635250" y="3878263"/>
          <p14:tracePt t="27418" x="2643188" y="3878263"/>
          <p14:tracePt t="27426" x="2660650" y="3870325"/>
          <p14:tracePt t="27430" x="2676525" y="3870325"/>
          <p14:tracePt t="27434" x="2693988" y="3870325"/>
          <p14:tracePt t="27442" x="2719388" y="3860800"/>
          <p14:tracePt t="27446" x="2727325" y="3860800"/>
          <p14:tracePt t="27450" x="2735263" y="3860800"/>
          <p14:tracePt t="27454" x="2752725" y="3860800"/>
          <p14:tracePt t="27458" x="2768600" y="3860800"/>
          <p14:tracePt t="27462" x="2786063" y="3860800"/>
          <p14:tracePt t="27466" x="2794000" y="3860800"/>
          <p14:tracePt t="27470" x="2811463" y="3860800"/>
          <p14:tracePt t="27474" x="2827338" y="3860800"/>
          <p14:tracePt t="27478" x="2836863" y="3860800"/>
          <p14:tracePt t="27482" x="2860675" y="3860800"/>
          <p14:tracePt t="27486" x="2870200" y="3860800"/>
          <p14:tracePt t="27490" x="2895600" y="3860800"/>
          <p14:tracePt t="27494" x="2903538" y="3860800"/>
          <p14:tracePt t="27498" x="2911475" y="3852863"/>
          <p14:tracePt t="27502" x="2936875" y="3852863"/>
          <p14:tracePt t="27506" x="2944813" y="3852863"/>
          <p14:tracePt t="27510" x="2962275" y="3852863"/>
          <p14:tracePt t="27514" x="2978150" y="3852863"/>
          <p14:tracePt t="27518" x="3003550" y="3844925"/>
          <p14:tracePt t="27526" x="3013075" y="3844925"/>
          <p14:tracePt t="27530" x="3036888" y="3844925"/>
          <p14:tracePt t="27534" x="3046413" y="3844925"/>
          <p14:tracePt t="27538" x="3062288" y="3844925"/>
          <p14:tracePt t="27542" x="3071813" y="3844925"/>
          <p14:tracePt t="27546" x="3079750" y="3844925"/>
          <p14:tracePt t="27548" x="3095625" y="3844925"/>
          <p14:tracePt t="27552" x="3105150" y="3835400"/>
          <p14:tracePt t="27556" x="3121025" y="3835400"/>
          <p14:tracePt t="27560" x="3130550" y="3835400"/>
          <p14:tracePt t="27564" x="3138488" y="3835400"/>
          <p14:tracePt t="27568" x="3146425" y="3835400"/>
          <p14:tracePt t="27576" x="3163888" y="3835400"/>
          <p14:tracePt t="27580" x="3171825" y="3835400"/>
          <p14:tracePt t="27584" x="3179763" y="3835400"/>
          <p14:tracePt t="27588" x="3189288" y="3835400"/>
          <p14:tracePt t="27593" x="3197225" y="3835400"/>
          <p14:tracePt t="27600" x="3205163" y="3835400"/>
          <p14:tracePt t="27608" x="3213100" y="3835400"/>
          <p14:tracePt t="27612" x="3222625" y="3827463"/>
          <p14:tracePt t="27620" x="3230563" y="3827463"/>
          <p14:tracePt t="27624" x="3238500" y="3827463"/>
          <p14:tracePt t="27632" x="3248025" y="3819525"/>
          <p14:tracePt t="27636" x="3255963" y="3819525"/>
          <p14:tracePt t="27648" x="3263900" y="3811588"/>
          <p14:tracePt t="27652" x="3271838" y="3811588"/>
          <p14:tracePt t="27660" x="3271838" y="3802063"/>
          <p14:tracePt t="27664" x="3289300" y="3802063"/>
          <p14:tracePt t="27676" x="3297238" y="3802063"/>
          <p14:tracePt t="27684" x="3314700" y="3794125"/>
          <p14:tracePt t="27696" x="3330575" y="3794125"/>
          <p14:tracePt t="27708" x="3340100" y="3786188"/>
          <p14:tracePt t="27712" x="3348038" y="3786188"/>
          <p14:tracePt t="27724" x="3355975" y="3786188"/>
          <p14:tracePt t="27732" x="3365500" y="3786188"/>
          <p14:tracePt t="27740" x="3373438" y="3786188"/>
          <p14:tracePt t="27746" x="3381375" y="3786188"/>
          <p14:tracePt t="27754" x="3389313" y="3786188"/>
          <p14:tracePt t="27758" x="3398838" y="3786188"/>
          <p14:tracePt t="27766" x="3406775" y="3786188"/>
          <p14:tracePt t="27774" x="3424238" y="3786188"/>
          <p14:tracePt t="27782" x="3432175" y="3786188"/>
          <p14:tracePt t="27786" x="3440113" y="3786188"/>
          <p14:tracePt t="27794" x="3457575" y="3786188"/>
          <p14:tracePt t="27798" x="3465513" y="3786188"/>
          <p14:tracePt t="27806" x="3482975" y="3786188"/>
          <p14:tracePt t="27814" x="3490913" y="3786188"/>
          <p14:tracePt t="27818" x="3498850" y="3786188"/>
          <p14:tracePt t="27822" x="3506788" y="3786188"/>
          <p14:tracePt t="27826" x="3524250" y="3786188"/>
          <p14:tracePt t="27834" x="3532188" y="3786188"/>
          <p14:tracePt t="27838" x="3549650" y="3786188"/>
          <p14:tracePt t="27846" x="3557588" y="3786188"/>
          <p14:tracePt t="27850" x="3575050" y="3786188"/>
          <p14:tracePt t="27858" x="3582988" y="3786188"/>
          <p14:tracePt t="27862" x="3600450" y="3786188"/>
          <p14:tracePt t="27870" x="3616325" y="3786188"/>
          <p14:tracePt t="27880" x="3624263" y="3786188"/>
          <p14:tracePt t="27882" x="3633788" y="3786188"/>
          <p14:tracePt t="27890" x="3641725" y="3786188"/>
          <p14:tracePt t="27894" x="3649663" y="3786188"/>
          <p14:tracePt t="27898" x="3659188" y="3786188"/>
          <p14:tracePt t="27906" x="3675063" y="3786188"/>
          <p14:tracePt t="27910" x="3683000" y="3786188"/>
          <p14:tracePt t="27918" x="3700463" y="3786188"/>
          <p14:tracePt t="27926" x="3708400" y="3786188"/>
          <p14:tracePt t="27930" x="3717925" y="3786188"/>
          <p14:tracePt t="27934" x="3725863" y="3786188"/>
          <p14:tracePt t="27938" x="3733800" y="3786188"/>
          <p14:tracePt t="27944" x="3741738" y="3786188"/>
          <p14:tracePt t="27959" x="3759200" y="3786188"/>
          <p14:tracePt t="27964" x="3767138" y="3786188"/>
          <p14:tracePt t="27972" x="3776663" y="3786188"/>
          <p14:tracePt t="27980" x="3784600" y="3786188"/>
          <p14:tracePt t="27984" x="3792538" y="3786188"/>
          <p14:tracePt t="27992" x="3800475" y="3786188"/>
          <p14:tracePt t="28000" x="3817938" y="3786188"/>
          <p14:tracePt t="28012" x="3825875" y="3786188"/>
          <p14:tracePt t="28020" x="3835400" y="3786188"/>
          <p14:tracePt t="28032" x="3843338" y="3786188"/>
          <p14:tracePt t="28036" x="3851275" y="3786188"/>
          <p14:tracePt t="28044" x="3859213" y="3786188"/>
          <p14:tracePt t="28056" x="3868738" y="3786188"/>
          <p14:tracePt t="28068" x="3884613" y="3786188"/>
          <p14:tracePt t="28080" x="3894138" y="3786188"/>
          <p14:tracePt t="28084" x="3902075" y="3786188"/>
          <p14:tracePt t="28092" x="3910013" y="3786188"/>
          <p14:tracePt t="28096" x="3917950" y="3786188"/>
          <p14:tracePt t="28104" x="3927475" y="3786188"/>
          <p14:tracePt t="28108" x="3935413" y="3786188"/>
          <p14:tracePt t="28116" x="3943350" y="3786188"/>
          <p14:tracePt t="28124" x="3952875" y="3786188"/>
          <p14:tracePt t="28132" x="3960813" y="3786188"/>
          <p14:tracePt t="28134" x="3968750" y="3786188"/>
          <p14:tracePt t="28144" x="3976688" y="3786188"/>
          <p14:tracePt t="28146" x="3986213" y="3786188"/>
          <p14:tracePt t="28154" x="3994150" y="3786188"/>
          <p14:tracePt t="28158" x="4002088" y="3786188"/>
          <p14:tracePt t="28166" x="4011613" y="3786188"/>
          <p14:tracePt t="28170" x="4019550" y="3786188"/>
          <p14:tracePt t="28174" x="4027488" y="3786188"/>
          <p14:tracePt t="28182" x="4035425" y="3786188"/>
          <p14:tracePt t="28186" x="4044950" y="3786188"/>
          <p14:tracePt t="28194" x="4070350" y="3786188"/>
          <p14:tracePt t="28198" x="4086225" y="3786188"/>
          <p14:tracePt t="28202" x="4094163" y="3786188"/>
          <p14:tracePt t="28206" x="4111625" y="3786188"/>
          <p14:tracePt t="28214" x="4129088" y="3786188"/>
          <p14:tracePt t="28218" x="4137025" y="3786188"/>
          <p14:tracePt t="28222" x="4144963" y="3786188"/>
          <p14:tracePt t="28226" x="4162425" y="3786188"/>
          <p14:tracePt t="28230" x="4170363" y="3786188"/>
          <p14:tracePt t="28234" x="4187825" y="3786188"/>
          <p14:tracePt t="28238" x="4195763" y="3786188"/>
          <p14:tracePt t="28242" x="4203700" y="3786188"/>
          <p14:tracePt t="28246" x="4211638" y="3786188"/>
          <p14:tracePt t="28250" x="4221163" y="3786188"/>
          <p14:tracePt t="28254" x="4246563" y="3786188"/>
          <p14:tracePt t="28258" x="4254500" y="3786188"/>
          <p14:tracePt t="28262" x="4270375" y="3786188"/>
          <p14:tracePt t="28266" x="4279900" y="3786188"/>
          <p14:tracePt t="28270" x="4305300" y="3786188"/>
          <p14:tracePt t="28274" x="4313238" y="3786188"/>
          <p14:tracePt t="28278" x="4321175" y="3786188"/>
          <p14:tracePt t="28282" x="4346575" y="3786188"/>
          <p14:tracePt t="28286" x="4354513" y="3786188"/>
          <p14:tracePt t="28290" x="4371975" y="3786188"/>
          <p14:tracePt t="28294" x="4387850" y="3786188"/>
          <p14:tracePt t="28298" x="4397375" y="3786188"/>
          <p14:tracePt t="28302" x="4422775" y="3786188"/>
          <p14:tracePt t="28306" x="4430713" y="3786188"/>
          <p14:tracePt t="28310" x="4456113" y="3786188"/>
          <p14:tracePt t="28314" x="4464050" y="3786188"/>
          <p14:tracePt t="28318" x="4489450" y="3786188"/>
          <p14:tracePt t="28322" x="4505325" y="3786188"/>
          <p14:tracePt t="28326" x="4514850" y="3786188"/>
          <p14:tracePt t="28330" x="4540250" y="3786188"/>
          <p14:tracePt t="28334" x="4548188" y="3786188"/>
          <p14:tracePt t="28336" x="4573588" y="3786188"/>
          <p14:tracePt t="28340" x="4589463" y="3786188"/>
          <p14:tracePt t="28344" x="4606925" y="3786188"/>
          <p14:tracePt t="28348" x="4622800" y="3786188"/>
          <p14:tracePt t="28352" x="4632325" y="3786188"/>
          <p14:tracePt t="28356" x="4657725" y="3786188"/>
          <p14:tracePt t="28360" x="4665663" y="3786188"/>
          <p14:tracePt t="28364" x="4691063" y="3786188"/>
          <p14:tracePt t="28368" x="4706938" y="3786188"/>
          <p14:tracePt t="28372" x="4716463" y="3786188"/>
          <p14:tracePt t="28376" x="4749800" y="3786188"/>
          <p14:tracePt t="28380" x="4757738" y="3786188"/>
          <p14:tracePt t="28384" x="4783138" y="3786188"/>
          <p14:tracePt t="28388" x="4799013" y="3786188"/>
          <p14:tracePt t="28392" x="4833938" y="3786188"/>
          <p14:tracePt t="28396" x="4849813" y="3786188"/>
          <p14:tracePt t="28400" x="4867275" y="3786188"/>
          <p14:tracePt t="28404" x="4900613" y="3786188"/>
          <p14:tracePt t="28408" x="4908550" y="3786188"/>
          <p14:tracePt t="28412" x="4941888" y="3786188"/>
          <p14:tracePt t="28416" x="4959350" y="3786188"/>
          <p14:tracePt t="28420" x="4967288" y="3786188"/>
          <p14:tracePt t="28424" x="5000625" y="3786188"/>
          <p14:tracePt t="28428" x="5018088" y="3786188"/>
          <p14:tracePt t="28432" x="5051425" y="3786188"/>
          <p14:tracePt t="28436" x="5068888" y="3786188"/>
          <p14:tracePt t="28440" x="5102225" y="3786188"/>
          <p14:tracePt t="28444" x="5118100" y="3786188"/>
          <p14:tracePt t="28448" x="5127625" y="3786188"/>
          <p14:tracePt t="28452" x="5160963" y="3786188"/>
          <p14:tracePt t="28456" x="5176838" y="3786188"/>
          <p14:tracePt t="28460" x="5210175" y="3786188"/>
          <p14:tracePt t="28464" x="5227638" y="3786188"/>
          <p14:tracePt t="28468" x="5260975" y="3786188"/>
          <p14:tracePt t="28472" x="5278438" y="3786188"/>
          <p14:tracePt t="28476" x="5286375" y="3786188"/>
          <p14:tracePt t="28480" x="5319713" y="3786188"/>
          <p14:tracePt t="28484" x="5327650" y="3786188"/>
          <p14:tracePt t="28488" x="5353050" y="3786188"/>
          <p14:tracePt t="28492" x="5370513" y="3786188"/>
          <p14:tracePt t="28496" x="5378450" y="3786188"/>
          <p14:tracePt t="28500" x="5411788" y="3794125"/>
          <p14:tracePt t="28504" x="5421313" y="3794125"/>
          <p14:tracePt t="28508" x="5445125" y="3794125"/>
          <p14:tracePt t="28512" x="5462588" y="3794125"/>
          <p14:tracePt t="28516" x="5480050" y="3794125"/>
          <p14:tracePt t="28520" x="5487988" y="3794125"/>
          <p14:tracePt t="28524" x="5495925" y="3794125"/>
          <p14:tracePt t="28526" x="5513388" y="3794125"/>
          <p14:tracePt t="28530" x="5521325" y="3794125"/>
          <p14:tracePt t="28534" x="5538788" y="3802063"/>
          <p14:tracePt t="28538" x="5546725" y="3802063"/>
          <p14:tracePt t="28542" x="5554663" y="3802063"/>
          <p14:tracePt t="28546" x="5562600" y="3802063"/>
          <p14:tracePt t="28550" x="5572125" y="3802063"/>
          <p14:tracePt t="28554" x="5588000" y="3802063"/>
          <p14:tracePt t="28558" x="5597525" y="3802063"/>
          <p14:tracePt t="28562" x="5605463" y="3802063"/>
          <p14:tracePt t="28566" x="5613400" y="3802063"/>
          <p14:tracePt t="28574" x="5630863" y="3802063"/>
          <p14:tracePt t="28582" x="5638800" y="3802063"/>
          <p14:tracePt t="28594" x="5646738" y="3802063"/>
          <p14:tracePt t="28606" x="5656263" y="3802063"/>
          <p14:tracePt t="28622" x="5664200" y="3802063"/>
          <p14:tracePt t="28658" x="5672138" y="3802063"/>
          <p14:tracePt t="28732" x="5680075" y="3802063"/>
          <p14:tracePt t="28756" x="5689600" y="3802063"/>
          <p14:tracePt t="28768" x="5697538" y="3802063"/>
          <p14:tracePt t="28780" x="5705475" y="3802063"/>
          <p14:tracePt t="28792" x="5715000" y="3802063"/>
          <p14:tracePt t="28804" x="5722938" y="3802063"/>
          <p14:tracePt t="28808" x="5730875" y="3802063"/>
          <p14:tracePt t="28828" x="5738813" y="3802063"/>
          <p14:tracePt t="28840" x="5748338" y="3794125"/>
          <p14:tracePt t="28852" x="5764213" y="3794125"/>
          <p14:tracePt t="28864" x="5773738" y="3794125"/>
          <p14:tracePt t="28868" x="5781675" y="3794125"/>
          <p14:tracePt t="28876" x="5789613" y="3794125"/>
          <p14:tracePt t="28880" x="5797550" y="3794125"/>
          <p14:tracePt t="28888" x="5807075" y="3794125"/>
          <p14:tracePt t="28896" x="5815013" y="3794125"/>
          <p14:tracePt t="28900" x="5822950" y="3794125"/>
          <p14:tracePt t="28908" x="5832475" y="3794125"/>
          <p14:tracePt t="28916" x="5840413" y="3794125"/>
          <p14:tracePt t="28930" x="5848350" y="3794125"/>
          <p14:tracePt t="28994" x="5832475" y="3802063"/>
          <p14:tracePt t="29002" x="5815013" y="3811588"/>
          <p14:tracePt t="29006" x="5797550" y="3819525"/>
          <p14:tracePt t="29010" x="5756275" y="3835400"/>
          <p14:tracePt t="29014" x="5738813" y="3835400"/>
          <p14:tracePt t="29018" x="5722938" y="3835400"/>
          <p14:tracePt t="29022" x="5680075" y="3844925"/>
          <p14:tracePt t="29026" x="5656263" y="3852863"/>
          <p14:tracePt t="29030" x="5572125" y="3860800"/>
          <p14:tracePt t="29034" x="5538788" y="3860800"/>
          <p14:tracePt t="29038" x="5454650" y="3870325"/>
          <p14:tracePt t="29042" x="5411788" y="3870325"/>
          <p14:tracePt t="29046" x="5378450" y="3878263"/>
          <p14:tracePt t="29050" x="5311775" y="3878263"/>
          <p14:tracePt t="29054" x="5245100" y="3878263"/>
          <p14:tracePt t="29058" x="5186363" y="3878263"/>
          <p14:tracePt t="29062" x="5118100" y="3878263"/>
          <p14:tracePt t="29066" x="5018088" y="3878263"/>
          <p14:tracePt t="29070" x="4951413" y="3878263"/>
          <p14:tracePt t="29074" x="4875213" y="3878263"/>
          <p14:tracePt t="29078" x="4799013" y="3878263"/>
          <p14:tracePt t="29082" x="4681538" y="3878263"/>
          <p14:tracePt t="29086" x="4606925" y="3878263"/>
          <p14:tracePt t="29090" x="4514850" y="3878263"/>
          <p14:tracePt t="29094" x="4438650" y="3878263"/>
          <p14:tracePt t="29098" x="4329113" y="3878263"/>
          <p14:tracePt t="29102" x="4237038" y="3878263"/>
          <p14:tracePt t="29106" x="4152900" y="3878263"/>
          <p14:tracePt t="29110" x="4060825" y="3886200"/>
          <p14:tracePt t="29114" x="3927475" y="3886200"/>
          <p14:tracePt t="29116" x="3835400" y="3894138"/>
          <p14:tracePt t="29120" x="3708400" y="3903663"/>
          <p14:tracePt t="29124" x="3641725" y="3903663"/>
          <p14:tracePt t="29128" x="3524250" y="3911600"/>
          <p14:tracePt t="29132" x="3414713" y="3911600"/>
          <p14:tracePt t="29136" x="3314700" y="3911600"/>
          <p14:tracePt t="29140" x="3222625" y="3919538"/>
          <p14:tracePt t="29144" x="3087688" y="3919538"/>
          <p14:tracePt t="29148" x="2995613" y="3937000"/>
          <p14:tracePt t="29152" x="2903538" y="3937000"/>
          <p14:tracePt t="29156" x="2794000" y="3937000"/>
          <p14:tracePt t="29160" x="2719388" y="3937000"/>
          <p14:tracePt t="29164" x="2651125" y="3937000"/>
          <p14:tracePt t="29168" x="2566988" y="3937000"/>
          <p14:tracePt t="29172" x="2484438" y="3937000"/>
          <p14:tracePt t="29176" x="2416175" y="3937000"/>
          <p14:tracePt t="29180" x="2349500" y="3937000"/>
          <p14:tracePt t="29184" x="2290763" y="3937000"/>
          <p14:tracePt t="29188" x="2224088" y="3944938"/>
          <p14:tracePt t="29192" x="2173288" y="3944938"/>
          <p14:tracePt t="29196" x="2132013" y="3944938"/>
          <p14:tracePt t="29200" x="2081213" y="3952875"/>
          <p14:tracePt t="29204" x="2038350" y="3952875"/>
          <p14:tracePt t="29208" x="2005013" y="3962400"/>
          <p14:tracePt t="29212" x="1963738" y="3962400"/>
          <p14:tracePt t="29216" x="1930400" y="3970338"/>
          <p14:tracePt t="29220" x="1879600" y="3978275"/>
          <p14:tracePt t="29224" x="1846263" y="3987800"/>
          <p14:tracePt t="29228" x="1812925" y="3995738"/>
          <p14:tracePt t="29232" x="1787525" y="4003675"/>
          <p14:tracePt t="29236" x="1736725" y="4011613"/>
          <p14:tracePt t="29240" x="1711325" y="4011613"/>
          <p14:tracePt t="29244" x="1677988" y="4011613"/>
          <p14:tracePt t="29248" x="1652588" y="4011613"/>
          <p14:tracePt t="29252" x="1627188" y="4011613"/>
          <p14:tracePt t="29256" x="1593850" y="4011613"/>
          <p14:tracePt t="29260" x="1577975" y="4011613"/>
          <p14:tracePt t="29264" x="1544638" y="4021138"/>
          <p14:tracePt t="29268" x="1527175" y="4021138"/>
          <p14:tracePt t="29272" x="1476375" y="4029075"/>
          <p14:tracePt t="29276" x="1460500" y="4029075"/>
          <p14:tracePt t="29280" x="1443038" y="4029075"/>
          <p14:tracePt t="29284" x="1401763" y="4037013"/>
          <p14:tracePt t="29288" x="1384300" y="4046538"/>
          <p14:tracePt t="29292" x="1350963" y="4046538"/>
          <p14:tracePt t="29296" x="1333500" y="4046538"/>
          <p14:tracePt t="29300" x="1292225" y="4046538"/>
          <p14:tracePt t="29304" x="1274763" y="4046538"/>
          <p14:tracePt t="29309" x="1233488" y="4046538"/>
          <p14:tracePt t="29310" x="1225550" y="4046538"/>
          <p14:tracePt t="29314" x="1182688" y="4054475"/>
          <p14:tracePt t="29318" x="1166813" y="4054475"/>
          <p14:tracePt t="29322" x="1149350" y="4054475"/>
          <p14:tracePt t="29326" x="1116013" y="4054475"/>
          <p14:tracePt t="29330" x="1098550" y="4054475"/>
          <p14:tracePt t="29334" x="1074738" y="4054475"/>
          <p14:tracePt t="29338" x="1057275" y="4054475"/>
          <p14:tracePt t="29342" x="1031875" y="4054475"/>
          <p14:tracePt t="29346" x="1016000" y="4054475"/>
          <p14:tracePt t="29350" x="990600" y="4054475"/>
          <p14:tracePt t="29354" x="981075" y="4054475"/>
          <p14:tracePt t="29358" x="965200" y="4054475"/>
          <p14:tracePt t="29362" x="947738" y="4054475"/>
          <p14:tracePt t="29370" x="931863" y="4054475"/>
          <p14:tracePt t="29374" x="922338" y="4054475"/>
          <p14:tracePt t="29378" x="906463" y="4054475"/>
          <p14:tracePt t="29386" x="898525" y="4054475"/>
          <p14:tracePt t="29390" x="881063" y="4054475"/>
          <p14:tracePt t="29398" x="863600" y="4062413"/>
          <p14:tracePt t="29406" x="855663" y="4062413"/>
          <p14:tracePt t="29410" x="855663" y="4071938"/>
          <p14:tracePt t="29418" x="847725" y="4071938"/>
          <p14:tracePt t="29426" x="839788" y="4079875"/>
          <p14:tracePt t="29434" x="830263" y="4079875"/>
          <p14:tracePt t="29450" x="822325" y="4087813"/>
          <p14:tracePt t="29462" x="814388" y="4087813"/>
          <p14:tracePt t="29466" x="804863" y="4105275"/>
          <p14:tracePt t="29474" x="804863" y="4113213"/>
          <p14:tracePt t="29478" x="796925" y="4121150"/>
          <p14:tracePt t="29486" x="796925" y="4130675"/>
          <p14:tracePt t="29490" x="788988" y="4130675"/>
          <p14:tracePt t="29494" x="781050" y="4146550"/>
          <p14:tracePt t="29498" x="771525" y="4154488"/>
          <p14:tracePt t="29502" x="771525" y="4164013"/>
          <p14:tracePt t="29504" x="771525" y="4171950"/>
          <p14:tracePt t="29508" x="763588" y="4179888"/>
          <p14:tracePt t="29512" x="763588" y="4189413"/>
          <p14:tracePt t="29516" x="755650" y="4189413"/>
          <p14:tracePt t="29520" x="755650" y="4197350"/>
          <p14:tracePt t="29532" x="755650" y="4205288"/>
          <p14:tracePt t="29556" x="755650" y="4213225"/>
          <p14:tracePt t="29592" x="755650" y="4222750"/>
          <p14:tracePt t="29612" x="763588" y="4222750"/>
          <p14:tracePt t="29616" x="771525" y="4222750"/>
          <p14:tracePt t="29620" x="796925" y="4222750"/>
          <p14:tracePt t="29624" x="804863" y="4222750"/>
          <p14:tracePt t="29628" x="822325" y="4213225"/>
          <p14:tracePt t="29632" x="830263" y="4213225"/>
          <p14:tracePt t="29636" x="855663" y="4205288"/>
          <p14:tracePt t="29640" x="863600" y="4205288"/>
          <p14:tracePt t="29644" x="881063" y="4205288"/>
          <p14:tracePt t="29648" x="906463" y="4205288"/>
          <p14:tracePt t="29652" x="914400" y="4205288"/>
          <p14:tracePt t="29656" x="947738" y="4205288"/>
          <p14:tracePt t="29660" x="973138" y="4205288"/>
          <p14:tracePt t="29664" x="1006475" y="4205288"/>
          <p14:tracePt t="29668" x="1023938" y="4205288"/>
          <p14:tracePt t="29672" x="1049338" y="4205288"/>
          <p14:tracePt t="29676" x="1065213" y="4205288"/>
          <p14:tracePt t="29680" x="1082675" y="4205288"/>
          <p14:tracePt t="29684" x="1108075" y="4205288"/>
          <p14:tracePt t="29688" x="1123950" y="4205288"/>
          <p14:tracePt t="29692" x="1157288" y="4205288"/>
          <p14:tracePt t="29696" x="1166813" y="4205288"/>
          <p14:tracePt t="29700" x="1192213" y="4205288"/>
          <p14:tracePt t="29702" x="1208088" y="4205288"/>
          <p14:tracePt t="29706" x="1233488" y="4205288"/>
          <p14:tracePt t="29710" x="1241425" y="4205288"/>
          <p14:tracePt t="29714" x="1250950" y="4205288"/>
          <p14:tracePt t="29718" x="1258888" y="4205288"/>
          <p14:tracePt t="29722" x="1266825" y="4205288"/>
          <p14:tracePt t="29726" x="1284288" y="4205288"/>
          <p14:tracePt t="29734" x="1300163" y="4205288"/>
          <p14:tracePt t="29742" x="1309688" y="4197350"/>
          <p14:tracePt t="29746" x="1317625" y="4197350"/>
          <p14:tracePt t="29754" x="1325563" y="4197350"/>
          <p14:tracePt t="29762" x="1333500" y="4189413"/>
          <p14:tracePt t="29774" x="1343025" y="4179888"/>
          <p14:tracePt t="29786" x="1350963" y="4179888"/>
          <p14:tracePt t="29790" x="1358900" y="4179888"/>
          <p14:tracePt t="29802" x="1368425" y="4179888"/>
          <p14:tracePt t="29810" x="1376363" y="4179888"/>
          <p14:tracePt t="29818" x="1384300" y="4179888"/>
          <p14:tracePt t="29826" x="1392238" y="4179888"/>
          <p14:tracePt t="29838" x="1401763" y="4179888"/>
          <p14:tracePt t="29854" x="1409700" y="4179888"/>
          <p14:tracePt t="29862" x="1417638" y="4179888"/>
          <p14:tracePt t="29890" x="1427163" y="4179888"/>
          <p14:tracePt t="29918" x="1435100" y="4179888"/>
          <p14:tracePt t="29940" x="1443038" y="4179888"/>
          <p14:tracePt t="29944" x="1450975" y="4179888"/>
          <p14:tracePt t="29952" x="1460500" y="4179888"/>
          <p14:tracePt t="29956" x="1468438" y="4179888"/>
          <p14:tracePt t="29960" x="1476375" y="4179888"/>
          <p14:tracePt t="29976" x="1501775" y="4179888"/>
          <p14:tracePt t="29980" x="1509713" y="4179888"/>
          <p14:tracePt t="29984" x="1519238" y="4179888"/>
          <p14:tracePt t="29988" x="1535113" y="4179888"/>
          <p14:tracePt t="29997" x="1544638" y="4179888"/>
          <p14:tracePt t="30000" x="1552575" y="4179888"/>
          <p14:tracePt t="30004" x="1560513" y="4179888"/>
          <p14:tracePt t="30008" x="1568450" y="4179888"/>
          <p14:tracePt t="30012" x="1577975" y="4179888"/>
          <p14:tracePt t="30016" x="1593850" y="4179888"/>
          <p14:tracePt t="30024" x="1603375" y="4179888"/>
          <p14:tracePt t="30028" x="1619250" y="4179888"/>
          <p14:tracePt t="30036" x="1636713" y="4179888"/>
          <p14:tracePt t="30040" x="1644650" y="4179888"/>
          <p14:tracePt t="30044" x="1652588" y="4179888"/>
          <p14:tracePt t="30048" x="1662113" y="4179888"/>
          <p14:tracePt t="30052" x="1670050" y="4179888"/>
          <p14:tracePt t="30056" x="1695450" y="4179888"/>
          <p14:tracePt t="30064" x="1711325" y="4179888"/>
          <p14:tracePt t="30068" x="1728788" y="4179888"/>
          <p14:tracePt t="30076" x="1744663" y="4179888"/>
          <p14:tracePt t="30080" x="1754188" y="4189413"/>
          <p14:tracePt t="30084" x="1779588" y="4189413"/>
          <p14:tracePt t="30092" x="1795463" y="4197350"/>
          <p14:tracePt t="30094" x="1803400" y="4197350"/>
          <p14:tracePt t="30098" x="1812925" y="4197350"/>
          <p14:tracePt t="30102" x="1828800" y="4197350"/>
          <p14:tracePt t="30110" x="1846263" y="4197350"/>
          <p14:tracePt t="30118" x="1854200" y="4197350"/>
          <p14:tracePt t="30122" x="1862138" y="4197350"/>
          <p14:tracePt t="30130" x="1879600" y="4197350"/>
          <p14:tracePt t="30142" x="1887538" y="4197350"/>
          <p14:tracePt t="30146" x="1897063" y="4197350"/>
          <p14:tracePt t="30150" x="1905000" y="4197350"/>
          <p14:tracePt t="30162" x="1912938" y="4197350"/>
          <p14:tracePt t="30170" x="1920875" y="4197350"/>
          <p14:tracePt t="30186" x="1930400" y="4197350"/>
          <p14:tracePt t="30190" x="1938338" y="4197350"/>
          <p14:tracePt t="30198" x="1946275" y="4197350"/>
          <p14:tracePt t="30202" x="1955800" y="4197350"/>
          <p14:tracePt t="30210" x="1963738" y="4197350"/>
          <p14:tracePt t="30214" x="1971675" y="4197350"/>
          <p14:tracePt t="30222" x="1979613" y="4197350"/>
          <p14:tracePt t="30226" x="1989138" y="4197350"/>
          <p14:tracePt t="30234" x="1997075" y="4197350"/>
          <p14:tracePt t="30242" x="2005013" y="4197350"/>
          <p14:tracePt t="30246" x="2014538" y="4197350"/>
          <p14:tracePt t="30250" x="2022475" y="4197350"/>
          <p14:tracePt t="30254" x="2030413" y="4197350"/>
          <p14:tracePt t="30258" x="2038350" y="4197350"/>
          <p14:tracePt t="30266" x="2047875" y="4197350"/>
          <p14:tracePt t="30274" x="2055813" y="4197350"/>
          <p14:tracePt t="30282" x="2063750" y="4197350"/>
          <p14:tracePt t="30286" x="2073275" y="4197350"/>
          <p14:tracePt t="30288" x="2081213" y="4197350"/>
          <p14:tracePt t="30298" x="2089150" y="4197350"/>
          <p14:tracePt t="30304" x="2097088" y="4197350"/>
          <p14:tracePt t="30308" x="2106613" y="4197350"/>
          <p14:tracePt t="30312" x="2114550" y="4197350"/>
          <p14:tracePt t="30320" x="2122488" y="4197350"/>
          <p14:tracePt t="30328" x="2132013" y="4197350"/>
          <p14:tracePt t="30332" x="2139950" y="4197350"/>
          <p14:tracePt t="30340" x="2147888" y="4197350"/>
          <p14:tracePt t="30344" x="2155825" y="4197350"/>
          <p14:tracePt t="30348" x="2165350" y="4197350"/>
          <p14:tracePt t="30352" x="2173288" y="4197350"/>
          <p14:tracePt t="30360" x="2190750" y="4197350"/>
          <p14:tracePt t="30364" x="2198688" y="4197350"/>
          <p14:tracePt t="30372" x="2214563" y="4205288"/>
          <p14:tracePt t="30376" x="2224088" y="4205288"/>
          <p14:tracePt t="30384" x="2239963" y="4205288"/>
          <p14:tracePt t="30388" x="2257425" y="4205288"/>
          <p14:tracePt t="30396" x="2273300" y="4205288"/>
          <p14:tracePt t="30400" x="2282825" y="4205288"/>
          <p14:tracePt t="30409" x="2308225" y="4205288"/>
          <p14:tracePt t="30412" x="2316163" y="4205288"/>
          <p14:tracePt t="30416" x="2324100" y="4205288"/>
          <p14:tracePt t="30420" x="2341563" y="4205288"/>
          <p14:tracePt t="30424" x="2349500" y="4205288"/>
          <p14:tracePt t="30428" x="2357438" y="4205288"/>
          <p14:tracePt t="30432" x="2374900" y="4205288"/>
          <p14:tracePt t="30436" x="2382838" y="4205288"/>
          <p14:tracePt t="30440" x="2400300" y="4205288"/>
          <p14:tracePt t="30444" x="2408238" y="4205288"/>
          <p14:tracePt t="30448" x="2425700" y="4205288"/>
          <p14:tracePt t="30452" x="2441575" y="4205288"/>
          <p14:tracePt t="30460" x="2449513" y="4205288"/>
          <p14:tracePt t="30464" x="2466975" y="4213225"/>
          <p14:tracePt t="30472" x="2474913" y="4213225"/>
          <p14:tracePt t="30476" x="2484438" y="4213225"/>
          <p14:tracePt t="30480" x="2492375" y="4213225"/>
          <p14:tracePt t="30484" x="2500313" y="4213225"/>
          <p14:tracePt t="30494" x="2508250" y="4213225"/>
          <p14:tracePt t="30498" x="2517775" y="4222750"/>
          <p14:tracePt t="30506" x="2525713" y="4222750"/>
          <p14:tracePt t="30514" x="2533650" y="4222750"/>
          <p14:tracePt t="30542" x="2543175" y="4222750"/>
          <p14:tracePt t="30550" x="2551113" y="4222750"/>
          <p14:tracePt t="30566" x="2559050" y="4222750"/>
          <p14:tracePt t="30582" x="2566988" y="4222750"/>
          <p14:tracePt t="30594" x="2576513" y="4222750"/>
          <p14:tracePt t="30598" x="2584450" y="4222750"/>
          <p14:tracePt t="30610" x="2592388" y="4222750"/>
          <p14:tracePt t="30618" x="2601913" y="4222750"/>
          <p14:tracePt t="30626" x="2609850" y="4222750"/>
          <p14:tracePt t="30630" x="2617788" y="4222750"/>
          <p14:tracePt t="30638" x="2625725" y="4222750"/>
          <p14:tracePt t="30650" x="2635250" y="4222750"/>
          <p14:tracePt t="30659" x="2643188" y="4222750"/>
          <p14:tracePt t="30662" x="2651125" y="4222750"/>
          <p14:tracePt t="30670" x="2660650" y="4222750"/>
          <p14:tracePt t="30680" x="2676525" y="4222750"/>
          <p14:tracePt t="30688" x="2684463" y="4222750"/>
          <p14:tracePt t="30700" x="2693988" y="4222750"/>
          <p14:tracePt t="30709" x="2701925" y="4222750"/>
          <p14:tracePt t="30712" x="2709863" y="4222750"/>
          <p14:tracePt t="30724" x="2719388" y="4222750"/>
          <p14:tracePt t="30736" x="2727325" y="4222750"/>
          <p14:tracePt t="30744" x="2735263" y="4222750"/>
          <p14:tracePt t="30748" x="2743200" y="4222750"/>
          <p14:tracePt t="30764" x="2752725" y="4222750"/>
          <p14:tracePt t="30784" x="2760663" y="4222750"/>
          <p14:tracePt t="30796" x="2768600" y="4222750"/>
          <p14:tracePt t="30820" x="2778125" y="4222750"/>
          <p14:tracePt t="30832" x="2786063" y="4222750"/>
          <p14:tracePt t="30856" x="2794000" y="4222750"/>
          <p14:tracePt t="30864" x="2801938" y="4222750"/>
          <p14:tracePt t="30894" x="2811463" y="4222750"/>
          <p14:tracePt t="30902" x="2819400" y="4222750"/>
          <p14:tracePt t="30914" x="2827338" y="4222750"/>
          <p14:tracePt t="30930" x="2836863" y="4222750"/>
          <p14:tracePt t="30950" x="2844800" y="4222750"/>
          <p14:tracePt t="30962" x="2852738" y="4222750"/>
          <p14:tracePt t="30990" x="2860675" y="4222750"/>
          <p14:tracePt t="31038" x="2870200" y="4222750"/>
          <p14:tracePt t="31414" x="2878138" y="4222750"/>
          <p14:tracePt t="31422" x="2886075" y="4222750"/>
          <p14:tracePt t="31426" x="2895600" y="4222750"/>
          <p14:tracePt t="31430" x="2911475" y="4222750"/>
          <p14:tracePt t="31434" x="2928938" y="4222750"/>
          <p14:tracePt t="31438" x="2936875" y="4222750"/>
          <p14:tracePt t="31442" x="2962275" y="4222750"/>
          <p14:tracePt t="31446" x="2978150" y="4222750"/>
          <p14:tracePt t="31450" x="2995613" y="4222750"/>
          <p14:tracePt t="31454" x="3028950" y="4222750"/>
          <p14:tracePt t="31459" x="3046413" y="4213225"/>
          <p14:tracePt t="31462" x="3087688" y="4213225"/>
          <p14:tracePt t="31464" x="3113088" y="4213225"/>
          <p14:tracePt t="31468" x="3154363" y="4213225"/>
          <p14:tracePt t="31472" x="3179763" y="4213225"/>
          <p14:tracePt t="31476" x="3230563" y="4213225"/>
          <p14:tracePt t="31480" x="3255963" y="4213225"/>
          <p14:tracePt t="31484" x="3281363" y="4213225"/>
          <p14:tracePt t="31488" x="3340100" y="4213225"/>
          <p14:tracePt t="31492" x="3365500" y="4213225"/>
          <p14:tracePt t="31496" x="3424238" y="4222750"/>
          <p14:tracePt t="31500" x="3440113" y="4222750"/>
          <p14:tracePt t="31504" x="3498850" y="4222750"/>
          <p14:tracePt t="31509" x="3516313" y="4230688"/>
          <p14:tracePt t="31512" x="3582988" y="4238625"/>
          <p14:tracePt t="31516" x="3600450" y="4238625"/>
          <p14:tracePt t="31520" x="3659188" y="4238625"/>
          <p14:tracePt t="31524" x="3683000" y="4248150"/>
          <p14:tracePt t="31528" x="3700463" y="4248150"/>
          <p14:tracePt t="31532" x="3759200" y="4256088"/>
          <p14:tracePt t="31536" x="3776663" y="4264025"/>
          <p14:tracePt t="31540" x="3825875" y="4271963"/>
          <p14:tracePt t="31544" x="3843338" y="4271963"/>
          <p14:tracePt t="31548" x="3894138" y="4281488"/>
          <p14:tracePt t="31552" x="3902075" y="4281488"/>
          <p14:tracePt t="31556" x="3943350" y="4289425"/>
          <p14:tracePt t="31560" x="3952875" y="4297363"/>
          <p14:tracePt t="31564" x="3968750" y="4297363"/>
          <p14:tracePt t="31568" x="4011613" y="4306888"/>
          <p14:tracePt t="31572" x="4019550" y="4314825"/>
          <p14:tracePt t="31576" x="4052888" y="4314825"/>
          <p14:tracePt t="31580" x="4060825" y="4322763"/>
          <p14:tracePt t="31584" x="4103688" y="4330700"/>
          <p14:tracePt t="31588" x="4111625" y="4340225"/>
          <p14:tracePt t="31592" x="4144963" y="4340225"/>
          <p14:tracePt t="31596" x="4152900" y="4348163"/>
          <p14:tracePt t="31600" x="4170363" y="4348163"/>
          <p14:tracePt t="31604" x="4195763" y="4356100"/>
          <p14:tracePt t="31609" x="4211638" y="4356100"/>
          <p14:tracePt t="31612" x="4237038" y="4356100"/>
          <p14:tracePt t="31620" x="4254500" y="4356100"/>
          <p14:tracePt t="31624" x="4270375" y="4356100"/>
          <p14:tracePt t="31628" x="4279900" y="4356100"/>
          <p14:tracePt t="31632" x="4305300" y="4348163"/>
          <p14:tracePt t="31636" x="4321175" y="4340225"/>
          <p14:tracePt t="31640" x="4338638" y="4330700"/>
          <p14:tracePt t="31644" x="4346575" y="4322763"/>
          <p14:tracePt t="31648" x="4371975" y="4314825"/>
          <p14:tracePt t="31652" x="4379913" y="4306888"/>
          <p14:tracePt t="31656" x="4387850" y="4297363"/>
          <p14:tracePt t="31659" x="4405313" y="4281488"/>
          <p14:tracePt t="31662" x="4422775" y="4271963"/>
          <p14:tracePt t="31666" x="4438650" y="4256088"/>
          <p14:tracePt t="31670" x="4456113" y="4238625"/>
          <p14:tracePt t="31678" x="4471988" y="4213225"/>
          <p14:tracePt t="31682" x="4481513" y="4197350"/>
          <p14:tracePt t="32058" x="4489450" y="4197350"/>
          <p14:tracePt t="32066" x="4497388" y="4189413"/>
          <p14:tracePt t="32074" x="4505325" y="4189413"/>
          <p14:tracePt t="32086" x="4514850" y="4179888"/>
          <p14:tracePt t="32102" x="4522788" y="4179888"/>
          <p14:tracePt t="32110" x="4530725" y="4179888"/>
          <p14:tracePt t="32126" x="4540250" y="4171950"/>
          <p14:tracePt t="32138" x="4548188" y="4171950"/>
          <p14:tracePt t="32142" x="4548188" y="4164013"/>
          <p14:tracePt t="32150" x="4556125" y="4164013"/>
          <p14:tracePt t="32154" x="4564063" y="4164013"/>
          <p14:tracePt t="32162" x="4573588" y="4164013"/>
          <p14:tracePt t="32170" x="4581525" y="4164013"/>
          <p14:tracePt t="32182" x="4589463" y="4164013"/>
          <p14:tracePt t="32186" x="4598988" y="4164013"/>
          <p14:tracePt t="32206" x="4606925" y="4164013"/>
          <p14:tracePt t="32214" x="4614863" y="4164013"/>
          <p14:tracePt t="32226" x="4622800" y="4164013"/>
          <p14:tracePt t="32230" x="4632325" y="4164013"/>
          <p14:tracePt t="32238" x="4640263" y="4164013"/>
          <p14:tracePt t="32242" x="4648200" y="4164013"/>
          <p14:tracePt t="32248" x="4657725" y="4164013"/>
          <p14:tracePt t="32252" x="4665663" y="4164013"/>
          <p14:tracePt t="32262" x="4673600" y="4164013"/>
          <p14:tracePt t="32264" x="4673600" y="4171950"/>
          <p14:tracePt t="32268" x="4681538" y="4171950"/>
          <p14:tracePt t="32272" x="4691063" y="4171950"/>
          <p14:tracePt t="32276" x="4706938" y="4171950"/>
          <p14:tracePt t="32280" x="4716463" y="4171950"/>
          <p14:tracePt t="32284" x="4724400" y="4179888"/>
          <p14:tracePt t="32292" x="4724400" y="4189413"/>
          <p14:tracePt t="32352" x="4724400" y="4197350"/>
          <p14:tracePt t="32364" x="4724400" y="4205288"/>
          <p14:tracePt t="32372" x="4724400" y="4213225"/>
          <p14:tracePt t="32376" x="4724400" y="4222750"/>
          <p14:tracePt t="32384" x="4716463" y="4230688"/>
          <p14:tracePt t="32392" x="4716463" y="4238625"/>
          <p14:tracePt t="32396" x="4706938" y="4238625"/>
          <p14:tracePt t="32404" x="4706938" y="4248150"/>
          <p14:tracePt t="32409" x="4706938" y="4256088"/>
          <p14:tracePt t="32412" x="4699000" y="4256088"/>
          <p14:tracePt t="32420" x="4699000" y="4264025"/>
          <p14:tracePt t="32428" x="4691063" y="4264025"/>
          <p14:tracePt t="32432" x="4681538" y="4271963"/>
          <p14:tracePt t="32442" x="4673600" y="4271963"/>
          <p14:tracePt t="32446" x="4673600" y="4281488"/>
          <p14:tracePt t="32454" x="4665663" y="4281488"/>
          <p14:tracePt t="32459" x="4665663" y="4289425"/>
          <p14:tracePt t="32470" x="4657725" y="4289425"/>
          <p14:tracePt t="32482" x="4657725" y="4297363"/>
          <p14:tracePt t="32554" x="4665663" y="4289425"/>
          <p14:tracePt t="32558" x="4673600" y="4289425"/>
          <p14:tracePt t="32562" x="4691063" y="4281488"/>
          <p14:tracePt t="32566" x="4706938" y="4281488"/>
          <p14:tracePt t="32570" x="4716463" y="4271963"/>
          <p14:tracePt t="32574" x="4740275" y="4264025"/>
          <p14:tracePt t="32578" x="4757738" y="4264025"/>
          <p14:tracePt t="32582" x="4791075" y="4264025"/>
          <p14:tracePt t="32586" x="4808538" y="4264025"/>
          <p14:tracePt t="32590" x="4867275" y="4264025"/>
          <p14:tracePt t="32594" x="4883150" y="4264025"/>
          <p14:tracePt t="32598" x="4933950" y="4264025"/>
          <p14:tracePt t="32602" x="4951413" y="4264025"/>
          <p14:tracePt t="32606" x="5010150" y="4264025"/>
          <p14:tracePt t="32610" x="5033963" y="4264025"/>
          <p14:tracePt t="32614" x="5059363" y="4264025"/>
          <p14:tracePt t="32618" x="5118100" y="4264025"/>
          <p14:tracePt t="32622" x="5143500" y="4264025"/>
          <p14:tracePt t="32626" x="5210175" y="4264025"/>
          <p14:tracePt t="32630" x="5235575" y="4264025"/>
          <p14:tracePt t="32634" x="5294313" y="4264025"/>
          <p14:tracePt t="32638" x="5311775" y="4264025"/>
          <p14:tracePt t="32642" x="5353050" y="4264025"/>
          <p14:tracePt t="32644" x="5378450" y="4264025"/>
          <p14:tracePt t="32648" x="5395913" y="4264025"/>
          <p14:tracePt t="32652" x="5429250" y="4264025"/>
          <p14:tracePt t="32656" x="5445125" y="4264025"/>
          <p14:tracePt t="32660" x="5470525" y="4264025"/>
          <p14:tracePt t="32664" x="5487988" y="4264025"/>
          <p14:tracePt t="32668" x="5513388" y="4264025"/>
          <p14:tracePt t="32672" x="5529263" y="4264025"/>
          <p14:tracePt t="32676" x="5546725" y="4264025"/>
          <p14:tracePt t="32684" x="5562600" y="4264025"/>
          <p14:tracePt t="32688" x="5572125" y="4264025"/>
          <p14:tracePt t="32692" x="5580063" y="4264025"/>
          <p14:tracePt t="32696" x="5588000" y="4264025"/>
          <p14:tracePt t="32704" x="5597525" y="4256088"/>
          <p14:tracePt t="32709" x="5605463" y="4256088"/>
          <p14:tracePt t="32716" x="5613400" y="4256088"/>
          <p14:tracePt t="32720" x="5621338" y="4256088"/>
          <p14:tracePt t="32724" x="5630863" y="4256088"/>
          <p14:tracePt t="32732" x="5638800" y="4256088"/>
          <p14:tracePt t="32736" x="5646738" y="4256088"/>
          <p14:tracePt t="32744" x="5664200" y="4256088"/>
          <p14:tracePt t="32752" x="5680075" y="4248150"/>
          <p14:tracePt t="32756" x="5689600" y="4248150"/>
          <p14:tracePt t="32764" x="5705475" y="4248150"/>
          <p14:tracePt t="32772" x="5722938" y="4248150"/>
          <p14:tracePt t="32776" x="5730875" y="4248150"/>
          <p14:tracePt t="32780" x="5738813" y="4238625"/>
          <p14:tracePt t="32788" x="5748338" y="4238625"/>
          <p14:tracePt t="32792" x="5756275" y="4238625"/>
          <p14:tracePt t="32800" x="5764213" y="4238625"/>
          <p14:tracePt t="32808" x="5773738" y="4238625"/>
          <p14:tracePt t="32812" x="5781675" y="4238625"/>
          <p14:tracePt t="32816" x="5789613" y="4238625"/>
          <p14:tracePt t="32824" x="5797550" y="4238625"/>
          <p14:tracePt t="32828" x="5807075" y="4238625"/>
          <p14:tracePt t="32834" x="5815013" y="4238625"/>
          <p14:tracePt t="32838" x="5822950" y="4238625"/>
          <p14:tracePt t="32846" x="5832475" y="4238625"/>
          <p14:tracePt t="32850" x="5840413" y="4238625"/>
          <p14:tracePt t="32862" x="5848350" y="4238625"/>
          <p14:tracePt t="32874" x="5856288" y="4238625"/>
          <p14:tracePt t="32890" x="5865813" y="4238625"/>
          <p14:tracePt t="32967" x="5856288" y="4248150"/>
          <p14:tracePt t="32970" x="5856288" y="4256088"/>
          <p14:tracePt t="32974" x="5840413" y="4256088"/>
          <p14:tracePt t="32982" x="5832475" y="4256088"/>
          <p14:tracePt t="32986" x="5832475" y="4264025"/>
          <p14:tracePt t="32990" x="5822950" y="4264025"/>
          <p14:tracePt t="32994" x="5815013" y="4264025"/>
          <p14:tracePt t="33002" x="5807075" y="4264025"/>
          <p14:tracePt t="33006" x="5807075" y="4271963"/>
          <p14:tracePt t="33010" x="5797550" y="4271963"/>
          <p14:tracePt t="33018" x="5781675" y="4271963"/>
          <p14:tracePt t="33026" x="5773738" y="4271963"/>
          <p14:tracePt t="33030" x="5764213" y="4271963"/>
          <p14:tracePt t="33036" x="5756275" y="4271963"/>
          <p14:tracePt t="33040" x="5748338" y="4281488"/>
          <p14:tracePt t="33044" x="5738813" y="4281488"/>
          <p14:tracePt t="33048" x="5730875" y="4281488"/>
          <p14:tracePt t="33056" x="5715000" y="4281488"/>
          <p14:tracePt t="33060" x="5705475" y="4281488"/>
          <p14:tracePt t="33064" x="5697538" y="4281488"/>
          <p14:tracePt t="33068" x="5689600" y="4281488"/>
          <p14:tracePt t="33072" x="5680075" y="4281488"/>
          <p14:tracePt t="33076" x="5664200" y="4281488"/>
          <p14:tracePt t="33080" x="5656263" y="4281488"/>
          <p14:tracePt t="33084" x="5638800" y="4281488"/>
          <p14:tracePt t="33088" x="5630863" y="4281488"/>
          <p14:tracePt t="33092" x="5613400" y="4281488"/>
          <p14:tracePt t="33096" x="5597525" y="4281488"/>
          <p14:tracePt t="33104" x="5580063" y="4281488"/>
          <p14:tracePt t="33108" x="5572125" y="4281488"/>
          <p14:tracePt t="33112" x="5546725" y="4281488"/>
          <p14:tracePt t="33116" x="5538788" y="4281488"/>
          <p14:tracePt t="33120" x="5529263" y="4281488"/>
          <p14:tracePt t="33124" x="5513388" y="4281488"/>
          <p14:tracePt t="33128" x="5503863" y="4281488"/>
          <p14:tracePt t="33132" x="5495925" y="4281488"/>
          <p14:tracePt t="33136" x="5487988" y="4281488"/>
          <p14:tracePt t="33140" x="5480050" y="4281488"/>
          <p14:tracePt t="33148" x="5470525" y="4281488"/>
          <p14:tracePt t="33238" x="5470525" y="4271963"/>
          <p14:tracePt t="33250" x="5487988" y="4264025"/>
          <p14:tracePt t="33254" x="5495925" y="4264025"/>
          <p14:tracePt t="33259" x="5503863" y="4256088"/>
          <p14:tracePt t="33262" x="5513388" y="4256088"/>
          <p14:tracePt t="33266" x="5529263" y="4248150"/>
          <p14:tracePt t="33274" x="5546725" y="4238625"/>
          <p14:tracePt t="33278" x="5554663" y="4238625"/>
          <p14:tracePt t="33282" x="5562600" y="4238625"/>
          <p14:tracePt t="33286" x="5580063" y="4230688"/>
          <p14:tracePt t="33290" x="5588000" y="4230688"/>
          <p14:tracePt t="33294" x="5605463" y="4230688"/>
          <p14:tracePt t="33298" x="5613400" y="4230688"/>
          <p14:tracePt t="33302" x="5630863" y="4230688"/>
          <p14:tracePt t="33306" x="5638800" y="4230688"/>
          <p14:tracePt t="33310" x="5656263" y="4230688"/>
          <p14:tracePt t="33314" x="5680075" y="4230688"/>
          <p14:tracePt t="33318" x="5689600" y="4230688"/>
          <p14:tracePt t="33322" x="5715000" y="4230688"/>
          <p14:tracePt t="33326" x="5730875" y="4230688"/>
          <p14:tracePt t="33330" x="5756275" y="4230688"/>
          <p14:tracePt t="33334" x="5764213" y="4230688"/>
          <p14:tracePt t="33338" x="5773738" y="4230688"/>
          <p14:tracePt t="33342" x="5797550" y="4230688"/>
          <p14:tracePt t="33346" x="5815013" y="4230688"/>
          <p14:tracePt t="33350" x="5840413" y="4230688"/>
          <p14:tracePt t="33354" x="5848350" y="4230688"/>
          <p14:tracePt t="33358" x="5856288" y="4230688"/>
          <p14:tracePt t="33362" x="5881688" y="4230688"/>
          <p14:tracePt t="33366" x="5899150" y="4230688"/>
          <p14:tracePt t="33370" x="5924550" y="4230688"/>
          <p14:tracePt t="33374" x="5932488" y="4230688"/>
          <p14:tracePt t="33378" x="5949950" y="4230688"/>
          <p14:tracePt t="33382" x="5957888" y="4230688"/>
          <p14:tracePt t="33386" x="5973763" y="4230688"/>
          <p14:tracePt t="33390" x="5991225" y="4230688"/>
          <p14:tracePt t="33394" x="5999163" y="4230688"/>
          <p14:tracePt t="33398" x="6024563" y="4230688"/>
          <p14:tracePt t="33403" x="6032500" y="4230688"/>
          <p14:tracePt t="33406" x="6049963" y="4230688"/>
          <p14:tracePt t="33410" x="6067425" y="4230688"/>
          <p14:tracePt t="33414" x="6075363" y="4230688"/>
          <p14:tracePt t="33418" x="6100763" y="4230688"/>
          <p14:tracePt t="33422" x="6108700" y="4230688"/>
          <p14:tracePt t="33424" x="6134100" y="4230688"/>
          <p14:tracePt t="33428" x="6142038" y="4230688"/>
          <p14:tracePt t="33432" x="6159500" y="4230688"/>
          <p14:tracePt t="33436" x="6183313" y="4230688"/>
          <p14:tracePt t="33440" x="6192838" y="4230688"/>
          <p14:tracePt t="33444" x="6218238" y="4230688"/>
          <p14:tracePt t="33448" x="6226175" y="4230688"/>
          <p14:tracePt t="33452" x="6251575" y="4230688"/>
          <p14:tracePt t="33456" x="6267450" y="4230688"/>
          <p14:tracePt t="33460" x="6276975" y="4230688"/>
          <p14:tracePt t="33464" x="6300788" y="4230688"/>
          <p14:tracePt t="33468" x="6310313" y="4230688"/>
          <p14:tracePt t="33472" x="6335713" y="4230688"/>
          <p14:tracePt t="33476" x="6343650" y="4230688"/>
          <p14:tracePt t="33480" x="6359525" y="4230688"/>
          <p14:tracePt t="33484" x="6384925" y="4230688"/>
          <p14:tracePt t="33488" x="6394450" y="4238625"/>
          <p14:tracePt t="33492" x="6418263" y="4238625"/>
          <p14:tracePt t="33496" x="6427788" y="4238625"/>
          <p14:tracePt t="33500" x="6443663" y="4238625"/>
          <p14:tracePt t="33504" x="6461125" y="4238625"/>
          <p14:tracePt t="33512" x="6477000" y="4238625"/>
          <p14:tracePt t="33516" x="6494463" y="4238625"/>
          <p14:tracePt t="33520" x="6502400" y="4238625"/>
          <p14:tracePt t="33528" x="6519863" y="4238625"/>
          <p14:tracePt t="33536" x="6527800" y="4238625"/>
          <p14:tracePt t="33540" x="6535738" y="4238625"/>
          <p14:tracePt t="33544" x="6545263" y="4238625"/>
          <p14:tracePt t="33548" x="6553200" y="4238625"/>
          <p14:tracePt t="33560" x="6561138" y="4238625"/>
          <p14:tracePt t="33580" x="6570663" y="4238625"/>
          <p14:tracePt t="33596" x="6578600" y="4238625"/>
          <p14:tracePt t="33840" x="6586538" y="4238625"/>
          <p14:tracePt t="33844" x="6586538" y="4230688"/>
          <p14:tracePt t="33848" x="6586538" y="4222750"/>
          <p14:tracePt t="33852" x="6594475" y="4189413"/>
          <p14:tracePt t="33857" x="6604000" y="4179888"/>
          <p14:tracePt t="33860" x="6604000" y="4154488"/>
          <p14:tracePt t="33864" x="6604000" y="4146550"/>
          <p14:tracePt t="33868" x="6604000" y="4113213"/>
          <p14:tracePt t="33872" x="6604000" y="4095750"/>
          <p14:tracePt t="33876" x="6604000" y="4079875"/>
          <p14:tracePt t="33880" x="6604000" y="4046538"/>
          <p14:tracePt t="33884" x="6604000" y="4029075"/>
          <p14:tracePt t="33888" x="6604000" y="3995738"/>
          <p14:tracePt t="33892" x="6604000" y="3987800"/>
          <p14:tracePt t="33896" x="6604000" y="3952875"/>
          <p14:tracePt t="33900" x="6604000" y="3937000"/>
          <p14:tracePt t="33905" x="6604000" y="3903663"/>
          <p14:tracePt t="33908" x="6604000" y="3886200"/>
          <p14:tracePt t="33912" x="6604000" y="3878263"/>
          <p14:tracePt t="33916" x="6604000" y="3860800"/>
          <p14:tracePt t="33920" x="6594475" y="3852863"/>
          <p14:tracePt t="33925" x="6594475" y="3844925"/>
          <p14:tracePt t="33932" x="6594475" y="3835400"/>
          <p14:tracePt t="33993" x="6594475" y="3827463"/>
          <p14:tracePt t="33996" x="6604000" y="3827463"/>
          <p14:tracePt t="34000" x="6611938" y="3819525"/>
          <p14:tracePt t="34004" x="6629400" y="3819525"/>
          <p14:tracePt t="34008" x="6662738" y="3802063"/>
          <p14:tracePt t="34010" x="6678613" y="3802063"/>
          <p14:tracePt t="34014" x="6721475" y="3794125"/>
          <p14:tracePt t="34018" x="6746875" y="3794125"/>
          <p14:tracePt t="34022" x="6770688" y="3786188"/>
          <p14:tracePt t="34026" x="6838950" y="3786188"/>
          <p14:tracePt t="34030" x="6872288" y="3786188"/>
          <p14:tracePt t="34034" x="6972300" y="3786188"/>
          <p14:tracePt t="34038" x="6989763" y="3786188"/>
          <p14:tracePt t="34042" x="7064375" y="3786188"/>
          <p14:tracePt t="34046" x="7132638" y="3786188"/>
          <p14:tracePt t="34050" x="7207250" y="3786188"/>
          <p14:tracePt t="34054" x="7299325" y="3786188"/>
          <p14:tracePt t="34059" x="7416800" y="3786188"/>
          <p14:tracePt t="34062" x="7510463" y="3786188"/>
          <p14:tracePt t="34066" x="7602538" y="3786188"/>
          <p14:tracePt t="34070" x="7710488" y="3794125"/>
          <p14:tracePt t="34074" x="7804150" y="3802063"/>
          <p14:tracePt t="34078" x="7878763" y="3819525"/>
          <p14:tracePt t="34082" x="7970838" y="3827463"/>
          <p14:tracePt t="34086" x="8062913" y="3835400"/>
          <p14:tracePt t="34090" x="8131175" y="3835400"/>
          <p14:tracePt t="34094" x="8197850" y="3835400"/>
          <p14:tracePt t="34098" x="8264525" y="3844925"/>
          <p14:tracePt t="34102" x="8332788" y="3844925"/>
          <p14:tracePt t="34106" x="8407400" y="3844925"/>
          <p14:tracePt t="34110" x="8458200" y="3844925"/>
          <p14:tracePt t="34114" x="8499475" y="3852863"/>
          <p14:tracePt t="34118" x="8550275" y="3852863"/>
          <p14:tracePt t="34122" x="8575675" y="3852863"/>
          <p14:tracePt t="34126" x="8601075" y="3852863"/>
          <p14:tracePt t="34130" x="8626475" y="3852863"/>
          <p14:tracePt t="34134" x="8634413" y="3852863"/>
          <p14:tracePt t="34138" x="8667750" y="3852863"/>
          <p14:tracePt t="34142" x="8675688" y="3852863"/>
          <p14:tracePt t="34146" x="8693150" y="3860800"/>
          <p14:tracePt t="34150" x="8709025" y="3860800"/>
          <p14:tracePt t="34154" x="8718550" y="3860800"/>
          <p14:tracePt t="34162" x="8726488" y="3860800"/>
          <p14:tracePt t="34166" x="8734425" y="3860800"/>
          <p14:tracePt t="34170" x="8734425" y="3870325"/>
          <p14:tracePt t="34182" x="8743950" y="3870325"/>
          <p14:tracePt t="34199" x="8751888" y="3878263"/>
          <p14:tracePt t="34212" x="8751888" y="3886200"/>
          <p14:tracePt t="34220" x="8759825" y="3886200"/>
          <p14:tracePt t="34224" x="8759825" y="3894138"/>
          <p14:tracePt t="34228" x="8767763" y="3894138"/>
          <p14:tracePt t="34236" x="8767763" y="3911600"/>
          <p14:tracePt t="34249" x="8777288" y="3929063"/>
          <p14:tracePt t="34252" x="8777288" y="3937000"/>
          <p14:tracePt t="34256" x="8793163" y="3952875"/>
          <p14:tracePt t="34264" x="8810625" y="3978275"/>
          <p14:tracePt t="34268" x="8810625" y="3987800"/>
          <p14:tracePt t="34272" x="8818563" y="3995738"/>
          <p14:tracePt t="34276" x="8836025" y="4021138"/>
          <p14:tracePt t="34280" x="8843963" y="4029075"/>
          <p14:tracePt t="34284" x="8869363" y="4062413"/>
          <p14:tracePt t="34288" x="8877300" y="4071938"/>
          <p14:tracePt t="34293" x="8894763" y="4079875"/>
          <p14:tracePt t="34296" x="8910638" y="4113213"/>
          <p14:tracePt t="34300" x="8928100" y="4113213"/>
          <p14:tracePt t="34304" x="8943975" y="4138613"/>
          <p14:tracePt t="34309" x="8953500" y="4138613"/>
          <p14:tracePt t="34312" x="8986838" y="4164013"/>
          <p14:tracePt t="34320" x="8994775" y="4171950"/>
          <p14:tracePt t="34324" x="9002713" y="4179888"/>
          <p14:tracePt t="34332" x="9012238" y="4179888"/>
          <p14:tracePt t="34344" x="9020175" y="4189413"/>
          <p14:tracePt t="34389" x="9012238" y="4197350"/>
          <p14:tracePt t="34393" x="9012238" y="4205288"/>
          <p14:tracePt t="34400" x="9002713" y="4205288"/>
          <p14:tracePt t="34402" x="9002713" y="4213225"/>
          <p14:tracePt t="34406" x="8994775" y="4213225"/>
          <p14:tracePt t="34410" x="8986838" y="4213225"/>
          <p14:tracePt t="34416" x="8978900" y="4222750"/>
          <p14:tracePt t="34418" x="8969375" y="4222750"/>
          <p14:tracePt t="34426" x="8953500" y="4222750"/>
          <p14:tracePt t="34430" x="8943975" y="4222750"/>
          <p14:tracePt t="34434" x="8928100" y="4222750"/>
          <p14:tracePt t="34442" x="8910638" y="4230688"/>
          <p14:tracePt t="34446" x="8894763" y="4230688"/>
          <p14:tracePt t="34451" x="8885238" y="4230688"/>
          <p14:tracePt t="34454" x="8869363" y="4230688"/>
          <p14:tracePt t="34459" x="8851900" y="4230688"/>
          <p14:tracePt t="34466" x="8836025" y="4230688"/>
          <p14:tracePt t="34470" x="8826500" y="4230688"/>
          <p14:tracePt t="34474" x="8810625" y="4230688"/>
          <p14:tracePt t="34482" x="8802688" y="4230688"/>
          <p14:tracePt t="34486" x="8793163" y="4230688"/>
          <p14:tracePt t="34494" x="8777288" y="4230688"/>
          <p14:tracePt t="34502" x="8767763" y="4230688"/>
          <p14:tracePt t="34523" x="8759825" y="4230688"/>
          <p14:tracePt t="34530" x="8751888" y="4222750"/>
          <p14:tracePt t="34551" x="8743950" y="4222750"/>
          <p14:tracePt t="34563" x="8743950" y="4213225"/>
          <p14:tracePt t="34566" x="8734425" y="4213225"/>
          <p14:tracePt t="34587" x="8726488" y="4213225"/>
          <p14:tracePt t="34591" x="8718550" y="4213225"/>
          <p14:tracePt t="34616" x="8709025" y="4205288"/>
          <p14:tracePt t="34676" x="8709025" y="4197350"/>
          <p14:tracePt t="34680" x="8709025" y="4189413"/>
          <p14:tracePt t="34688" x="8718550" y="4189413"/>
          <p14:tracePt t="34692" x="8726488" y="4179888"/>
          <p14:tracePt t="34696" x="8734425" y="4179888"/>
          <p14:tracePt t="34700" x="8759825" y="4171950"/>
          <p14:tracePt t="34704" x="8777288" y="4164013"/>
          <p14:tracePt t="34712" x="8793163" y="4154488"/>
          <p14:tracePt t="34716" x="8810625" y="4154488"/>
          <p14:tracePt t="34720" x="8836025" y="4154488"/>
          <p14:tracePt t="34724" x="8843963" y="4154488"/>
          <p14:tracePt t="34728" x="8869363" y="4154488"/>
          <p14:tracePt t="34732" x="8877300" y="4154488"/>
          <p14:tracePt t="34736" x="8885238" y="4154488"/>
          <p14:tracePt t="34740" x="8920163" y="4154488"/>
          <p14:tracePt t="34744" x="8936038" y="4154488"/>
          <p14:tracePt t="34748" x="8953500" y="4154488"/>
          <p14:tracePt t="34752" x="8961438" y="4154488"/>
          <p14:tracePt t="34756" x="8994775" y="4154488"/>
          <p14:tracePt t="34760" x="9012238" y="4154488"/>
          <p14:tracePt t="34764" x="9028113" y="4164013"/>
          <p14:tracePt t="34768" x="9061450" y="4171950"/>
          <p14:tracePt t="34772" x="9070975" y="4171950"/>
          <p14:tracePt t="34776" x="9104313" y="4179888"/>
          <p14:tracePt t="34780" x="9120188" y="4179888"/>
          <p14:tracePt t="34784" x="9145588" y="4179888"/>
          <p14:tracePt t="34788" x="9163050" y="4179888"/>
          <p14:tracePt t="34792" x="9170988" y="4179888"/>
          <p14:tracePt t="34796" x="9196388" y="4179888"/>
          <p14:tracePt t="34798" x="9204325" y="4179888"/>
          <p14:tracePt t="34802" x="9221788" y="4179888"/>
          <p14:tracePt t="34806" x="9237663" y="4179888"/>
          <p14:tracePt t="34810" x="9255125" y="4179888"/>
          <p14:tracePt t="34818" x="9272588" y="4179888"/>
          <p14:tracePt t="34822" x="9280525" y="4179888"/>
          <p14:tracePt t="34830" x="9296400" y="4189413"/>
          <p14:tracePt t="34838" x="9305925" y="4189413"/>
          <p14:tracePt t="34842" x="9313863" y="4189413"/>
          <p14:tracePt t="34846" x="9321800" y="4189413"/>
          <p14:tracePt t="34850" x="9331325" y="4189413"/>
          <p14:tracePt t="34859" x="9347200" y="4189413"/>
          <p14:tracePt t="34866" x="9355138" y="4189413"/>
          <p14:tracePt t="34870" x="9364663" y="4189413"/>
          <p14:tracePt t="34875" x="9372600" y="4189413"/>
          <p14:tracePt t="34878" x="9390063" y="4189413"/>
          <p14:tracePt t="34882" x="9398000" y="4189413"/>
          <p14:tracePt t="34886" x="9405938" y="4189413"/>
          <p14:tracePt t="34890" x="9423400" y="4189413"/>
          <p14:tracePt t="34894" x="9431338" y="4189413"/>
          <p14:tracePt t="34898" x="9448800" y="4189413"/>
          <p14:tracePt t="34902" x="9464675" y="4189413"/>
          <p14:tracePt t="34906" x="9490075" y="4189413"/>
          <p14:tracePt t="34910" x="9498013" y="4189413"/>
          <p14:tracePt t="34914" x="9507538" y="4189413"/>
          <p14:tracePt t="34918" x="9531350" y="4189413"/>
          <p14:tracePt t="34924" x="9548813" y="4189413"/>
          <p14:tracePt t="34926" x="9566275" y="4189413"/>
          <p14:tracePt t="34930" x="9574213" y="4189413"/>
          <p14:tracePt t="34934" x="9582150" y="4189413"/>
          <p14:tracePt t="34938" x="9599613" y="4189413"/>
          <p14:tracePt t="34942" x="9615488" y="4189413"/>
          <p14:tracePt t="34946" x="9632950" y="4189413"/>
          <p14:tracePt t="34954" x="9648825" y="4189413"/>
          <p14:tracePt t="34959" x="9658350" y="4189413"/>
          <p14:tracePt t="34967" x="9674225" y="4189413"/>
          <p14:tracePt t="34970" x="9691688" y="4189413"/>
          <p14:tracePt t="34974" x="9707563" y="4189413"/>
          <p14:tracePt t="34982" x="9725025" y="4189413"/>
          <p14:tracePt t="34986" x="9742488" y="4189413"/>
          <p14:tracePt t="34993" x="9758363" y="4189413"/>
          <p14:tracePt t="34996" x="9766300" y="4189413"/>
          <p14:tracePt t="35000" x="9791700" y="4189413"/>
          <p14:tracePt t="35004" x="9801225" y="4189413"/>
          <p14:tracePt t="35009" x="9809163" y="4189413"/>
          <p14:tracePt t="35012" x="9825038" y="4189413"/>
          <p14:tracePt t="35016" x="9834563" y="4189413"/>
          <p14:tracePt t="35020" x="9850438" y="4189413"/>
          <p14:tracePt t="35024" x="9867900" y="4189413"/>
          <p14:tracePt t="35028" x="9883775" y="4179888"/>
          <p14:tracePt t="35032" x="9893300" y="4179888"/>
          <p14:tracePt t="35037" x="9901238" y="4179888"/>
          <p14:tracePt t="35040" x="9918700" y="4179888"/>
          <p14:tracePt t="35048" x="9934575" y="4179888"/>
          <p14:tracePt t="35052" x="9952038" y="4179888"/>
          <p14:tracePt t="35060" x="9967913" y="4179888"/>
          <p14:tracePt t="35064" x="9977438" y="4179888"/>
          <p14:tracePt t="35068" x="10001250" y="4179888"/>
          <p14:tracePt t="35076" x="10010775" y="4171950"/>
          <p14:tracePt t="35080" x="10026650" y="4171950"/>
          <p14:tracePt t="35088" x="10036175" y="4171950"/>
          <p14:tracePt t="35092" x="10044113" y="4164013"/>
          <p14:tracePt t="35096" x="10052050" y="4164013"/>
          <p14:tracePt t="35105" x="10059988" y="4154488"/>
          <p14:tracePt t="35117" x="10069513" y="4154488"/>
          <p14:tracePt t="35120" x="10077450" y="4154488"/>
          <p14:tracePt t="35125" x="10077450" y="4146550"/>
          <p14:tracePt t="35165" x="10085388" y="4138613"/>
          <p14:tracePt t="35187" x="10085388" y="4130675"/>
          <p14:tracePt t="35194" x="10085388" y="4121150"/>
          <p14:tracePt t="35206" x="10085388" y="4113213"/>
          <p14:tracePt t="35218" x="10085388" y="4105275"/>
          <p14:tracePt t="35226" x="10085388" y="4095750"/>
          <p14:tracePt t="35231" x="10085388" y="4087813"/>
          <p14:tracePt t="35238" x="10085388" y="4079875"/>
          <p14:tracePt t="35250" x="10085388" y="4071938"/>
          <p14:tracePt t="35262" x="10077450" y="4062413"/>
          <p14:tracePt t="35270" x="10069513" y="4054475"/>
          <p14:tracePt t="35282" x="10059988" y="4046538"/>
          <p14:tracePt t="35294" x="10018713" y="4021138"/>
          <p14:tracePt t="35298" x="10010775" y="4011613"/>
          <p14:tracePt t="35302" x="9993313" y="4003675"/>
          <p14:tracePt t="35307" x="9985375" y="4003675"/>
          <p14:tracePt t="35310" x="9977438" y="4003675"/>
          <p14:tracePt t="35314" x="9952038" y="3987800"/>
          <p14:tracePt t="35318" x="9934575" y="3978275"/>
          <p14:tracePt t="35322" x="9909175" y="3978275"/>
          <p14:tracePt t="35326" x="9901238" y="3978275"/>
          <p14:tracePt t="35330" x="9867900" y="3962400"/>
          <p14:tracePt t="35334" x="9850438" y="3962400"/>
          <p14:tracePt t="35338" x="9817100" y="3952875"/>
          <p14:tracePt t="35342" x="9809163" y="3944938"/>
          <p14:tracePt t="35346" x="9801225" y="3944938"/>
          <p14:tracePt t="35350" x="9766300" y="3944938"/>
          <p14:tracePt t="35354" x="9750425" y="3944938"/>
          <p14:tracePt t="35359" x="9717088" y="3937000"/>
          <p14:tracePt t="35362" x="9707563" y="3937000"/>
          <p14:tracePt t="35366" x="9674225" y="3929063"/>
          <p14:tracePt t="35370" x="9658350" y="3929063"/>
          <p14:tracePt t="35374" x="9625013" y="3929063"/>
          <p14:tracePt t="35378" x="9615488" y="3929063"/>
          <p14:tracePt t="35382" x="9607550" y="3929063"/>
          <p14:tracePt t="35384" x="9582150" y="3919538"/>
          <p14:tracePt t="35388" x="9574213" y="3919538"/>
          <p14:tracePt t="35393" x="9548813" y="3919538"/>
          <p14:tracePt t="35396" x="9531350" y="3919538"/>
          <p14:tracePt t="35400" x="9507538" y="3919538"/>
          <p14:tracePt t="35409" x="9490075" y="3919538"/>
          <p14:tracePt t="35412" x="9482138" y="3919538"/>
          <p14:tracePt t="35416" x="9464675" y="3919538"/>
          <p14:tracePt t="35420" x="9439275" y="3919538"/>
          <p14:tracePt t="35424" x="9431338" y="3919538"/>
          <p14:tracePt t="35428" x="9405938" y="3919538"/>
          <p14:tracePt t="35432" x="9398000" y="3919538"/>
          <p14:tracePt t="35436" x="9380538" y="3919538"/>
          <p14:tracePt t="35440" x="9347200" y="3919538"/>
          <p14:tracePt t="35444" x="9339263" y="3919538"/>
          <p14:tracePt t="35448" x="9313863" y="3919538"/>
          <p14:tracePt t="35452" x="9305925" y="3919538"/>
          <p14:tracePt t="35456" x="9272588" y="3919538"/>
          <p14:tracePt t="35460" x="9263063" y="3919538"/>
          <p14:tracePt t="35464" x="9247188" y="3919538"/>
          <p14:tracePt t="35468" x="9213850" y="3919538"/>
          <p14:tracePt t="35472" x="9204325" y="3919538"/>
          <p14:tracePt t="35477" x="9178925" y="3919538"/>
          <p14:tracePt t="35480" x="9170988" y="3919538"/>
          <p14:tracePt t="35484" x="9137650" y="3919538"/>
          <p14:tracePt t="35488" x="9129713" y="3919538"/>
          <p14:tracePt t="35496" x="9120188" y="3919538"/>
          <p14:tracePt t="35500" x="9112250" y="3919538"/>
          <p14:tracePt t="35504" x="9104313" y="3919538"/>
          <p14:tracePt t="35513" x="9096375" y="3919538"/>
          <p14:tracePt t="35520" x="9086850" y="3919538"/>
          <p14:tracePt t="35528" x="9086850" y="3929063"/>
          <p14:tracePt t="35532" x="9070975" y="3937000"/>
          <p14:tracePt t="35544" x="9061450" y="3937000"/>
          <p14:tracePt t="35548" x="9053513" y="3944938"/>
          <p14:tracePt t="35552" x="9045575" y="3944938"/>
          <p14:tracePt t="35556" x="9037638" y="3944938"/>
          <p14:tracePt t="35560" x="9028113" y="3952875"/>
          <p14:tracePt t="35564" x="9020175" y="3952875"/>
          <p14:tracePt t="35568" x="8994775" y="3952875"/>
          <p14:tracePt t="35572" x="8986838" y="3962400"/>
          <p14:tracePt t="35578" x="8961438" y="3962400"/>
          <p14:tracePt t="35583" x="8953500" y="3962400"/>
          <p14:tracePt t="35586" x="8928100" y="3962400"/>
          <p14:tracePt t="35590" x="8910638" y="3962400"/>
          <p14:tracePt t="35594" x="8877300" y="3970338"/>
          <p14:tracePt t="35598" x="8869363" y="3970338"/>
          <p14:tracePt t="35602" x="8861425" y="3970338"/>
          <p14:tracePt t="35606" x="8836025" y="3970338"/>
          <p14:tracePt t="35610" x="8818563" y="3970338"/>
          <p14:tracePt t="35614" x="8793163" y="3970338"/>
          <p14:tracePt t="35618" x="8785225" y="3970338"/>
          <p14:tracePt t="35622" x="8759825" y="3970338"/>
          <p14:tracePt t="35626" x="8751888" y="3970338"/>
          <p14:tracePt t="35630" x="8743950" y="3970338"/>
          <p14:tracePt t="35634" x="8726488" y="3970338"/>
          <p14:tracePt t="35638" x="8718550" y="3970338"/>
          <p14:tracePt t="35642" x="8709025" y="3978275"/>
          <p14:tracePt t="35646" x="8701088" y="3978275"/>
          <p14:tracePt t="35654" x="8685213" y="3987800"/>
          <p14:tracePt t="35662" x="8675688" y="3987800"/>
          <p14:tracePt t="35666" x="8667750" y="3987800"/>
          <p14:tracePt t="35678" x="8659813" y="3987800"/>
          <p14:tracePt t="35682" x="8659813" y="3995738"/>
          <p14:tracePt t="35690" x="8650288" y="3995738"/>
          <p14:tracePt t="35702" x="8642350" y="4003675"/>
          <p14:tracePt t="35706" x="8634413" y="4003675"/>
          <p14:tracePt t="35723" x="8626475" y="4011613"/>
          <p14:tracePt t="35730" x="8616950" y="4011613"/>
          <p14:tracePt t="35734" x="8616950" y="4021138"/>
          <p14:tracePt t="35742" x="8609013" y="4021138"/>
          <p14:tracePt t="35754" x="8601075" y="4021138"/>
          <p14:tracePt t="35758" x="8591550" y="4029075"/>
          <p14:tracePt t="35770" x="8583613" y="4037013"/>
          <p14:tracePt t="35780" x="8575675" y="4037013"/>
          <p14:tracePt t="35793" x="8567738" y="4046538"/>
          <p14:tracePt t="35804" x="8550275" y="4054475"/>
          <p14:tracePt t="35809" x="8542338" y="4054475"/>
          <p14:tracePt t="35816" x="8542338" y="4062413"/>
          <p14:tracePt t="35824" x="8532813" y="4062413"/>
          <p14:tracePt t="35828" x="8532813" y="4071938"/>
          <p14:tracePt t="35836" x="8532813" y="4079875"/>
          <p14:tracePt t="35848" x="8524875" y="4079875"/>
          <p14:tracePt t="35852" x="8524875" y="4087813"/>
          <p14:tracePt t="35860" x="8524875" y="4095750"/>
          <p14:tracePt t="35872" x="8516938" y="4105275"/>
          <p14:tracePt t="35880" x="8516938" y="4113213"/>
          <p14:tracePt t="35889" x="8516938" y="4121150"/>
          <p14:tracePt t="35900" x="8516938" y="4130675"/>
          <p14:tracePt t="35921" x="8516938" y="4146550"/>
          <p14:tracePt t="35929" x="8516938" y="4154488"/>
          <p14:tracePt t="35936" x="8524875" y="4171950"/>
          <p14:tracePt t="35948" x="8524875" y="4179888"/>
          <p14:tracePt t="35952" x="8532813" y="4179888"/>
          <p14:tracePt t="35956" x="8542338" y="4197350"/>
          <p14:tracePt t="35960" x="8550275" y="4197350"/>
          <p14:tracePt t="35964" x="8550275" y="4205288"/>
          <p14:tracePt t="35968" x="8567738" y="4222750"/>
          <p14:tracePt t="35974" x="8567738" y="4230688"/>
          <p14:tracePt t="35978" x="8583613" y="4238625"/>
          <p14:tracePt t="35986" x="8591550" y="4248150"/>
          <p14:tracePt t="35990" x="8601075" y="4248150"/>
          <p14:tracePt t="35994" x="8609013" y="4248150"/>
          <p14:tracePt t="35998" x="8616950" y="4256088"/>
          <p14:tracePt t="36002" x="8616950" y="4264025"/>
          <p14:tracePt t="36006" x="8626475" y="4264025"/>
          <p14:tracePt t="36010" x="8642350" y="4264025"/>
          <p14:tracePt t="36014" x="8650288" y="4264025"/>
          <p14:tracePt t="36022" x="8659813" y="4271963"/>
          <p14:tracePt t="36026" x="8667750" y="4271963"/>
          <p14:tracePt t="36034" x="8685213" y="4271963"/>
          <p14:tracePt t="36038" x="8693150" y="4271963"/>
          <p14:tracePt t="36042" x="8701088" y="4271963"/>
          <p14:tracePt t="36061" x="8734425" y="4271963"/>
          <p14:tracePt t="36066" x="8751888" y="4264025"/>
          <p14:tracePt t="36074" x="8759825" y="4264025"/>
          <p14:tracePt t="36078" x="8759825" y="4256088"/>
          <p14:tracePt t="36082" x="8767763" y="4256088"/>
          <p14:tracePt t="36086" x="8777288" y="4256088"/>
          <p14:tracePt t="36091" x="8777288" y="4248150"/>
          <p14:tracePt t="36094" x="8785225" y="4248150"/>
          <p14:tracePt t="36102" x="8793163" y="4238625"/>
          <p14:tracePt t="36110" x="8802688" y="4238625"/>
          <p14:tracePt t="36114" x="8810625" y="4230688"/>
          <p14:tracePt t="36122" x="8818563" y="4222750"/>
          <p14:tracePt t="36130" x="8826500" y="4222750"/>
          <p14:tracePt t="36134" x="8826500" y="4213225"/>
          <p14:tracePt t="36138" x="8836025" y="4213225"/>
          <p14:tracePt t="36142" x="8843963" y="4205288"/>
          <p14:tracePt t="36146" x="8851900" y="4205288"/>
          <p14:tracePt t="36150" x="8861425" y="4197350"/>
          <p14:tracePt t="36154" x="8869363" y="4197350"/>
          <p14:tracePt t="36158" x="8877300" y="4197350"/>
          <p14:tracePt t="36162" x="8885238" y="4197350"/>
          <p14:tracePt t="36164" x="8894763" y="4197350"/>
          <p14:tracePt t="36169" x="8902700" y="4197350"/>
          <p14:tracePt t="36172" x="8910638" y="4189413"/>
          <p14:tracePt t="36176" x="8928100" y="4189413"/>
          <p14:tracePt t="36180" x="8936038" y="4189413"/>
          <p14:tracePt t="36184" x="8961438" y="4189413"/>
          <p14:tracePt t="36188" x="8969375" y="4189413"/>
          <p14:tracePt t="36197" x="8994775" y="4189413"/>
          <p14:tracePt t="36200" x="9002713" y="4189413"/>
          <p14:tracePt t="36204" x="9012238" y="4189413"/>
          <p14:tracePt t="36209" x="9037638" y="4189413"/>
          <p14:tracePt t="36212" x="9045575" y="4189413"/>
          <p14:tracePt t="36216" x="9053513" y="4189413"/>
          <p14:tracePt t="36220" x="9078913" y="4189413"/>
          <p14:tracePt t="36224" x="9086850" y="4189413"/>
          <p14:tracePt t="36228" x="9104313" y="4189413"/>
          <p14:tracePt t="36232" x="9129713" y="4189413"/>
          <p14:tracePt t="36236" x="9137650" y="4189413"/>
          <p14:tracePt t="36240" x="9163050" y="4179888"/>
          <p14:tracePt t="36244" x="9170988" y="4179888"/>
          <p14:tracePt t="36248" x="9188450" y="4179888"/>
          <p14:tracePt t="36252" x="9272588" y="4179888"/>
          <p14:tracePt t="36256" x="9280525" y="4179888"/>
          <p14:tracePt t="36260" x="9305925" y="4179888"/>
          <p14:tracePt t="36264" x="9321800" y="4179888"/>
          <p14:tracePt t="36268" x="9331325" y="4179888"/>
          <p14:tracePt t="36272" x="9355138" y="4179888"/>
          <p14:tracePt t="36276" x="9364663" y="4179888"/>
          <p14:tracePt t="36280" x="9398000" y="4179888"/>
          <p14:tracePt t="36284" x="9405938" y="4179888"/>
          <p14:tracePt t="36288" x="9439275" y="4179888"/>
          <p14:tracePt t="36292" x="9456738" y="4179888"/>
          <p14:tracePt t="36296" x="9490075" y="4179888"/>
          <p14:tracePt t="36300" x="9507538" y="4179888"/>
          <p14:tracePt t="36304" x="9523413" y="4179888"/>
          <p14:tracePt t="36308" x="9548813" y="4179888"/>
          <p14:tracePt t="36312" x="9566275" y="4179888"/>
          <p14:tracePt t="36316" x="9599613" y="4179888"/>
          <p14:tracePt t="36320" x="9615488" y="4179888"/>
          <p14:tracePt t="36326" x="9648825" y="4179888"/>
          <p14:tracePt t="36328" x="9666288" y="4179888"/>
          <p14:tracePt t="36332" x="9691688" y="4179888"/>
          <p14:tracePt t="36336" x="9707563" y="4179888"/>
          <p14:tracePt t="36340" x="9750425" y="4179888"/>
          <p14:tracePt t="36345" x="9766300" y="4179888"/>
          <p14:tracePt t="36348" x="9775825" y="4179888"/>
          <p14:tracePt t="36352" x="9809163" y="4179888"/>
          <p14:tracePt t="36356" x="9817100" y="4179888"/>
          <p14:tracePt t="36360" x="9842500" y="4179888"/>
          <p14:tracePt t="36362" x="9850438" y="4179888"/>
          <p14:tracePt t="36366" x="9875838" y="4179888"/>
          <p14:tracePt t="36370" x="9883775" y="4179888"/>
          <p14:tracePt t="36374" x="9901238" y="4179888"/>
          <p14:tracePt t="36381" x="9909175" y="4179888"/>
          <p14:tracePt t="36382" x="9918700" y="4179888"/>
          <p14:tracePt t="36387" x="9926638" y="4179888"/>
          <p14:tracePt t="36390" x="9934575" y="4179888"/>
          <p14:tracePt t="36398" x="9942513" y="4179888"/>
          <p14:tracePt t="36402" x="9959975" y="4179888"/>
          <p14:tracePt t="36410" x="9977438" y="4179888"/>
          <p14:tracePt t="36414" x="9993313" y="4179888"/>
          <p14:tracePt t="36422" x="10001250" y="4179888"/>
          <p14:tracePt t="36426" x="10018713" y="4179888"/>
          <p14:tracePt t="36430" x="10036175" y="4179888"/>
          <p14:tracePt t="36438" x="10044113" y="4171950"/>
          <p14:tracePt t="36442" x="10059988" y="4171950"/>
          <p14:tracePt t="36450" x="10077450" y="4171950"/>
          <p14:tracePt t="36454" x="10085388" y="4164013"/>
          <p14:tracePt t="36459" x="10094913" y="4164013"/>
          <p14:tracePt t="36462" x="10102850" y="4154488"/>
          <p14:tracePt t="36467" x="10110788" y="4154488"/>
          <p14:tracePt t="36470" x="10118725" y="4146550"/>
          <p14:tracePt t="36475" x="10128250" y="4146550"/>
          <p14:tracePt t="36479" x="10144125" y="4146550"/>
          <p14:tracePt t="36482" x="10144125" y="4138613"/>
          <p14:tracePt t="36487" x="10153650" y="4130675"/>
          <p14:tracePt t="36490" x="10169525" y="4121150"/>
          <p14:tracePt t="36494" x="10177463" y="4121150"/>
          <p14:tracePt t="36498" x="10186988" y="4105275"/>
          <p14:tracePt t="36502" x="10194925" y="4105275"/>
          <p14:tracePt t="36507" x="10202863" y="4105275"/>
          <p14:tracePt t="36510" x="10212388" y="4087813"/>
          <p14:tracePt t="36518" x="10228263" y="4079875"/>
          <p14:tracePt t="36522" x="10228263" y="4071938"/>
          <p14:tracePt t="36526" x="10245725" y="4062413"/>
          <p14:tracePt t="36530" x="10245725" y="4054475"/>
          <p14:tracePt t="36534" x="10253663" y="4054475"/>
          <p14:tracePt t="36538" x="10253663" y="4046538"/>
          <p14:tracePt t="36546" x="10261600" y="4037013"/>
          <p14:tracePt t="36550" x="10271125" y="4029075"/>
          <p14:tracePt t="36556" x="10271125" y="4011613"/>
          <p14:tracePt t="36560" x="10279063" y="4011613"/>
          <p14:tracePt t="36570" x="10279063" y="4003675"/>
          <p14:tracePt t="36572" x="10279063" y="3995738"/>
          <p14:tracePt t="36581" x="10279063" y="3987800"/>
          <p14:tracePt t="36593" x="10279063" y="3978275"/>
          <p14:tracePt t="36596" x="10279063" y="3970338"/>
          <p14:tracePt t="36600" x="10279063" y="3944938"/>
          <p14:tracePt t="36605" x="10271125" y="3944938"/>
          <p14:tracePt t="36609" x="10271125" y="3937000"/>
          <p14:tracePt t="36612" x="10253663" y="3929063"/>
          <p14:tracePt t="36616" x="10236200" y="3929063"/>
          <p14:tracePt t="36620" x="10212388" y="3919538"/>
          <p14:tracePt t="36625" x="10194925" y="3919538"/>
          <p14:tracePt t="36628" x="10153650" y="3911600"/>
          <p14:tracePt t="36632" x="10136188" y="3903663"/>
          <p14:tracePt t="36636" x="10077450" y="3903663"/>
          <p14:tracePt t="36640" x="10036175" y="3903663"/>
          <p14:tracePt t="36644" x="10001250" y="3894138"/>
          <p14:tracePt t="36648" x="9967913" y="3894138"/>
          <p14:tracePt t="36653" x="9893300" y="3894138"/>
          <p14:tracePt t="36656" x="9825038" y="3894138"/>
          <p14:tracePt t="36660" x="9742488" y="3886200"/>
          <p14:tracePt t="36664" x="9666288" y="3886200"/>
          <p14:tracePt t="36668" x="9574213" y="3878263"/>
          <p14:tracePt t="36672" x="9464675" y="3878263"/>
          <p14:tracePt t="36676" x="9364663" y="3860800"/>
          <p14:tracePt t="36680" x="9263063" y="3852863"/>
          <p14:tracePt t="36684" x="9137650" y="3835400"/>
          <p14:tracePt t="36688" x="9045575" y="3827463"/>
          <p14:tracePt t="36692" x="8943975" y="3819525"/>
          <p14:tracePt t="36696" x="8843963" y="3811588"/>
          <p14:tracePt t="36700" x="8718550" y="3802063"/>
          <p14:tracePt t="36704" x="8634413" y="3794125"/>
          <p14:tracePt t="36708" x="8542338" y="3786188"/>
          <p14:tracePt t="36713" x="8432800" y="3768725"/>
          <p14:tracePt t="36717" x="8348663" y="3768725"/>
          <p14:tracePt t="36720" x="8281988" y="3760788"/>
          <p14:tracePt t="36725" x="8215313" y="3760788"/>
          <p14:tracePt t="36729" x="8139113" y="3760788"/>
          <p14:tracePt t="36732" x="8080375" y="3760788"/>
          <p14:tracePt t="36736" x="8039100" y="3760788"/>
          <p14:tracePt t="36740" x="8004175" y="3760788"/>
          <p14:tracePt t="36744" x="7962900" y="3760788"/>
          <p14:tracePt t="36748" x="7929563" y="3760788"/>
          <p14:tracePt t="36752" x="7912100" y="3760788"/>
          <p14:tracePt t="36754" x="7886700" y="3760788"/>
          <p14:tracePt t="36760" x="7845425" y="3760788"/>
          <p14:tracePt t="36762" x="7827963" y="3760788"/>
          <p14:tracePt t="36766" x="7786688" y="3776663"/>
          <p14:tracePt t="36770" x="7761288" y="3776663"/>
          <p14:tracePt t="36775" x="7735888" y="3786188"/>
          <p14:tracePt t="36779" x="7677150" y="3802063"/>
          <p14:tracePt t="36782" x="7651750" y="3811588"/>
          <p14:tracePt t="36786" x="7559675" y="3835400"/>
          <p14:tracePt t="36790" x="7543800" y="3835400"/>
          <p14:tracePt t="36794" x="7475538" y="3852863"/>
          <p14:tracePt t="36798" x="7416800" y="3870325"/>
          <p14:tracePt t="36802" x="7324725" y="3886200"/>
          <p14:tracePt t="36806" x="7232650" y="3894138"/>
          <p14:tracePt t="36810" x="7107238" y="3911600"/>
          <p14:tracePt t="36814" x="6989763" y="3919538"/>
          <p14:tracePt t="36818" x="6846888" y="3937000"/>
          <p14:tracePt t="36822" x="6594475" y="3944938"/>
          <p14:tracePt t="36826" x="6427788" y="3944938"/>
          <p14:tracePt t="36830" x="6259513" y="3962400"/>
          <p14:tracePt t="36834" x="6083300" y="3962400"/>
          <p14:tracePt t="36838" x="5891213" y="3970338"/>
          <p14:tracePt t="36843" x="5588000" y="3987800"/>
          <p14:tracePt t="36846" x="5386388" y="3987800"/>
          <p14:tracePt t="36850" x="5194300" y="3995738"/>
          <p14:tracePt t="36854" x="4984750" y="4011613"/>
          <p14:tracePt t="36859" x="4706938" y="4021138"/>
          <p14:tracePt t="36863" x="4540250" y="4029075"/>
          <p14:tracePt t="36866" x="4371975" y="4054475"/>
          <p14:tracePt t="36870" x="4221163" y="4062413"/>
          <p14:tracePt t="36875" x="4027488" y="4105275"/>
          <p14:tracePt t="36878" x="3917950" y="4121150"/>
          <p14:tracePt t="36882" x="3810000" y="4130675"/>
          <p14:tracePt t="36886" x="3700463" y="4146550"/>
          <p14:tracePt t="36890" x="3608388" y="4171950"/>
          <p14:tracePt t="36894" x="3524250" y="4179888"/>
          <p14:tracePt t="36898" x="3457575" y="4189413"/>
          <p14:tracePt t="36902" x="3373438" y="4197350"/>
          <p14:tracePt t="36906" x="3322638" y="4213225"/>
          <p14:tracePt t="36910" x="3271838" y="4230688"/>
          <p14:tracePt t="36914" x="3222625" y="4256088"/>
          <p14:tracePt t="36918" x="3171825" y="4264025"/>
          <p14:tracePt t="36922" x="3138488" y="4271963"/>
          <p14:tracePt t="36926" x="3105150" y="4281488"/>
          <p14:tracePt t="36930" x="3062288" y="4297363"/>
          <p14:tracePt t="36934" x="3013075" y="4314825"/>
          <p14:tracePt t="36938" x="2978150" y="4322763"/>
          <p14:tracePt t="36943" x="2954338" y="4330700"/>
          <p14:tracePt t="36946" x="2895600" y="4365625"/>
          <p14:tracePt t="36950" x="2870200" y="4373563"/>
          <p14:tracePt t="36959" x="2827338" y="4389438"/>
          <p14:tracePt t="36961" x="2794000" y="4398963"/>
          <p14:tracePt t="36964" x="2760663" y="4406900"/>
          <p14:tracePt t="36968" x="2735263" y="4424363"/>
          <p14:tracePt t="36972" x="2684463" y="4440238"/>
          <p14:tracePt t="36976" x="2668588" y="4440238"/>
          <p14:tracePt t="36980" x="2660650" y="4448175"/>
          <p14:tracePt t="36984" x="2609850" y="4473575"/>
          <p14:tracePt t="36988" x="2592388" y="4483100"/>
          <p14:tracePt t="36993" x="2559050" y="4491038"/>
          <p14:tracePt t="36997" x="2543175" y="4506913"/>
          <p14:tracePt t="37000" x="2508250" y="4516438"/>
          <p14:tracePt t="37004" x="2484438" y="4532313"/>
          <p14:tracePt t="37009" x="2449513" y="4549775"/>
          <p14:tracePt t="37013" x="2433638" y="4549775"/>
          <p14:tracePt t="37016" x="2390775" y="4575175"/>
          <p14:tracePt t="37020" x="2357438" y="4591050"/>
          <p14:tracePt t="37025" x="2341563" y="4591050"/>
          <p14:tracePt t="37028" x="2298700" y="4608513"/>
          <p14:tracePt t="37032" x="2282825" y="4616450"/>
          <p14:tracePt t="37036" x="2232025" y="4633913"/>
          <p14:tracePt t="37040" x="2214563" y="4633913"/>
          <p14:tracePt t="37044" x="2181225" y="4649788"/>
          <p14:tracePt t="37048" x="2165350" y="4659313"/>
          <p14:tracePt t="37052" x="2132013" y="4667250"/>
          <p14:tracePt t="37056" x="2106613" y="4667250"/>
          <p14:tracePt t="37060" x="2097088" y="4667250"/>
          <p14:tracePt t="37064" x="2063750" y="4675188"/>
          <p14:tracePt t="37069" x="2055813" y="4684713"/>
          <p14:tracePt t="37072" x="2022475" y="4684713"/>
          <p14:tracePt t="37076" x="2005013" y="4692650"/>
          <p14:tracePt t="37080" x="1989138" y="4692650"/>
          <p14:tracePt t="37084" x="1979613" y="4692650"/>
          <p14:tracePt t="37088" x="1963738" y="4692650"/>
          <p14:tracePt t="37092" x="1955800" y="4700588"/>
          <p14:tracePt t="37100" x="1938338" y="4700588"/>
          <p14:tracePt t="37104" x="1920875" y="4700588"/>
          <p14:tracePt t="37108" x="1912938" y="4700588"/>
          <p14:tracePt t="37112" x="1905000" y="4700588"/>
          <p14:tracePt t="37116" x="1887538" y="4700588"/>
          <p14:tracePt t="37120" x="1879600" y="4700588"/>
          <p14:tracePt t="37129" x="1862138" y="4700588"/>
          <p14:tracePt t="37132" x="1846263" y="4700588"/>
          <p14:tracePt t="37136" x="1838325" y="4700588"/>
          <p14:tracePt t="37145" x="1820863" y="4700588"/>
          <p14:tracePt t="37146" x="1803400" y="4700588"/>
          <p14:tracePt t="37154" x="1787525" y="4700588"/>
          <p14:tracePt t="37158" x="1770063" y="4700588"/>
          <p14:tracePt t="37162" x="1744663" y="4700588"/>
          <p14:tracePt t="37170" x="1736725" y="4700588"/>
          <p14:tracePt t="37175" x="1711325" y="4700588"/>
          <p14:tracePt t="37179" x="1695450" y="4700588"/>
          <p14:tracePt t="37182" x="1662113" y="4700588"/>
          <p14:tracePt t="37186" x="1652588" y="4700588"/>
          <p14:tracePt t="37190" x="1644650" y="4700588"/>
          <p14:tracePt t="37195" x="1619250" y="4700588"/>
          <p14:tracePt t="37198" x="1603375" y="4700588"/>
          <p14:tracePt t="37202" x="1560513" y="4692650"/>
          <p14:tracePt t="37206" x="1552575" y="4692650"/>
          <p14:tracePt t="37210" x="1527175" y="4684713"/>
          <p14:tracePt t="37214" x="1509713" y="4684713"/>
          <p14:tracePt t="37218" x="1501775" y="4684713"/>
          <p14:tracePt t="37222" x="1468438" y="4684713"/>
          <p14:tracePt t="37226" x="1450975" y="4684713"/>
          <p14:tracePt t="37231" x="1392238" y="4675188"/>
          <p14:tracePt t="37234" x="1376363" y="4675188"/>
          <p14:tracePt t="37238" x="1343025" y="4667250"/>
          <p14:tracePt t="37243" x="1325563" y="4659313"/>
          <p14:tracePt t="37247" x="1309688" y="4659313"/>
          <p14:tracePt t="37250" x="1284288" y="4649788"/>
          <p14:tracePt t="37254" x="1274763" y="4649788"/>
          <p14:tracePt t="37259" x="1250950" y="4649788"/>
          <p14:tracePt t="37263" x="1241425" y="4649788"/>
          <p14:tracePt t="37266" x="1216025" y="4641850"/>
          <p14:tracePt t="37270" x="1216025" y="4633913"/>
          <p14:tracePt t="37275" x="1200150" y="4633913"/>
          <p14:tracePt t="37279" x="1192213" y="4633913"/>
          <p14:tracePt t="37286" x="1182688" y="4633913"/>
          <p14:tracePt t="37290" x="1174750" y="4624388"/>
          <p14:tracePt t="37294" x="1157288" y="4624388"/>
          <p14:tracePt t="37298" x="1149350" y="4624388"/>
          <p14:tracePt t="37302" x="1141413" y="4624388"/>
          <p14:tracePt t="37307" x="1133475" y="4616450"/>
          <p14:tracePt t="37315" x="1116013" y="4616450"/>
          <p14:tracePt t="37318" x="1108075" y="4608513"/>
          <p14:tracePt t="37322" x="1082675" y="4608513"/>
          <p14:tracePt t="37331" x="1065213" y="4608513"/>
          <p14:tracePt t="37334" x="1057275" y="4608513"/>
          <p14:tracePt t="37338" x="1049338" y="4608513"/>
          <p14:tracePt t="37341" x="1031875" y="4608513"/>
          <p14:tracePt t="37344" x="1023938" y="4600575"/>
          <p14:tracePt t="37348" x="1006475" y="4600575"/>
          <p14:tracePt t="37352" x="990600" y="4600575"/>
          <p14:tracePt t="37356" x="981075" y="4600575"/>
          <p14:tracePt t="37360" x="965200" y="4591050"/>
          <p14:tracePt t="37364" x="957263" y="4591050"/>
          <p14:tracePt t="37368" x="939800" y="4591050"/>
          <p14:tracePt t="37372" x="931863" y="4591050"/>
          <p14:tracePt t="37377" x="922338" y="4591050"/>
          <p14:tracePt t="37380" x="914400" y="4591050"/>
          <p14:tracePt t="37388" x="898525" y="4591050"/>
          <p14:tracePt t="37465" x="898525" y="4583113"/>
          <p14:tracePt t="37477" x="931863" y="4565650"/>
          <p14:tracePt t="37480" x="939800" y="4557713"/>
          <p14:tracePt t="37484" x="965200" y="4549775"/>
          <p14:tracePt t="37488" x="981075" y="4549775"/>
          <p14:tracePt t="37492" x="990600" y="4541838"/>
          <p14:tracePt t="37496" x="1023938" y="4532313"/>
          <p14:tracePt t="37501" x="1039813" y="4524375"/>
          <p14:tracePt t="37504" x="1090613" y="4524375"/>
          <p14:tracePt t="37509" x="1108075" y="4524375"/>
          <p14:tracePt t="37513" x="1174750" y="4524375"/>
          <p14:tracePt t="37517" x="1200150" y="4524375"/>
          <p14:tracePt t="37520" x="1258888" y="4524375"/>
          <p14:tracePt t="37526" x="1284288" y="4524375"/>
          <p14:tracePt t="37529" x="1343025" y="4524375"/>
          <p14:tracePt t="37533" x="1368425" y="4524375"/>
          <p14:tracePt t="37537" x="1392238" y="4524375"/>
          <p14:tracePt t="37538" x="1450975" y="4524375"/>
          <p14:tracePt t="37543" x="1476375" y="4524375"/>
          <p14:tracePt t="37547" x="1544638" y="4524375"/>
          <p14:tracePt t="37550" x="1568450" y="4524375"/>
          <p14:tracePt t="37554" x="1627188" y="4524375"/>
          <p14:tracePt t="37558" x="1644650" y="4524375"/>
          <p14:tracePt t="37562" x="1695450" y="4524375"/>
          <p14:tracePt t="37567" x="1711325" y="4524375"/>
          <p14:tracePt t="37570" x="1728788" y="4524375"/>
          <p14:tracePt t="37575" x="1762125" y="4524375"/>
          <p14:tracePt t="37579" x="1779588" y="4524375"/>
          <p14:tracePt t="37583" x="1803400" y="4524375"/>
          <p14:tracePt t="37587" x="1828800" y="4524375"/>
          <p14:tracePt t="37590" x="1862138" y="4524375"/>
          <p14:tracePt t="37595" x="1871663" y="4524375"/>
          <p14:tracePt t="37599" x="1897063" y="4524375"/>
          <p14:tracePt t="37602" x="1905000" y="4524375"/>
          <p14:tracePt t="37606" x="1920875" y="4524375"/>
          <p14:tracePt t="37610" x="1938338" y="4524375"/>
          <p14:tracePt t="37615" x="1946275" y="4524375"/>
          <p14:tracePt t="37618" x="1971675" y="4524375"/>
          <p14:tracePt t="37622" x="1979613" y="4524375"/>
          <p14:tracePt t="37627" x="2014538" y="4524375"/>
          <p14:tracePt t="37631" x="2022475" y="4524375"/>
          <p14:tracePt t="37635" x="2030413" y="4524375"/>
          <p14:tracePt t="37639" x="2055813" y="4524375"/>
          <p14:tracePt t="37643" x="2073275" y="4524375"/>
          <p14:tracePt t="37647" x="2106613" y="4524375"/>
          <p14:tracePt t="37651" x="2114550" y="4524375"/>
          <p14:tracePt t="37655" x="2122488" y="4524375"/>
          <p14:tracePt t="37659" x="2147888" y="4524375"/>
          <p14:tracePt t="37663" x="2165350" y="4524375"/>
          <p14:tracePt t="37666" x="2190750" y="4524375"/>
          <p14:tracePt t="37671" x="2206625" y="4524375"/>
          <p14:tracePt t="37675" x="2239963" y="4524375"/>
          <p14:tracePt t="37679" x="2249488" y="4524375"/>
          <p14:tracePt t="37683" x="2257425" y="4524375"/>
          <p14:tracePt t="37687" x="2290763" y="4524375"/>
          <p14:tracePt t="37690" x="2308225" y="4524375"/>
          <p14:tracePt t="37695" x="2341563" y="4524375"/>
          <p14:tracePt t="37699" x="2349500" y="4524375"/>
          <p14:tracePt t="37703" x="2374900" y="4524375"/>
          <p14:tracePt t="37707" x="2382838" y="4532313"/>
          <p14:tracePt t="37711" x="2390775" y="4532313"/>
          <p14:tracePt t="37715" x="2408238" y="4532313"/>
          <p14:tracePt t="37719" x="2416175" y="4532313"/>
          <p14:tracePt t="37723" x="2425700" y="4532313"/>
          <p14:tracePt t="37727" x="2433638" y="4532313"/>
          <p14:tracePt t="37731" x="2441575" y="4532313"/>
          <p14:tracePt t="37733" x="2449513" y="4541838"/>
          <p14:tracePt t="37741" x="2459038" y="4541838"/>
          <p14:tracePt t="37745" x="2466975" y="4541838"/>
          <p14:tracePt t="37749" x="2466975" y="4549775"/>
          <p14:tracePt t="37773" x="2474913" y="4549775"/>
          <p14:tracePt t="37797" x="2484438" y="4549775"/>
          <p14:tracePt t="37801" x="2492375" y="4557713"/>
          <p14:tracePt t="37813" x="2517775" y="4557713"/>
          <p14:tracePt t="37817" x="2525713" y="4565650"/>
          <p14:tracePt t="37820" x="2533650" y="4565650"/>
          <p14:tracePt t="37825" x="2543175" y="4575175"/>
          <p14:tracePt t="37828" x="2566988" y="4575175"/>
          <p14:tracePt t="37833" x="2576513" y="4583113"/>
          <p14:tracePt t="37836" x="2601913" y="4591050"/>
          <p14:tracePt t="37841" x="2609850" y="4600575"/>
          <p14:tracePt t="37845" x="2635250" y="4600575"/>
          <p14:tracePt t="37849" x="2643188" y="4600575"/>
          <p14:tracePt t="37853" x="2660650" y="4608513"/>
          <p14:tracePt t="37856" x="2668588" y="4608513"/>
          <p14:tracePt t="37861" x="2676525" y="4608513"/>
          <p14:tracePt t="37864" x="2693988" y="4616450"/>
          <p14:tracePt t="37873" x="2709863" y="4616450"/>
          <p14:tracePt t="37877" x="2727325" y="4616450"/>
          <p14:tracePt t="37880" x="2743200" y="4616450"/>
          <p14:tracePt t="37888" x="2760663" y="4616450"/>
          <p14:tracePt t="37892" x="2768600" y="4616450"/>
          <p14:tracePt t="37900" x="2786063" y="4616450"/>
          <p14:tracePt t="37905" x="2794000" y="4616450"/>
          <p14:tracePt t="37909" x="2801938" y="4616450"/>
          <p14:tracePt t="37913" x="2811463" y="4616450"/>
          <p14:tracePt t="37920" x="2827338" y="4616450"/>
          <p14:tracePt t="37929" x="2836863" y="4616450"/>
          <p14:tracePt t="37930" x="2844800" y="4616450"/>
          <p14:tracePt t="37939" x="2860675" y="4616450"/>
          <p14:tracePt t="37947" x="2870200" y="4616450"/>
          <p14:tracePt t="37951" x="2878138" y="4616450"/>
          <p14:tracePt t="37955" x="2886075" y="4616450"/>
          <p14:tracePt t="37959" x="2895600" y="4616450"/>
          <p14:tracePt t="37967" x="2903538" y="4616450"/>
          <p14:tracePt t="37979" x="2919413" y="4616450"/>
          <p14:tracePt t="37987" x="2936875" y="4616450"/>
          <p14:tracePt t="37990" x="2944813" y="4616450"/>
          <p14:tracePt t="37999" x="3003550" y="4616450"/>
          <p14:tracePt t="38007" x="3028950" y="4608513"/>
          <p14:tracePt t="38011" x="3036888" y="4608513"/>
          <p14:tracePt t="38015" x="3054350" y="4608513"/>
          <p14:tracePt t="38019" x="3095625" y="4600575"/>
          <p14:tracePt t="38023" x="3105150" y="4600575"/>
          <p14:tracePt t="38027" x="3138488" y="4591050"/>
          <p14:tracePt t="38031" x="3154363" y="4583113"/>
          <p14:tracePt t="38035" x="3189288" y="4575175"/>
          <p14:tracePt t="38039" x="3205163" y="4575175"/>
          <p14:tracePt t="38043" x="3248025" y="4565650"/>
          <p14:tracePt t="38047" x="3263900" y="4565650"/>
          <p14:tracePt t="38050" x="3281363" y="4565650"/>
          <p14:tracePt t="38055" x="3322638" y="4557713"/>
          <p14:tracePt t="38059" x="3340100" y="4557713"/>
          <p14:tracePt t="38063" x="3389313" y="4541838"/>
          <p14:tracePt t="38067" x="3414713" y="4541838"/>
          <p14:tracePt t="38071" x="3473450" y="4524375"/>
          <p14:tracePt t="38075" x="3498850" y="4524375"/>
          <p14:tracePt t="38079" x="3557588" y="4506913"/>
          <p14:tracePt t="38083" x="3582988" y="4506913"/>
          <p14:tracePt t="38087" x="3624263" y="4498975"/>
          <p14:tracePt t="38090" x="3700463" y="4483100"/>
          <p14:tracePt t="38095" x="3741738" y="4473575"/>
          <p14:tracePt t="38098" x="3835400" y="4457700"/>
          <p14:tracePt t="38103" x="3868738" y="4440238"/>
          <p14:tracePt t="38107" x="3917950" y="4432300"/>
          <p14:tracePt t="38111" x="3976688" y="4414838"/>
          <p14:tracePt t="38115" x="4052888" y="4398963"/>
          <p14:tracePt t="38118" x="4103688" y="4389438"/>
          <p14:tracePt t="38123" x="4195763" y="4373563"/>
          <p14:tracePt t="38125" x="4262438" y="4365625"/>
          <p14:tracePt t="38129" x="4354513" y="4340225"/>
          <p14:tracePt t="38133" x="4430713" y="4322763"/>
          <p14:tracePt t="38137" x="4564063" y="4297363"/>
          <p14:tracePt t="38141" x="4665663" y="4281488"/>
          <p14:tracePt t="38145" x="4757738" y="4256088"/>
          <p14:tracePt t="38149" x="4841875" y="4238625"/>
          <p14:tracePt t="38153" x="4975225" y="4213225"/>
          <p14:tracePt t="38157" x="5076825" y="4189413"/>
          <p14:tracePt t="38161" x="5186363" y="4179888"/>
          <p14:tracePt t="38165" x="5327650" y="4164013"/>
          <p14:tracePt t="38171" x="5445125" y="4146550"/>
          <p14:tracePt t="38173" x="5546725" y="4138613"/>
          <p14:tracePt t="38177" x="5646738" y="4130675"/>
          <p14:tracePt t="38181" x="5781675" y="4113213"/>
          <p14:tracePt t="38185" x="5881688" y="4113213"/>
          <p14:tracePt t="38189" x="5991225" y="4113213"/>
          <p14:tracePt t="38193" x="6108700" y="4113213"/>
          <p14:tracePt t="38197" x="6226175" y="4113213"/>
          <p14:tracePt t="38201" x="6300788" y="4113213"/>
          <p14:tracePt t="38205" x="6394450" y="4113213"/>
          <p14:tracePt t="38209" x="6486525" y="4113213"/>
          <p14:tracePt t="38213" x="6594475" y="4113213"/>
          <p14:tracePt t="38217" x="6670675" y="4113213"/>
          <p14:tracePt t="38221" x="6754813" y="4113213"/>
          <p14:tracePt t="38225" x="6821488" y="4113213"/>
          <p14:tracePt t="38228" x="6923088" y="4113213"/>
          <p14:tracePt t="38232" x="6989763" y="4113213"/>
          <p14:tracePt t="38237" x="7064375" y="4113213"/>
          <p14:tracePt t="38241" x="7107238" y="4113213"/>
          <p14:tracePt t="38245" x="7199313" y="4113213"/>
          <p14:tracePt t="38249" x="7275513" y="4113213"/>
          <p14:tracePt t="38253" x="7342188" y="4113213"/>
          <p14:tracePt t="38257" x="7408863" y="4113213"/>
          <p14:tracePt t="38261" x="7493000" y="4113213"/>
          <p14:tracePt t="38265" x="7559675" y="4113213"/>
          <p14:tracePt t="38269" x="7627938" y="4113213"/>
          <p14:tracePt t="38273" x="7710488" y="4113213"/>
          <p14:tracePt t="38277" x="7778750" y="4113213"/>
          <p14:tracePt t="38281" x="7845425" y="4113213"/>
          <p14:tracePt t="38285" x="7912100" y="4113213"/>
          <p14:tracePt t="38289" x="7996238" y="4113213"/>
          <p14:tracePt t="38293" x="8047038" y="4113213"/>
          <p14:tracePt t="38296" x="8105775" y="4113213"/>
          <p14:tracePt t="38301" x="8156575" y="4113213"/>
          <p14:tracePt t="38305" x="8223250" y="4113213"/>
          <p14:tracePt t="38308" x="8264525" y="4113213"/>
          <p14:tracePt t="38313" x="8307388" y="4113213"/>
          <p14:tracePt t="38317" x="8356600" y="4113213"/>
          <p14:tracePt t="38321" x="8415338" y="4113213"/>
          <p14:tracePt t="38323" x="8458200" y="4113213"/>
          <p14:tracePt t="38327" x="8499475" y="4113213"/>
          <p14:tracePt t="38331" x="8542338" y="4113213"/>
          <p14:tracePt t="38335" x="8583613" y="4113213"/>
          <p14:tracePt t="38339" x="8616950" y="4113213"/>
          <p14:tracePt t="38343" x="8642350" y="4113213"/>
          <p14:tracePt t="38346" x="8667750" y="4113213"/>
          <p14:tracePt t="38351" x="8709025" y="4113213"/>
          <p14:tracePt t="38355" x="8734425" y="4113213"/>
          <p14:tracePt t="38358" x="8767763" y="4113213"/>
          <p14:tracePt t="38363" x="8793163" y="4113213"/>
          <p14:tracePt t="38367" x="8818563" y="4113213"/>
          <p14:tracePt t="38371" x="8851900" y="4113213"/>
          <p14:tracePt t="38375" x="8869363" y="4113213"/>
          <p14:tracePt t="38379" x="8902700" y="4113213"/>
          <p14:tracePt t="38383" x="8910638" y="4113213"/>
          <p14:tracePt t="38387" x="8936038" y="4113213"/>
          <p14:tracePt t="38391" x="8953500" y="4113213"/>
          <p14:tracePt t="38395" x="8961438" y="4113213"/>
          <p14:tracePt t="38399" x="8978900" y="4113213"/>
          <p14:tracePt t="38403" x="8986838" y="4113213"/>
          <p14:tracePt t="38407" x="9002713" y="4113213"/>
          <p14:tracePt t="38415" x="9020175" y="4121150"/>
          <p14:tracePt t="38419" x="9028113" y="4121150"/>
          <p14:tracePt t="38423" x="9037638" y="4130675"/>
          <p14:tracePt t="38427" x="9045575" y="4130675"/>
          <p14:tracePt t="38431" x="9061450" y="4130675"/>
          <p14:tracePt t="38435" x="9078913" y="4146550"/>
          <p14:tracePt t="38439" x="9086850" y="4146550"/>
          <p14:tracePt t="38443" x="9104313" y="4154488"/>
          <p14:tracePt t="38447" x="9120188" y="4164013"/>
          <p14:tracePt t="38451" x="9145588" y="4171950"/>
          <p14:tracePt t="38455" x="9155113" y="4171950"/>
          <p14:tracePt t="38459" x="9170988" y="4179888"/>
          <p14:tracePt t="38463" x="9204325" y="4189413"/>
          <p14:tracePt t="38467" x="9213850" y="4189413"/>
          <p14:tracePt t="38471" x="9247188" y="4197350"/>
          <p14:tracePt t="38475" x="9263063" y="4205288"/>
          <p14:tracePt t="38479" x="9272588" y="4205288"/>
          <p14:tracePt t="38483" x="9313863" y="4213225"/>
          <p14:tracePt t="38487" x="9331325" y="4213225"/>
          <p14:tracePt t="38491" x="9364663" y="4222750"/>
          <p14:tracePt t="38495" x="9372600" y="4222750"/>
          <p14:tracePt t="38499" x="9413875" y="4230688"/>
          <p14:tracePt t="38503" x="9439275" y="4238625"/>
          <p14:tracePt t="38507" x="9448800" y="4238625"/>
          <p14:tracePt t="38511" x="9490075" y="4248150"/>
          <p14:tracePt t="38515" x="9507538" y="4248150"/>
          <p14:tracePt t="38517" x="9540875" y="4256088"/>
          <p14:tracePt t="38521" x="9556750" y="4256088"/>
          <p14:tracePt t="38525" x="9574213" y="4264025"/>
          <p14:tracePt t="38529" x="9607550" y="4271963"/>
          <p14:tracePt t="38535" x="9615488" y="4271963"/>
          <p14:tracePt t="38537" x="9640888" y="4271963"/>
          <p14:tracePt t="38541" x="9658350" y="4281488"/>
          <p14:tracePt t="38545" x="9683750" y="4289425"/>
          <p14:tracePt t="38553" x="9691688" y="4289425"/>
          <p14:tracePt t="38557" x="9717088" y="4289425"/>
          <p14:tracePt t="38565" x="9732963" y="4289425"/>
          <p14:tracePt t="38569" x="9742488" y="4289425"/>
          <p14:tracePt t="38573" x="9750425" y="4289425"/>
          <p14:tracePt t="38577" x="9766300" y="4289425"/>
          <p14:tracePt t="38581" x="9775825" y="4289425"/>
          <p14:tracePt t="38585" x="9791700" y="4289425"/>
          <p14:tracePt t="38589" x="9809163" y="4289425"/>
          <p14:tracePt t="38593" x="9825038" y="4289425"/>
          <p14:tracePt t="38597" x="9834563" y="4289425"/>
          <p14:tracePt t="38605" x="9859963" y="4289425"/>
          <p14:tracePt t="38608" x="9867900" y="4297363"/>
          <p14:tracePt t="38613" x="9893300" y="4297363"/>
          <p14:tracePt t="38617" x="9901238" y="4297363"/>
          <p14:tracePt t="38621" x="9918700" y="4297363"/>
          <p14:tracePt t="38625" x="9926638" y="4297363"/>
          <p14:tracePt t="38629" x="9942513" y="4297363"/>
          <p14:tracePt t="38633" x="9952038" y="4297363"/>
          <p14:tracePt t="38637" x="9959975" y="4297363"/>
          <p14:tracePt t="38641" x="9977438" y="4297363"/>
          <p14:tracePt t="38645" x="9985375" y="4297363"/>
          <p14:tracePt t="38649" x="9985375" y="4306888"/>
          <p14:tracePt t="38653" x="9993313" y="4306888"/>
          <p14:tracePt t="38661" x="10001250" y="4306888"/>
          <p14:tracePt t="38727" x="10010775" y="4306888"/>
          <p14:tracePt t="38743" x="10018713" y="4314825"/>
          <p14:tracePt t="38751" x="10018713" y="4322763"/>
          <p14:tracePt t="38755" x="10026650" y="4330700"/>
          <p14:tracePt t="38759" x="10036175" y="4330700"/>
          <p14:tracePt t="38767" x="10036175" y="4340225"/>
          <p14:tracePt t="38771" x="10044113" y="4340225"/>
          <p14:tracePt t="38779" x="10044113" y="4348163"/>
          <p14:tracePt t="38783" x="10052050" y="4356100"/>
          <p14:tracePt t="38815" x="10059988" y="4356100"/>
          <p14:tracePt t="38819" x="10069513" y="4356100"/>
          <p14:tracePt t="38831" x="10077450" y="4356100"/>
          <p14:tracePt t="38843" x="10085388" y="4365625"/>
          <p14:tracePt t="38851" x="10094913" y="4365625"/>
          <p14:tracePt t="38855" x="10102850" y="4365625"/>
          <p14:tracePt t="38863" x="10110788" y="4365625"/>
          <p14:tracePt t="38871" x="10118725" y="4365625"/>
          <p14:tracePt t="38875" x="10118725" y="4373563"/>
          <p14:tracePt t="38883" x="10128250" y="4373563"/>
          <p14:tracePt t="38895" x="10136188" y="4373563"/>
          <p14:tracePt t="39013" x="10136188" y="4381500"/>
          <p14:tracePt t="39037" x="10136188" y="4389438"/>
          <p14:tracePt t="39097" x="10136188" y="4398963"/>
          <p14:tracePt t="39107" x="10128250" y="4398963"/>
          <p14:tracePt t="39119" x="10118725" y="4398963"/>
          <p14:tracePt t="39127" x="10110788" y="4398963"/>
          <p14:tracePt t="39135" x="10102850" y="4398963"/>
          <p14:tracePt t="39139" x="10085388" y="4398963"/>
          <p14:tracePt t="39143" x="10077450" y="4389438"/>
          <p14:tracePt t="39147" x="10069513" y="4389438"/>
          <p14:tracePt t="39151" x="10069513" y="4381500"/>
          <p14:tracePt t="39159" x="10059988" y="4373563"/>
          <p14:tracePt t="39163" x="10059988" y="4365625"/>
          <p14:tracePt t="39167" x="10052050" y="4365625"/>
          <p14:tracePt t="39175" x="10052050" y="4356100"/>
          <p14:tracePt t="39187" x="10052050" y="4348163"/>
          <p14:tracePt t="39195" x="10052050" y="4340225"/>
          <p14:tracePt t="39203" x="10052050" y="4330700"/>
          <p14:tracePt t="39215" x="10052050" y="4322763"/>
          <p14:tracePt t="39227" x="10052050" y="4314825"/>
          <p14:tracePt t="39235" x="10052050" y="4306888"/>
          <p14:tracePt t="39239" x="10052050" y="4297363"/>
          <p14:tracePt t="39243" x="10052050" y="4289425"/>
          <p14:tracePt t="39251" x="10052050" y="4281488"/>
          <p14:tracePt t="39255" x="10059988" y="4271963"/>
          <p14:tracePt t="39263" x="10059988" y="4264025"/>
          <p14:tracePt t="39271" x="10069513" y="4256088"/>
          <p14:tracePt t="39279" x="10069513" y="4248150"/>
          <p14:tracePt t="39291" x="10077450" y="4248150"/>
          <p14:tracePt t="39295" x="10077450" y="4238625"/>
          <p14:tracePt t="39301" x="10085388" y="4238625"/>
          <p14:tracePt t="39305" x="10094913" y="4230688"/>
          <p14:tracePt t="39317" x="10094913" y="4222750"/>
          <p14:tracePt t="39321" x="10102850" y="4213225"/>
          <p14:tracePt t="39333" x="10110788" y="4213225"/>
          <p14:tracePt t="39345" x="10110788" y="4205288"/>
          <p14:tracePt t="39357" x="10118725" y="4205288"/>
          <p14:tracePt t="39369" x="10128250" y="4197350"/>
          <p14:tracePt t="39489" x="10136188" y="4197350"/>
          <p14:tracePt t="39499" x="10136188" y="4205288"/>
          <p14:tracePt t="39511" x="10144125" y="4213225"/>
          <p14:tracePt t="39515" x="10144125" y="4222750"/>
          <p14:tracePt t="39527" x="10153650" y="4230688"/>
          <p14:tracePt t="39543" x="10153650" y="4238625"/>
          <p14:tracePt t="39555" x="10161588" y="4238625"/>
          <p14:tracePt t="39559" x="10161588" y="4248150"/>
          <p14:tracePt t="39567" x="10161588" y="4256088"/>
          <p14:tracePt t="39571" x="10169525" y="4256088"/>
          <p14:tracePt t="39575" x="10169525" y="4264025"/>
          <p14:tracePt t="39587" x="10177463" y="4271963"/>
          <p14:tracePt t="39599" x="10177463" y="4281488"/>
          <p14:tracePt t="39603" x="10177463" y="4289425"/>
          <p14:tracePt t="39611" x="10186988" y="4289425"/>
          <p14:tracePt t="39623" x="10194925" y="4297363"/>
          <p14:tracePt t="39627" x="10194925" y="4306888"/>
          <p14:tracePt t="39635" x="10194925" y="4314825"/>
          <p14:tracePt t="39647" x="10194925" y="4322763"/>
          <p14:tracePt t="39659" x="10194925" y="4348163"/>
          <p14:tracePt t="39667" x="10194925" y="4356100"/>
          <p14:tracePt t="39671" x="10194925" y="4365625"/>
          <p14:tracePt t="39679" x="10194925" y="4373563"/>
          <p14:tracePt t="39683" x="10194925" y="4381500"/>
          <p14:tracePt t="39687" x="10194925" y="4389438"/>
          <p14:tracePt t="39693" x="10186988" y="4398963"/>
          <p14:tracePt t="39697" x="10186988" y="4406900"/>
          <p14:tracePt t="39701" x="10177463" y="4406900"/>
          <p14:tracePt t="39709" x="10169525" y="4414838"/>
          <p14:tracePt t="39713" x="10161588" y="4414838"/>
          <p14:tracePt t="39717" x="10161588" y="4424363"/>
          <p14:tracePt t="39721" x="10153650" y="4432300"/>
          <p14:tracePt t="39729" x="10144125" y="4432300"/>
          <p14:tracePt t="39733" x="10144125" y="4440238"/>
          <p14:tracePt t="39737" x="10136188" y="4440238"/>
          <p14:tracePt t="39741" x="10128250" y="4440238"/>
          <p14:tracePt t="39745" x="10118725" y="4440238"/>
          <p14:tracePt t="39749" x="10110788" y="4448175"/>
          <p14:tracePt t="39753" x="10102850" y="4448175"/>
          <p14:tracePt t="39757" x="10094913" y="4448175"/>
          <p14:tracePt t="39765" x="10085388" y="4448175"/>
          <p14:tracePt t="39769" x="10077450" y="4448175"/>
          <p14:tracePt t="39773" x="10069513" y="4448175"/>
          <p14:tracePt t="39777" x="10059988" y="4448175"/>
          <p14:tracePt t="39781" x="10052050" y="4448175"/>
          <p14:tracePt t="39785" x="10036175" y="4432300"/>
          <p14:tracePt t="39797" x="10026650" y="4424363"/>
          <p14:tracePt t="39805" x="10018713" y="4414838"/>
          <p14:tracePt t="39809" x="10010775" y="4414838"/>
          <p14:tracePt t="39813" x="10001250" y="4406900"/>
          <p14:tracePt t="39817" x="9993313" y="4398963"/>
          <p14:tracePt t="39821" x="9993313" y="4389438"/>
          <p14:tracePt t="39825" x="9985375" y="4389438"/>
          <p14:tracePt t="39829" x="9985375" y="4373563"/>
          <p14:tracePt t="39837" x="9977438" y="4356100"/>
          <p14:tracePt t="39841" x="9977438" y="4340225"/>
          <p14:tracePt t="39849" x="9977438" y="4330700"/>
          <p14:tracePt t="39853" x="9977438" y="4322763"/>
          <p14:tracePt t="39857" x="9977438" y="4314825"/>
          <p14:tracePt t="39861" x="9977438" y="4306888"/>
          <p14:tracePt t="39869" x="9977438" y="4297363"/>
          <p14:tracePt t="39873" x="9985375" y="4289425"/>
          <p14:tracePt t="39877" x="9993313" y="4281488"/>
          <p14:tracePt t="39881" x="10001250" y="4271963"/>
          <p14:tracePt t="39887" x="10010775" y="4264025"/>
          <p14:tracePt t="39891" x="10018713" y="4256088"/>
          <p14:tracePt t="39895" x="10026650" y="4248150"/>
          <p14:tracePt t="39903" x="10044113" y="4230688"/>
          <p14:tracePt t="39907" x="10052050" y="4230688"/>
          <p14:tracePt t="39911" x="10059988" y="4222750"/>
          <p14:tracePt t="39915" x="10069513" y="4213225"/>
          <p14:tracePt t="39919" x="10077450" y="4213225"/>
          <p14:tracePt t="39923" x="10094913" y="4205288"/>
          <p14:tracePt t="39927" x="10102850" y="4205288"/>
          <p14:tracePt t="39931" x="10110788" y="4197350"/>
          <p14:tracePt t="39935" x="10118725" y="4197350"/>
          <p14:tracePt t="39939" x="10136188" y="4197350"/>
          <p14:tracePt t="39943" x="10153650" y="4197350"/>
          <p14:tracePt t="39947" x="10161588" y="4197350"/>
          <p14:tracePt t="39951" x="10177463" y="4197350"/>
          <p14:tracePt t="39955" x="10186988" y="4197350"/>
          <p14:tracePt t="39959" x="10212388" y="4197350"/>
          <p14:tracePt t="39967" x="10220325" y="4197350"/>
          <p14:tracePt t="39971" x="10228263" y="4197350"/>
          <p14:tracePt t="39979" x="10245725" y="4205288"/>
          <p14:tracePt t="39987" x="10253663" y="4213225"/>
          <p14:tracePt t="39991" x="10261600" y="4222750"/>
          <p14:tracePt t="39999" x="10261600" y="4230688"/>
          <p14:tracePt t="40003" x="10271125" y="4238625"/>
          <p14:tracePt t="40007" x="10279063" y="4238625"/>
          <p14:tracePt t="40011" x="10279063" y="4248150"/>
          <p14:tracePt t="40015" x="10287000" y="4256088"/>
          <p14:tracePt t="40019" x="10287000" y="4264025"/>
          <p14:tracePt t="40023" x="10287000" y="4271963"/>
          <p14:tracePt t="40027" x="10294938" y="4289425"/>
          <p14:tracePt t="40031" x="10304463" y="4289425"/>
          <p14:tracePt t="40035" x="10304463" y="4306888"/>
          <p14:tracePt t="40039" x="10304463" y="4314825"/>
          <p14:tracePt t="40043" x="10304463" y="4322763"/>
          <p14:tracePt t="40047" x="10304463" y="4340225"/>
          <p14:tracePt t="40051" x="10304463" y="4348163"/>
          <p14:tracePt t="40055" x="10304463" y="4356100"/>
          <p14:tracePt t="40059" x="10304463" y="4365625"/>
          <p14:tracePt t="40063" x="10304463" y="4373563"/>
          <p14:tracePt t="40067" x="10304463" y="4381500"/>
          <p14:tracePt t="40071" x="10304463" y="4389438"/>
          <p14:tracePt t="40075" x="10304463" y="4406900"/>
          <p14:tracePt t="40083" x="10304463" y="4424363"/>
          <p14:tracePt t="40089" x="10304463" y="4432300"/>
          <p14:tracePt t="40093" x="10294938" y="4440238"/>
          <p14:tracePt t="40101" x="10287000" y="4448175"/>
          <p14:tracePt t="40105" x="10287000" y="4457700"/>
          <p14:tracePt t="40109" x="10279063" y="4457700"/>
          <p14:tracePt t="40113" x="10271125" y="4457700"/>
          <p14:tracePt t="40117" x="10271125" y="4465638"/>
          <p14:tracePt t="40121" x="10261600" y="4465638"/>
          <p14:tracePt t="40125" x="10261600" y="4473575"/>
          <p14:tracePt t="40129" x="10245725" y="4473575"/>
          <p14:tracePt t="40137" x="10245725" y="4483100"/>
          <p14:tracePt t="40141" x="10236200" y="4483100"/>
          <p14:tracePt t="40149" x="10228263" y="4483100"/>
          <p14:tracePt t="40153" x="10220325" y="4483100"/>
          <p14:tracePt t="40161" x="10212388" y="4491038"/>
          <p14:tracePt t="40173" x="10202863" y="4491038"/>
          <p14:tracePt t="40181" x="10194925" y="4491038"/>
          <p14:tracePt t="40189" x="10186988" y="4491038"/>
          <p14:tracePt t="40205" x="10177463" y="4491038"/>
          <p14:tracePt t="40359" x="10169525" y="4491038"/>
          <p14:tracePt t="40383" x="10161588" y="4473575"/>
          <p14:tracePt t="40387" x="10161588" y="4465638"/>
          <p14:tracePt t="40399" x="10161588" y="4448175"/>
          <p14:tracePt t="40407" x="10161588" y="4440238"/>
          <p14:tracePt t="40411" x="10153650" y="4432300"/>
          <p14:tracePt t="40415" x="10153650" y="4414838"/>
          <p14:tracePt t="40419" x="10153650" y="4406900"/>
          <p14:tracePt t="40423" x="10153650" y="4398963"/>
          <p14:tracePt t="40427" x="10153650" y="4389438"/>
          <p14:tracePt t="40431" x="10153650" y="4381500"/>
          <p14:tracePt t="40435" x="10153650" y="4373563"/>
          <p14:tracePt t="40443" x="10144125" y="4356100"/>
          <p14:tracePt t="40447" x="10144125" y="4348163"/>
          <p14:tracePt t="40451" x="10144125" y="4330700"/>
          <p14:tracePt t="40455" x="10144125" y="4322763"/>
          <p14:tracePt t="40459" x="10144125" y="4314825"/>
          <p14:tracePt t="40463" x="10144125" y="4306888"/>
          <p14:tracePt t="40467" x="10144125" y="4297363"/>
          <p14:tracePt t="40471" x="10144125" y="4281488"/>
          <p14:tracePt t="40477" x="10144125" y="4271963"/>
          <p14:tracePt t="40485" x="10144125" y="4264025"/>
          <p14:tracePt t="40489" x="10144125" y="4256088"/>
          <p14:tracePt t="40497" x="10144125" y="4248150"/>
          <p14:tracePt t="40501" x="10144125" y="4238625"/>
          <p14:tracePt t="40509" x="10144125" y="4230688"/>
          <p14:tracePt t="40517" x="10153650" y="4222750"/>
          <p14:tracePt t="40537" x="10161588" y="4213225"/>
          <p14:tracePt t="40557" x="10169525" y="4213225"/>
          <p14:tracePt t="40565" x="10169525" y="4205288"/>
          <p14:tracePt t="40581" x="10169525" y="4197350"/>
          <p14:tracePt t="40585" x="10177463" y="4197350"/>
          <p14:tracePt t="40621" x="10186988" y="4197350"/>
          <p14:tracePt t="40633" x="10194925" y="4197350"/>
          <p14:tracePt t="40645" x="10202863" y="4205288"/>
          <p14:tracePt t="40649" x="10212388" y="4205288"/>
          <p14:tracePt t="40657" x="10212388" y="4213225"/>
          <p14:tracePt t="40661" x="10220325" y="4213225"/>
          <p14:tracePt t="40669" x="10220325" y="4222750"/>
          <p14:tracePt t="40671" x="10228263" y="4222750"/>
          <p14:tracePt t="40683" x="10228263" y="4230688"/>
          <p14:tracePt t="40689" x="10236200" y="4238625"/>
          <p14:tracePt t="40699" x="10245725" y="4248150"/>
          <p14:tracePt t="40707" x="10245725" y="4256088"/>
          <p14:tracePt t="40711" x="10253663" y="4256088"/>
          <p14:tracePt t="40715" x="10253663" y="4264025"/>
          <p14:tracePt t="40719" x="10253663" y="4271963"/>
          <p14:tracePt t="40723" x="10253663" y="4281488"/>
          <p14:tracePt t="40731" x="10253663" y="4289425"/>
          <p14:tracePt t="40739" x="10253663" y="4297363"/>
          <p14:tracePt t="40743" x="10253663" y="4306888"/>
          <p14:tracePt t="40747" x="10253663" y="4314825"/>
          <p14:tracePt t="40755" x="10253663" y="4322763"/>
          <p14:tracePt t="40763" x="10253663" y="4340225"/>
          <p14:tracePt t="40771" x="10245725" y="4356100"/>
          <p14:tracePt t="40775" x="10236200" y="4365625"/>
          <p14:tracePt t="40779" x="10236200" y="4373563"/>
          <p14:tracePt t="40783" x="10228263" y="4373563"/>
          <p14:tracePt t="40787" x="10228263" y="4381500"/>
          <p14:tracePt t="40795" x="10212388" y="4381500"/>
          <p14:tracePt t="40799" x="10212388" y="4389438"/>
          <p14:tracePt t="40803" x="10202863" y="4389438"/>
          <p14:tracePt t="40807" x="10202863" y="4398963"/>
          <p14:tracePt t="40811" x="10186988" y="4398963"/>
          <p14:tracePt t="40819" x="10177463" y="4398963"/>
          <p14:tracePt t="40823" x="10177463" y="4406900"/>
          <p14:tracePt t="40827" x="10169525" y="4406900"/>
          <p14:tracePt t="40835" x="10161588" y="4406900"/>
          <p14:tracePt t="40839" x="10153650" y="4406900"/>
          <p14:tracePt t="40847" x="10144125" y="4406900"/>
          <p14:tracePt t="40859" x="10136188" y="4406900"/>
          <p14:tracePt t="40873" x="10128250" y="4406900"/>
          <p14:tracePt t="40893" x="10118725" y="4406900"/>
          <p14:tracePt t="40905" x="10118725" y="4398963"/>
          <p14:tracePt t="40917" x="10110788" y="4398963"/>
          <p14:tracePt t="40921" x="10110788" y="4389438"/>
          <p14:tracePt t="40929" x="10102850" y="4356100"/>
          <p14:tracePt t="40933" x="10102850" y="4348163"/>
          <p14:tracePt t="40937" x="10094913" y="4330700"/>
          <p14:tracePt t="40945" x="10094913" y="4306888"/>
          <p14:tracePt t="40949" x="10094913" y="4297363"/>
          <p14:tracePt t="40953" x="10094913" y="4271963"/>
          <p14:tracePt t="40957" x="10094913" y="4256088"/>
          <p14:tracePt t="40976" x="10094913" y="4213225"/>
          <p14:tracePt t="40981" x="10094913" y="4205288"/>
          <p14:tracePt t="40985" x="10094913" y="4197350"/>
          <p14:tracePt t="40989" x="10094913" y="4189413"/>
          <p14:tracePt t="40997" x="10094913" y="4179888"/>
          <p14:tracePt t="41005" x="10094913" y="4171950"/>
          <p14:tracePt t="41009" x="10094913" y="4164013"/>
          <p14:tracePt t="41025" x="10094913" y="4154488"/>
          <p14:tracePt t="41029" x="10102850" y="4154488"/>
          <p14:tracePt t="41041" x="10102850" y="4146550"/>
          <p14:tracePt t="41049" x="10110788" y="4146550"/>
          <p14:tracePt t="41053" x="10118725" y="4146550"/>
          <p14:tracePt t="41063" x="10118725" y="4138613"/>
          <p14:tracePt t="41075" x="10128250" y="4138613"/>
          <p14:tracePt t="41091" x="10136188" y="4138613"/>
          <p14:tracePt t="41103" x="10144125" y="4138613"/>
          <p14:tracePt t="41111" x="10153650" y="4138613"/>
          <p14:tracePt t="41115" x="10161588" y="4146550"/>
          <p14:tracePt t="41123" x="10169525" y="4146550"/>
          <p14:tracePt t="41127" x="10177463" y="4164013"/>
          <p14:tracePt t="41135" x="10186988" y="4171950"/>
          <p14:tracePt t="41143" x="10194925" y="4179888"/>
          <p14:tracePt t="41147" x="10194925" y="4189413"/>
          <p14:tracePt t="41151" x="10202863" y="4189413"/>
          <p14:tracePt t="41155" x="10202863" y="4197350"/>
          <p14:tracePt t="41163" x="10212388" y="4205288"/>
          <p14:tracePt t="41167" x="10212388" y="4213225"/>
          <p14:tracePt t="41171" x="10220325" y="4222750"/>
          <p14:tracePt t="41179" x="10220325" y="4230688"/>
          <p14:tracePt t="41183" x="10220325" y="4238625"/>
          <p14:tracePt t="41191" x="10220325" y="4248150"/>
          <p14:tracePt t="41195" x="10220325" y="4256088"/>
          <p14:tracePt t="41199" x="10220325" y="4264025"/>
          <p14:tracePt t="41203" x="10220325" y="4271963"/>
          <p14:tracePt t="41211" x="10220325" y="4289425"/>
          <p14:tracePt t="41219" x="10220325" y="4306888"/>
          <p14:tracePt t="41223" x="10220325" y="4314825"/>
          <p14:tracePt t="41231" x="10220325" y="4330700"/>
          <p14:tracePt t="41239" x="10220325" y="4340225"/>
          <p14:tracePt t="41243" x="10220325" y="4348163"/>
          <p14:tracePt t="41247" x="10212388" y="4348163"/>
          <p14:tracePt t="41251" x="10212388" y="4356100"/>
          <p14:tracePt t="41259" x="10202863" y="4365625"/>
          <p14:tracePt t="41261" x="10202863" y="4373563"/>
          <p14:tracePt t="41269" x="10194925" y="4381500"/>
          <p14:tracePt t="41273" x="10194925" y="4389438"/>
          <p14:tracePt t="41281" x="10186988" y="4389438"/>
          <p14:tracePt t="41285" x="10186988" y="4398963"/>
          <p14:tracePt t="41293" x="10177463" y="4398963"/>
          <p14:tracePt t="41305" x="10169525" y="4406900"/>
          <p14:tracePt t="41309" x="10169525" y="4414838"/>
          <p14:tracePt t="41321" x="10161588" y="4414838"/>
          <p14:tracePt t="41455" x="10153650" y="4414838"/>
          <p14:tracePt t="41479" x="10144125" y="4414838"/>
          <p14:tracePt t="41483" x="10136188" y="4414838"/>
          <p14:tracePt t="41491" x="10128250" y="4424363"/>
          <p14:tracePt t="41495" x="10118725" y="4424363"/>
          <p14:tracePt t="41499" x="10110788" y="4424363"/>
          <p14:tracePt t="41503" x="10102850" y="4432300"/>
          <p14:tracePt t="41511" x="10094913" y="4432300"/>
          <p14:tracePt t="41515" x="10085388" y="4440238"/>
          <p14:tracePt t="41519" x="10077450" y="4440238"/>
          <p14:tracePt t="41523" x="10069513" y="4448175"/>
          <p14:tracePt t="41527" x="10059988" y="4448175"/>
          <p14:tracePt t="41531" x="10052050" y="4465638"/>
          <p14:tracePt t="41535" x="10044113" y="4465638"/>
          <p14:tracePt t="41539" x="10036175" y="4473575"/>
          <p14:tracePt t="41547" x="10026650" y="4473575"/>
          <p14:tracePt t="41551" x="10018713" y="4491038"/>
          <p14:tracePt t="41555" x="10010775" y="4491038"/>
          <p14:tracePt t="41559" x="10010775" y="4498975"/>
          <p14:tracePt t="41563" x="10001250" y="4498975"/>
          <p14:tracePt t="41567" x="9993313" y="4506913"/>
          <p14:tracePt t="41571" x="9985375" y="4516438"/>
          <p14:tracePt t="41575" x="9977438" y="4516438"/>
          <p14:tracePt t="41579" x="9967913" y="4516438"/>
          <p14:tracePt t="41583" x="9959975" y="4524375"/>
          <p14:tracePt t="41591" x="9942513" y="4524375"/>
          <p14:tracePt t="41595" x="9934575" y="4524375"/>
          <p14:tracePt t="41599" x="9926638" y="4524375"/>
          <p14:tracePt t="41603" x="9918700" y="4524375"/>
          <p14:tracePt t="41611" x="9901238" y="4506913"/>
          <p14:tracePt t="41615" x="9883775" y="4498975"/>
          <p14:tracePt t="41619" x="9883775" y="4491038"/>
          <p14:tracePt t="41623" x="9867900" y="4473575"/>
          <p14:tracePt t="41627" x="9867900" y="4457700"/>
          <p14:tracePt t="41631" x="9859963" y="4424363"/>
          <p14:tracePt t="41635" x="9850438" y="4414838"/>
          <p14:tracePt t="41639" x="9842500" y="4381500"/>
          <p14:tracePt t="41643" x="9842500" y="4365625"/>
          <p14:tracePt t="41651" x="9842500" y="4356100"/>
          <p14:tracePt t="41653" x="9842500" y="4348163"/>
          <p14:tracePt t="41657" x="9842500" y="4340225"/>
          <p14:tracePt t="41661" x="9842500" y="4330700"/>
          <p14:tracePt t="41991" x="9825038" y="4330700"/>
          <p14:tracePt t="41995" x="9817100" y="4330700"/>
          <p14:tracePt t="41999" x="9791700" y="4330700"/>
          <p14:tracePt t="42003" x="9783763" y="4330700"/>
          <p14:tracePt t="42007" x="9775825" y="4330700"/>
          <p14:tracePt t="42011" x="9758363" y="4330700"/>
          <p14:tracePt t="42019" x="9742488" y="4330700"/>
          <p14:tracePt t="42023" x="9732963" y="4330700"/>
          <p14:tracePt t="42027" x="9717088" y="4330700"/>
          <p14:tracePt t="42031" x="9707563" y="4330700"/>
          <p14:tracePt t="42039" x="9699625" y="4340225"/>
          <p14:tracePt t="42043" x="9691688" y="4340225"/>
          <p14:tracePt t="42045" x="9674225" y="4348163"/>
          <p14:tracePt t="42053" x="9658350" y="4356100"/>
          <p14:tracePt t="42057" x="9648825" y="4356100"/>
          <p14:tracePt t="42061" x="9625013" y="4365625"/>
          <p14:tracePt t="42067" x="9615488" y="4365625"/>
          <p14:tracePt t="42069" x="9607550" y="4365625"/>
          <p14:tracePt t="42073" x="9574213" y="4373563"/>
          <p14:tracePt t="42077" x="9548813" y="4381500"/>
          <p14:tracePt t="42081" x="9515475" y="4389438"/>
          <p14:tracePt t="42085" x="9498013" y="4389438"/>
          <p14:tracePt t="42089" x="9472613" y="4389438"/>
          <p14:tracePt t="42093" x="9413875" y="4398963"/>
          <p14:tracePt t="42097" x="9390063" y="4398963"/>
          <p14:tracePt t="42101" x="9331325" y="4398963"/>
          <p14:tracePt t="42105" x="9263063" y="4406900"/>
          <p14:tracePt t="42109" x="9178925" y="4406900"/>
          <p14:tracePt t="42113" x="9163050" y="4406900"/>
          <p14:tracePt t="42117" x="9137650" y="4406900"/>
          <p14:tracePt t="42121" x="9070975" y="4406900"/>
          <p14:tracePt t="42125" x="9045575" y="4406900"/>
          <p14:tracePt t="42129" x="8986838" y="4406900"/>
          <p14:tracePt t="42133" x="8961438" y="4406900"/>
          <p14:tracePt t="42137" x="8902700" y="4406900"/>
          <p14:tracePt t="42141" x="8885238" y="4406900"/>
          <p14:tracePt t="42145" x="8836025" y="4406900"/>
          <p14:tracePt t="42149" x="8810625" y="4406900"/>
          <p14:tracePt t="42153" x="8759825" y="4406900"/>
          <p14:tracePt t="42157" x="8751888" y="4406900"/>
          <p14:tracePt t="42161" x="8743950" y="4406900"/>
          <p14:tracePt t="42165" x="8709025" y="4406900"/>
          <p14:tracePt t="42169" x="8693150" y="4406900"/>
          <p14:tracePt t="42173" x="8675688" y="4406900"/>
          <p14:tracePt t="42177" x="8667750" y="4406900"/>
          <p14:tracePt t="42181" x="8659813" y="4406900"/>
          <p14:tracePt t="42185" x="8650288" y="4406900"/>
          <p14:tracePt t="42189" x="8642350" y="4406900"/>
          <p14:tracePt t="42193" x="8634413" y="4406900"/>
          <p14:tracePt t="42209" x="8626475" y="4406900"/>
          <p14:tracePt t="42247" x="8616950" y="4406900"/>
          <p14:tracePt t="42259" x="8609013" y="4406900"/>
          <p14:tracePt t="42271" x="8601075" y="4406900"/>
          <p14:tracePt t="42280" x="8591550" y="4406900"/>
          <p14:tracePt t="42283" x="8583613" y="4406900"/>
          <p14:tracePt t="42287" x="8575675" y="4414838"/>
          <p14:tracePt t="42297" x="8567738" y="4414838"/>
          <p14:tracePt t="42303" x="8550275" y="4424363"/>
          <p14:tracePt t="42311" x="8542338" y="4432300"/>
          <p14:tracePt t="42319" x="8532813" y="4432300"/>
          <p14:tracePt t="42323" x="8524875" y="4432300"/>
          <p14:tracePt t="42327" x="8516938" y="4440238"/>
          <p14:tracePt t="42335" x="8509000" y="4440238"/>
          <p14:tracePt t="42343" x="8499475" y="4448175"/>
          <p14:tracePt t="42351" x="8491538" y="4448175"/>
          <p14:tracePt t="42355" x="8483600" y="4448175"/>
          <p14:tracePt t="42359" x="8474075" y="4448175"/>
          <p14:tracePt t="42367" x="8466138" y="4448175"/>
          <p14:tracePt t="42371" x="8466138" y="4457700"/>
          <p14:tracePt t="42375" x="8458200" y="4457700"/>
          <p14:tracePt t="42383" x="8440738" y="4465638"/>
          <p14:tracePt t="42387" x="8432800" y="4465638"/>
          <p14:tracePt t="42391" x="8415338" y="4465638"/>
          <p14:tracePt t="42395" x="8374063" y="4465638"/>
          <p14:tracePt t="42399" x="8366125" y="4465638"/>
          <p14:tracePt t="42403" x="8340725" y="4465638"/>
          <p14:tracePt t="42407" x="8332788" y="4465638"/>
          <p14:tracePt t="42411" x="8307388" y="4465638"/>
          <p14:tracePt t="42415" x="8289925" y="4465638"/>
          <p14:tracePt t="42419" x="8264525" y="4465638"/>
          <p14:tracePt t="42423" x="8256588" y="4465638"/>
          <p14:tracePt t="42427" x="8248650" y="4465638"/>
          <p14:tracePt t="42431" x="8231188" y="4465638"/>
          <p14:tracePt t="42433" x="8215313" y="4465638"/>
          <p14:tracePt t="42437" x="8205788" y="4465638"/>
          <p14:tracePt t="42442" x="8197850" y="4465638"/>
          <p14:tracePt t="42445" x="8180388" y="4465638"/>
          <p14:tracePt t="42453" x="8172450" y="4465638"/>
          <p14:tracePt t="42461" x="8164513" y="4465638"/>
          <p14:tracePt t="42517" x="8164513" y="4457700"/>
          <p14:tracePt t="42529" x="8164513" y="4448175"/>
          <p14:tracePt t="42541" x="8164513" y="4440238"/>
          <p14:tracePt t="42545" x="8172450" y="4440238"/>
          <p14:tracePt t="42553" x="8215313" y="4414838"/>
          <p14:tracePt t="42561" x="8223250" y="4406900"/>
          <p14:tracePt t="42565" x="8256588" y="4389438"/>
          <p14:tracePt t="42569" x="8264525" y="4389438"/>
          <p14:tracePt t="42573" x="8297863" y="4373563"/>
          <p14:tracePt t="42577" x="8315325" y="4365625"/>
          <p14:tracePt t="42581" x="8374063" y="4356100"/>
          <p14:tracePt t="42585" x="8391525" y="4356100"/>
          <p14:tracePt t="42589" x="8450263" y="4348163"/>
          <p14:tracePt t="42593" x="8474075" y="4340225"/>
          <p14:tracePt t="42597" x="8567738" y="4340225"/>
          <p14:tracePt t="42601" x="8601075" y="4340225"/>
          <p14:tracePt t="42605" x="8634413" y="4340225"/>
          <p14:tracePt t="42609" x="8726488" y="4340225"/>
          <p14:tracePt t="42613" x="8759825" y="4340225"/>
          <p14:tracePt t="42617" x="8851900" y="4340225"/>
          <p14:tracePt t="42621" x="8885238" y="4340225"/>
          <p14:tracePt t="42625" x="8969375" y="4340225"/>
          <p14:tracePt t="42629" x="9002713" y="4340225"/>
          <p14:tracePt t="42631" x="9096375" y="4340225"/>
          <p14:tracePt t="42635" x="9120188" y="4340225"/>
          <p14:tracePt t="42639" x="9155113" y="4340225"/>
          <p14:tracePt t="42643" x="9221788" y="4340225"/>
          <p14:tracePt t="42647" x="9247188" y="4340225"/>
          <p14:tracePt t="42651" x="9305925" y="4340225"/>
          <p14:tracePt t="42655" x="9331325" y="4340225"/>
          <p14:tracePt t="42659" x="9390063" y="4348163"/>
          <p14:tracePt t="42663" x="9405938" y="4348163"/>
          <p14:tracePt t="42667" x="9448800" y="4348163"/>
          <p14:tracePt t="42671" x="9472613" y="4348163"/>
          <p14:tracePt t="42675" x="9490075" y="4348163"/>
          <p14:tracePt t="42679" x="9523413" y="4348163"/>
          <p14:tracePt t="42683" x="9540875" y="4348163"/>
          <p14:tracePt t="42689" x="9574213" y="4348163"/>
          <p14:tracePt t="42692" x="9590088" y="4348163"/>
          <p14:tracePt t="42695" x="9625013" y="4348163"/>
          <p14:tracePt t="42699" x="9640888" y="4348163"/>
          <p14:tracePt t="42703" x="9674225" y="4340225"/>
          <p14:tracePt t="42707" x="9691688" y="4340225"/>
          <p14:tracePt t="42711" x="9699625" y="4340225"/>
          <p14:tracePt t="42715" x="9732963" y="4330700"/>
          <p14:tracePt t="42719" x="9750425" y="4330700"/>
          <p14:tracePt t="42723" x="9783763" y="4330700"/>
          <p14:tracePt t="42727" x="9801225" y="4330700"/>
          <p14:tracePt t="42731" x="9834563" y="4330700"/>
          <p14:tracePt t="42735" x="9850438" y="4330700"/>
          <p14:tracePt t="42739" x="9883775" y="4330700"/>
          <p14:tracePt t="42743" x="9893300" y="4330700"/>
          <p14:tracePt t="42747" x="9909175" y="4330700"/>
          <p14:tracePt t="42751" x="9942513" y="4330700"/>
          <p14:tracePt t="42755" x="9952038" y="4330700"/>
          <p14:tracePt t="42759" x="9985375" y="4330700"/>
          <p14:tracePt t="42763" x="10010775" y="4330700"/>
          <p14:tracePt t="42767" x="10044113" y="4330700"/>
          <p14:tracePt t="42771" x="10059988" y="4330700"/>
          <p14:tracePt t="42775" x="10102850" y="4330700"/>
          <p14:tracePt t="42779" x="10110788" y="4330700"/>
          <p14:tracePt t="42783" x="10153650" y="4330700"/>
          <p14:tracePt t="42787" x="10169525" y="4330700"/>
          <p14:tracePt t="42792" x="10186988" y="4330700"/>
          <p14:tracePt t="42795" x="10228263" y="4330700"/>
          <p14:tracePt t="42799" x="10253663" y="4330700"/>
          <p14:tracePt t="42803" x="10287000" y="4330700"/>
          <p14:tracePt t="42807" x="10304463" y="4330700"/>
          <p14:tracePt t="42811" x="10345738" y="4330700"/>
          <p14:tracePt t="42815" x="10353675" y="4330700"/>
          <p14:tracePt t="42819" x="10388600" y="4330700"/>
          <p14:tracePt t="42823" x="10396538" y="4330700"/>
          <p14:tracePt t="42827" x="10412413" y="4330700"/>
          <p14:tracePt t="42829" x="10437813" y="4330700"/>
          <p14:tracePt t="42833" x="10447338" y="4330700"/>
          <p14:tracePt t="42837" x="10463213" y="4330700"/>
          <p14:tracePt t="42843" x="10471150" y="4330700"/>
          <p14:tracePt t="42845" x="10488613" y="4330700"/>
          <p14:tracePt t="42853" x="10496550" y="4330700"/>
          <p14:tracePt t="42881" x="10506075" y="4330700"/>
          <p14:tracePt t="42937" x="10514013" y="4340225"/>
          <p14:tracePt t="42941" x="10521950" y="4340225"/>
          <p14:tracePt t="42957" x="10529888" y="4340225"/>
          <p14:tracePt t="42965" x="10539413" y="4348163"/>
          <p14:tracePt t="42975" x="10547350" y="4348163"/>
          <p14:tracePt t="42977" x="10555288" y="4348163"/>
          <p14:tracePt t="42985" x="10564813" y="4348163"/>
          <p14:tracePt t="42989" x="10588625" y="4356100"/>
          <p14:tracePt t="42993" x="10606088" y="4356100"/>
          <p14:tracePt t="42997" x="10614025" y="4356100"/>
          <p14:tracePt t="43001" x="10623550" y="4356100"/>
          <p14:tracePt t="43005" x="10639425" y="4365625"/>
          <p14:tracePt t="43009" x="10647363" y="4365625"/>
          <p14:tracePt t="43013" x="10664825" y="4373563"/>
          <p14:tracePt t="43017" x="10672763" y="4373563"/>
          <p14:tracePt t="43021" x="10698163" y="4373563"/>
          <p14:tracePt t="43023" x="10706100" y="4373563"/>
          <p14:tracePt t="43027" x="10731500" y="4373563"/>
          <p14:tracePt t="43039" x="10756900" y="4373563"/>
          <p14:tracePt t="43043" x="10764838" y="4373563"/>
          <p14:tracePt t="43047" x="10782300" y="4373563"/>
          <p14:tracePt t="43051" x="10790238" y="4373563"/>
          <p14:tracePt t="43055" x="10807700" y="4373563"/>
          <p14:tracePt t="43059" x="10815638" y="4373563"/>
          <p14:tracePt t="43067" x="10833100" y="4373563"/>
          <p14:tracePt t="43075" x="10848975" y="4381500"/>
          <p14:tracePt t="43083" x="10858500" y="4381500"/>
          <p14:tracePt t="43103" x="10866438" y="4381500"/>
          <p14:tracePt t="43139" x="10874375" y="4381500"/>
          <p14:tracePt t="43143" x="10882313" y="4381500"/>
          <p14:tracePt t="43159" x="10891838" y="4381500"/>
          <p14:tracePt t="43167" x="10899775" y="4381500"/>
          <p14:tracePt t="43183" x="10917238" y="4381500"/>
          <p14:tracePt t="43192" x="10941050" y="4381500"/>
          <p14:tracePt t="43195" x="10958513" y="4381500"/>
          <p14:tracePt t="43203" x="10975975" y="4381500"/>
          <p14:tracePt t="43207" x="10983913" y="4381500"/>
          <p14:tracePt t="43211" x="10999788" y="4381500"/>
          <p14:tracePt t="43217" x="11017250" y="4381500"/>
          <p14:tracePt t="43229" x="11025188" y="4381500"/>
          <p14:tracePt t="43233" x="11034713" y="4381500"/>
          <p14:tracePt t="43237" x="11042650" y="4381500"/>
          <p14:tracePt t="43249" x="11050588" y="4381500"/>
          <p14:tracePt t="43261" x="11058525" y="4381500"/>
          <p14:tracePt t="43277" x="11068050" y="4381500"/>
          <p14:tracePt t="43285" x="11075988" y="4381500"/>
          <p14:tracePt t="43301" x="11083925" y="4381500"/>
          <p14:tracePt t="43305" x="11093450" y="4381500"/>
          <p14:tracePt t="43317" x="11101388" y="4381500"/>
          <p14:tracePt t="43321" x="11109325" y="4381500"/>
          <p14:tracePt t="43329" x="11117263" y="4381500"/>
          <p14:tracePt t="43337" x="11126788" y="4381500"/>
          <p14:tracePt t="43345" x="11134725" y="4381500"/>
          <p14:tracePt t="43349" x="11142663" y="4381500"/>
          <p14:tracePt t="43357" x="11152188" y="4381500"/>
          <p14:tracePt t="43369" x="11160125" y="4381500"/>
          <p14:tracePt t="43373" x="11168063" y="4381500"/>
          <p14:tracePt t="43381" x="11176000" y="4381500"/>
          <p14:tracePt t="43389" x="11185525" y="4381500"/>
          <p14:tracePt t="43409" x="11193463" y="4381500"/>
          <p14:tracePt t="43415" x="11201400" y="4381500"/>
          <p14:tracePt t="43423" x="11210925" y="4381500"/>
          <p14:tracePt t="43435" x="11218863" y="4381500"/>
          <p14:tracePt t="43443" x="11226800" y="4381500"/>
          <p14:tracePt t="43455" x="11234738" y="4381500"/>
          <p14:tracePt t="43463" x="11244263" y="4381500"/>
          <p14:tracePt t="43567" x="11244263" y="4373563"/>
          <p14:tracePt t="43579" x="11244263" y="4356100"/>
          <p14:tracePt t="43587" x="11244263" y="4348163"/>
          <p14:tracePt t="43595" x="11244263" y="4340225"/>
          <p14:tracePt t="43603" x="11244263" y="4330700"/>
          <p14:tracePt t="43609" x="11244263" y="4322763"/>
          <p14:tracePt t="43617" x="11244263" y="4314825"/>
          <p14:tracePt t="43629" x="11244263" y="4306888"/>
          <p14:tracePt t="43633" x="11244263" y="4297363"/>
          <p14:tracePt t="43642" x="11244263" y="4281488"/>
          <p14:tracePt t="43653" x="11244263" y="4271963"/>
          <p14:tracePt t="43657" x="11244263" y="4264025"/>
          <p14:tracePt t="43669" x="11244263" y="4248150"/>
          <p14:tracePt t="43673" x="11234738" y="4248150"/>
          <p14:tracePt t="43677" x="11234738" y="4238625"/>
          <p14:tracePt t="43685" x="11234738" y="4230688"/>
          <p14:tracePt t="43689" x="11234738" y="4222750"/>
          <p14:tracePt t="43697" x="11226800" y="4222750"/>
          <p14:tracePt t="43701" x="11226800" y="4213225"/>
          <p14:tracePt t="43721" x="11226800" y="4205288"/>
          <p14:tracePt t="43725" x="11218863" y="4205288"/>
          <p14:tracePt t="43733" x="11218863" y="4197350"/>
          <p14:tracePt t="43742" x="11210925" y="4179888"/>
          <p14:tracePt t="43749" x="11201400" y="4179888"/>
          <p14:tracePt t="43753" x="11201400" y="4171950"/>
          <p14:tracePt t="43761" x="11193463" y="4171950"/>
          <p14:tracePt t="43765" x="11185525" y="4154488"/>
          <p14:tracePt t="43773" x="11176000" y="4154488"/>
          <p14:tracePt t="43777" x="11168063" y="4146550"/>
          <p14:tracePt t="43785" x="11160125" y="4138613"/>
          <p14:tracePt t="43789" x="11152188" y="4130675"/>
          <p14:tracePt t="43797" x="11117263" y="4113213"/>
          <p14:tracePt t="43801" x="11109325" y="4105275"/>
          <p14:tracePt t="43803" x="11093450" y="4105275"/>
          <p14:tracePt t="43807" x="11083925" y="4105275"/>
          <p14:tracePt t="43811" x="11075988" y="4095750"/>
          <p14:tracePt t="43815" x="11068050" y="4087813"/>
          <p14:tracePt t="43819" x="11058525" y="4087813"/>
          <p14:tracePt t="43823" x="11034713" y="4087813"/>
          <p14:tracePt t="43827" x="11025188" y="4079875"/>
          <p14:tracePt t="43831" x="11009313" y="4071938"/>
          <p14:tracePt t="43835" x="10999788" y="4071938"/>
          <p14:tracePt t="43839" x="10966450" y="4062413"/>
          <p14:tracePt t="43847" x="10958513" y="4062413"/>
          <p14:tracePt t="43853" x="10925175" y="4054475"/>
          <p14:tracePt t="43855" x="10907713" y="4054475"/>
          <p14:tracePt t="43859" x="10874375" y="4046538"/>
          <p14:tracePt t="43863" x="10858500" y="4037013"/>
          <p14:tracePt t="43867" x="10823575" y="4037013"/>
          <p14:tracePt t="43871" x="10807700" y="4037013"/>
          <p14:tracePt t="43875" x="10790238" y="4037013"/>
          <p14:tracePt t="43879" x="10741025" y="4029075"/>
          <p14:tracePt t="43883" x="10723563" y="4029075"/>
          <p14:tracePt t="43887" x="10682288" y="4029075"/>
          <p14:tracePt t="43892" x="10656888" y="4021138"/>
          <p14:tracePt t="43895" x="10639425" y="4021138"/>
          <p14:tracePt t="43899" x="10588625" y="4021138"/>
          <p14:tracePt t="43903" x="10564813" y="4011613"/>
          <p14:tracePt t="43907" x="10496550" y="4011613"/>
          <p14:tracePt t="43911" x="10471150" y="4011613"/>
          <p14:tracePt t="43915" x="10404475" y="4011613"/>
          <p14:tracePt t="43919" x="10388600" y="4011613"/>
          <p14:tracePt t="43923" x="10363200" y="4011613"/>
          <p14:tracePt t="43927" x="10304463" y="4003675"/>
          <p14:tracePt t="43931" x="10279063" y="4003675"/>
          <p14:tracePt t="43935" x="10220325" y="4003675"/>
          <p14:tracePt t="43939" x="10194925" y="4003675"/>
          <p14:tracePt t="43943" x="10169525" y="3995738"/>
          <p14:tracePt t="43947" x="10102850" y="3995738"/>
          <p14:tracePt t="43951" x="10077450" y="3995738"/>
          <p14:tracePt t="43955" x="10026650" y="3995738"/>
          <p14:tracePt t="43959" x="10001250" y="3995738"/>
          <p14:tracePt t="43963" x="9952038" y="3987800"/>
          <p14:tracePt t="43967" x="9934575" y="3987800"/>
          <p14:tracePt t="43971" x="9918700" y="3987800"/>
          <p14:tracePt t="43976" x="9867900" y="3987800"/>
          <p14:tracePt t="43979" x="9850438" y="3987800"/>
          <p14:tracePt t="43983" x="9809163" y="3987800"/>
          <p14:tracePt t="43987" x="9791700" y="3978275"/>
          <p14:tracePt t="43992" x="9766300" y="3978275"/>
          <p14:tracePt t="43995" x="9725025" y="3978275"/>
          <p14:tracePt t="43999" x="9707563" y="3978275"/>
          <p14:tracePt t="44001" x="9666288" y="3978275"/>
          <p14:tracePt t="44005" x="9648825" y="3978275"/>
          <p14:tracePt t="44009" x="9607550" y="3978275"/>
          <p14:tracePt t="44013" x="9582150" y="3978275"/>
          <p14:tracePt t="44017" x="9566275" y="3978275"/>
          <p14:tracePt t="44021" x="9515475" y="3978275"/>
          <p14:tracePt t="44025" x="9490075" y="3978275"/>
          <p14:tracePt t="44029" x="9439275" y="3978275"/>
          <p14:tracePt t="44033" x="9413875" y="3978275"/>
          <p14:tracePt t="44038" x="9355138" y="3978275"/>
          <p14:tracePt t="44042" x="9339263" y="3978275"/>
          <p14:tracePt t="44045" x="9321800" y="3978275"/>
          <p14:tracePt t="44049" x="9272588" y="3978275"/>
          <p14:tracePt t="44053" x="9255125" y="3978275"/>
          <p14:tracePt t="44057" x="9213850" y="3978275"/>
          <p14:tracePt t="44061" x="9196388" y="3978275"/>
          <p14:tracePt t="44065" x="9178925" y="3978275"/>
          <p14:tracePt t="44069" x="9129713" y="3978275"/>
          <p14:tracePt t="44073" x="9120188" y="3978275"/>
          <p14:tracePt t="44077" x="9086850" y="3978275"/>
          <p14:tracePt t="44081" x="9070975" y="3978275"/>
          <p14:tracePt t="44085" x="9045575" y="3978275"/>
          <p14:tracePt t="44089" x="9037638" y="3978275"/>
          <p14:tracePt t="44093" x="9020175" y="3978275"/>
          <p14:tracePt t="44097" x="8994775" y="3978275"/>
          <p14:tracePt t="44101" x="8986838" y="3978275"/>
          <p14:tracePt t="44105" x="8961438" y="3978275"/>
          <p14:tracePt t="44109" x="8953500" y="3978275"/>
          <p14:tracePt t="44113" x="8943975" y="3978275"/>
          <p14:tracePt t="44117" x="8920163" y="3978275"/>
          <p14:tracePt t="44121" x="8902700" y="3978275"/>
          <p14:tracePt t="44125" x="8877300" y="3978275"/>
          <p14:tracePt t="44129" x="8869363" y="3978275"/>
          <p14:tracePt t="44133" x="8836025" y="3978275"/>
          <p14:tracePt t="44137" x="8810625" y="3978275"/>
          <p14:tracePt t="44142" x="8793163" y="3978275"/>
          <p14:tracePt t="44145" x="8759825" y="3978275"/>
          <p14:tracePt t="44149" x="8751888" y="3978275"/>
          <p14:tracePt t="44153" x="8709025" y="3970338"/>
          <p14:tracePt t="44157" x="8693150" y="3962400"/>
          <p14:tracePt t="44161" x="8667750" y="3962400"/>
          <p14:tracePt t="44165" x="8650288" y="3962400"/>
          <p14:tracePt t="44169" x="8626475" y="3952875"/>
          <p14:tracePt t="44173" x="8616950" y="3944938"/>
          <p14:tracePt t="44177" x="8601075" y="3944938"/>
          <p14:tracePt t="44181" x="8575675" y="3944938"/>
          <p14:tracePt t="44189" x="8558213" y="3937000"/>
          <p14:tracePt t="44193" x="8550275" y="3937000"/>
          <p14:tracePt t="44197" x="8524875" y="3937000"/>
          <p14:tracePt t="44203" x="8516938" y="3937000"/>
          <p14:tracePt t="44207" x="8509000" y="3937000"/>
          <p14:tracePt t="44215" x="8499475" y="3937000"/>
          <p14:tracePt t="44223" x="8491538" y="3937000"/>
          <p14:tracePt t="44231" x="8474075" y="3937000"/>
          <p14:tracePt t="44247" x="8466138" y="3937000"/>
          <p14:tracePt t="44251" x="8458200" y="3937000"/>
          <p14:tracePt t="44259" x="8450263" y="3937000"/>
          <p14:tracePt t="44263" x="8440738" y="3944938"/>
          <p14:tracePt t="44267" x="8432800" y="3944938"/>
          <p14:tracePt t="44275" x="8424863" y="3952875"/>
          <p14:tracePt t="44279" x="8415338" y="3952875"/>
          <p14:tracePt t="44283" x="8407400" y="3962400"/>
          <p14:tracePt t="44287" x="8407400" y="3970338"/>
          <p14:tracePt t="44292" x="8399463" y="3970338"/>
          <p14:tracePt t="44299" x="8391525" y="3978275"/>
          <p14:tracePt t="44303" x="8391525" y="3987800"/>
          <p14:tracePt t="44307" x="8374063" y="3995738"/>
          <p14:tracePt t="44315" x="8374063" y="4003675"/>
          <p14:tracePt t="44319" x="8366125" y="4011613"/>
          <p14:tracePt t="44323" x="8356600" y="4011613"/>
          <p14:tracePt t="44327" x="8356600" y="4021138"/>
          <p14:tracePt t="44331" x="8348663" y="4021138"/>
          <p14:tracePt t="44335" x="8348663" y="4029075"/>
          <p14:tracePt t="44343" x="8348663" y="4037013"/>
          <p14:tracePt t="44347" x="8332788" y="4046538"/>
          <p14:tracePt t="44355" x="8332788" y="4054475"/>
          <p14:tracePt t="44359" x="8332788" y="4062413"/>
          <p14:tracePt t="44363" x="8332788" y="4071938"/>
          <p14:tracePt t="44367" x="8323263" y="4079875"/>
          <p14:tracePt t="44371" x="8323263" y="4087813"/>
          <p14:tracePt t="44379" x="8323263" y="4095750"/>
          <p14:tracePt t="44383" x="8323263" y="4105275"/>
          <p14:tracePt t="44392" x="8323263" y="4113213"/>
          <p14:tracePt t="44393" x="8323263" y="4121150"/>
          <p14:tracePt t="44405" x="8323263" y="4130675"/>
          <p14:tracePt t="44413" x="8323263" y="4138613"/>
          <p14:tracePt t="44417" x="8323263" y="4146550"/>
          <p14:tracePt t="44421" x="8348663" y="4164013"/>
          <p14:tracePt t="44425" x="8348663" y="4171950"/>
          <p14:tracePt t="44429" x="8356600" y="4179888"/>
          <p14:tracePt t="44433" x="8366125" y="4197350"/>
          <p14:tracePt t="44437" x="8374063" y="4197350"/>
          <p14:tracePt t="44442" x="8382000" y="4213225"/>
          <p14:tracePt t="44445" x="8391525" y="4222750"/>
          <p14:tracePt t="44449" x="8407400" y="4238625"/>
          <p14:tracePt t="44453" x="8415338" y="4248150"/>
          <p14:tracePt t="44457" x="8440738" y="4271963"/>
          <p14:tracePt t="44461" x="8450263" y="4281488"/>
          <p14:tracePt t="44465" x="8458200" y="4281488"/>
          <p14:tracePt t="44469" x="8491538" y="4306888"/>
          <p14:tracePt t="44473" x="8499475" y="4314825"/>
          <p14:tracePt t="44477" x="8524875" y="4340225"/>
          <p14:tracePt t="44481" x="8542338" y="4340225"/>
          <p14:tracePt t="44485" x="8567738" y="4356100"/>
          <p14:tracePt t="44489" x="8575675" y="4365625"/>
          <p14:tracePt t="44493" x="8601075" y="4373563"/>
          <p14:tracePt t="44497" x="8616950" y="4381500"/>
          <p14:tracePt t="44505" x="8642350" y="4389438"/>
          <p14:tracePt t="44509" x="8659813" y="4398963"/>
          <p14:tracePt t="44513" x="8685213" y="4406900"/>
          <p14:tracePt t="44517" x="8701088" y="4414838"/>
          <p14:tracePt t="44521" x="8734425" y="4414838"/>
          <p14:tracePt t="44525" x="8743950" y="4424363"/>
          <p14:tracePt t="44529" x="8759825" y="4424363"/>
          <p14:tracePt t="44533" x="8785225" y="4432300"/>
          <p14:tracePt t="44537" x="8793163" y="4440238"/>
          <p14:tracePt t="44541" x="8818563" y="4440238"/>
          <p14:tracePt t="44545" x="8826500" y="4440238"/>
          <p14:tracePt t="44549" x="8843963" y="4440238"/>
          <p14:tracePt t="44553" x="8869363" y="4448175"/>
          <p14:tracePt t="44557" x="8877300" y="4448175"/>
          <p14:tracePt t="44561" x="8902700" y="4448175"/>
          <p14:tracePt t="44565" x="8910638" y="4448175"/>
          <p14:tracePt t="44569" x="8943975" y="4457700"/>
          <p14:tracePt t="44573" x="8961438" y="4457700"/>
          <p14:tracePt t="44577" x="8969375" y="4457700"/>
          <p14:tracePt t="44581" x="9002713" y="4457700"/>
          <p14:tracePt t="44585" x="9012238" y="4457700"/>
          <p14:tracePt t="44587" x="9045575" y="4457700"/>
          <p14:tracePt t="44592" x="9061450" y="4457700"/>
          <p14:tracePt t="44595" x="9078913" y="4457700"/>
          <p14:tracePt t="44599" x="9120188" y="4457700"/>
          <p14:tracePt t="44603" x="9137650" y="4457700"/>
          <p14:tracePt t="44607" x="9188450" y="4457700"/>
          <p14:tracePt t="44611" x="9204325" y="4457700"/>
          <p14:tracePt t="44615" x="9255125" y="4457700"/>
          <p14:tracePt t="44619" x="9280525" y="4457700"/>
          <p14:tracePt t="44623" x="9296400" y="4457700"/>
          <p14:tracePt t="44627" x="9364663" y="4457700"/>
          <p14:tracePt t="44631" x="9390063" y="4457700"/>
          <p14:tracePt t="44635" x="9490075" y="4457700"/>
          <p14:tracePt t="44639" x="9515475" y="4457700"/>
          <p14:tracePt t="44643" x="9590088" y="4457700"/>
          <p14:tracePt t="44647" x="9615488" y="4457700"/>
          <p14:tracePt t="44651" x="9648825" y="4457700"/>
          <p14:tracePt t="44655" x="9725025" y="4457700"/>
          <p14:tracePt t="44659" x="9750425" y="4457700"/>
          <p14:tracePt t="44663" x="9825038" y="4465638"/>
          <p14:tracePt t="44667" x="9850438" y="4465638"/>
          <p14:tracePt t="44671" x="9926638" y="4465638"/>
          <p14:tracePt t="44675" x="9952038" y="4465638"/>
          <p14:tracePt t="44679" x="10018713" y="4473575"/>
          <p14:tracePt t="44683" x="10044113" y="4473575"/>
          <p14:tracePt t="44687" x="10069513" y="4473575"/>
          <p14:tracePt t="44692" x="10128250" y="4473575"/>
          <p14:tracePt t="44695" x="10153650" y="4473575"/>
          <p14:tracePt t="44699" x="10202863" y="4473575"/>
          <p14:tracePt t="44703" x="10228263" y="4473575"/>
          <p14:tracePt t="44707" x="10287000" y="4473575"/>
          <p14:tracePt t="44711" x="10304463" y="4473575"/>
          <p14:tracePt t="44715" x="10345738" y="4473575"/>
          <p14:tracePt t="44719" x="10363200" y="4473575"/>
          <p14:tracePt t="44723" x="10379075" y="4473575"/>
          <p14:tracePt t="44727" x="10421938" y="4473575"/>
          <p14:tracePt t="44731" x="10429875" y="4473575"/>
          <p14:tracePt t="44735" x="10480675" y="4465638"/>
          <p14:tracePt t="44739" x="10488613" y="4465638"/>
          <p14:tracePt t="44743" x="10529888" y="4457700"/>
          <p14:tracePt t="44747" x="10539413" y="4457700"/>
          <p14:tracePt t="44751" x="10572750" y="4448175"/>
          <p14:tracePt t="44755" x="10588625" y="4448175"/>
          <p14:tracePt t="44759" x="10631488" y="4448175"/>
          <p14:tracePt t="44763" x="10639425" y="4448175"/>
          <p14:tracePt t="44767" x="10656888" y="4448175"/>
          <p14:tracePt t="44771" x="10682288" y="4440238"/>
          <p14:tracePt t="44775" x="10698163" y="4440238"/>
          <p14:tracePt t="44779" x="10723563" y="4440238"/>
          <p14:tracePt t="44783" x="10748963" y="4440238"/>
          <p14:tracePt t="44785" x="10774363" y="4440238"/>
          <p14:tracePt t="44789" x="10790238" y="4440238"/>
          <p14:tracePt t="44793" x="10815638" y="4440238"/>
          <p14:tracePt t="44797" x="10833100" y="4440238"/>
          <p14:tracePt t="44805" x="10858500" y="4440238"/>
          <p14:tracePt t="44809" x="10866438" y="4440238"/>
          <p14:tracePt t="44813" x="10899775" y="4440238"/>
          <p14:tracePt t="44817" x="10917238" y="4440238"/>
          <p14:tracePt t="44821" x="10933113" y="4440238"/>
          <p14:tracePt t="44825" x="10966450" y="4440238"/>
          <p14:tracePt t="44829" x="10975975" y="4440238"/>
          <p14:tracePt t="44833" x="10999788" y="4440238"/>
          <p14:tracePt t="44837" x="11009313" y="4440238"/>
          <p14:tracePt t="44841" x="11042650" y="4432300"/>
          <p14:tracePt t="44845" x="11058525" y="4424363"/>
          <p14:tracePt t="44849" x="11068050" y="4424363"/>
          <p14:tracePt t="44853" x="11093450" y="4424363"/>
          <p14:tracePt t="44857" x="11101388" y="4424363"/>
          <p14:tracePt t="44861" x="11126788" y="4424363"/>
          <p14:tracePt t="44865" x="11142663" y="4424363"/>
          <p14:tracePt t="44869" x="11168063" y="4424363"/>
          <p14:tracePt t="44873" x="11176000" y="4414838"/>
          <p14:tracePt t="44877" x="11185525" y="4414838"/>
          <p14:tracePt t="44881" x="11201400" y="4414838"/>
          <p14:tracePt t="44885" x="11218863" y="4414838"/>
          <p14:tracePt t="44889" x="11226800" y="4414838"/>
          <p14:tracePt t="44897" x="11234738" y="4414838"/>
          <p14:tracePt t="44901" x="11244263" y="4406900"/>
          <p14:tracePt t="44905" x="11252200" y="4406900"/>
          <p14:tracePt t="44909" x="11260138" y="4406900"/>
          <p14:tracePt t="44913" x="11269663" y="4406900"/>
          <p14:tracePt t="44925" x="11277600" y="4406900"/>
          <p14:tracePt t="44929" x="11277600" y="4398963"/>
          <p14:tracePt t="44942" x="11285538" y="4398963"/>
          <p14:tracePt t="44953" x="11285538" y="4389438"/>
          <p14:tracePt t="44957" x="11293475" y="4381500"/>
          <p14:tracePt t="44969" x="11303000" y="4381500"/>
          <p14:tracePt t="44973" x="11303000" y="4373563"/>
          <p14:tracePt t="44979" x="11303000" y="4365625"/>
          <p14:tracePt t="44983" x="11310938" y="4356100"/>
          <p14:tracePt t="44987" x="11310938" y="4348163"/>
          <p14:tracePt t="44997" x="11310938" y="4330700"/>
          <p14:tracePt t="44999" x="11310938" y="4322763"/>
          <p14:tracePt t="45003" x="11310938" y="4306888"/>
          <p14:tracePt t="45007" x="11310938" y="4297363"/>
          <p14:tracePt t="45012" x="11310938" y="4281488"/>
          <p14:tracePt t="45015" x="11310938" y="4271963"/>
          <p14:tracePt t="45019" x="11310938" y="4256088"/>
          <p14:tracePt t="45023" x="11310938" y="4230688"/>
          <p14:tracePt t="45032" x="11310938" y="4205288"/>
          <p14:tracePt t="45035" x="11310938" y="4197350"/>
          <p14:tracePt t="45042" x="11310938" y="4171950"/>
          <p14:tracePt t="45043" x="11310938" y="4164013"/>
          <p14:tracePt t="45047" x="11303000" y="4154488"/>
          <p14:tracePt t="45051" x="11303000" y="4138613"/>
          <p14:tracePt t="45055" x="11303000" y="4130675"/>
          <p14:tracePt t="45059" x="11293475" y="4113213"/>
          <p14:tracePt t="45063" x="11285538" y="4105275"/>
          <p14:tracePt t="45067" x="11285538" y="4095750"/>
          <p14:tracePt t="45071" x="11277600" y="4087813"/>
          <p14:tracePt t="45075" x="11269663" y="4079875"/>
          <p14:tracePt t="45079" x="11260138" y="4071938"/>
          <p14:tracePt t="45087" x="11244263" y="4062413"/>
          <p14:tracePt t="45092" x="11234738" y="4054475"/>
          <p14:tracePt t="45095" x="11226800" y="4054475"/>
          <p14:tracePt t="45099" x="11210925" y="4054475"/>
          <p14:tracePt t="45103" x="11201400" y="4054475"/>
          <p14:tracePt t="45108" x="11152188" y="4046538"/>
          <p14:tracePt t="45111" x="11142663" y="4046538"/>
          <p14:tracePt t="45115" x="11101388" y="4046538"/>
          <p14:tracePt t="45119" x="11075988" y="4046538"/>
          <p14:tracePt t="45123" x="11058525" y="4046538"/>
          <p14:tracePt t="45127" x="11009313" y="4037013"/>
          <p14:tracePt t="45131" x="10983913" y="4037013"/>
          <p14:tracePt t="45135" x="10925175" y="4037013"/>
          <p14:tracePt t="45139" x="10899775" y="4037013"/>
          <p14:tracePt t="45143" x="10833100" y="4037013"/>
          <p14:tracePt t="45147" x="10807700" y="4037013"/>
          <p14:tracePt t="45151" x="10731500" y="4029075"/>
          <p14:tracePt t="45155" x="10698163" y="4029075"/>
          <p14:tracePt t="45159" x="10664825" y="4021138"/>
          <p14:tracePt t="45163" x="10564813" y="4021138"/>
          <p14:tracePt t="45167" x="10547350" y="4011613"/>
          <p14:tracePt t="45171" x="10488613" y="4011613"/>
          <p14:tracePt t="45175" x="10437813" y="4003675"/>
          <p14:tracePt t="45177" x="10388600" y="4003675"/>
          <p14:tracePt t="45181" x="10320338" y="3995738"/>
          <p14:tracePt t="45187" x="10287000" y="3987800"/>
          <p14:tracePt t="45189" x="10236200" y="3978275"/>
          <p14:tracePt t="45193" x="10186988" y="3978275"/>
          <p14:tracePt t="45197" x="10136188" y="3970338"/>
          <p14:tracePt t="45201" x="10085388" y="3962400"/>
          <p14:tracePt t="45205" x="10052050" y="3952875"/>
          <p14:tracePt t="45209" x="10026650" y="3952875"/>
          <p14:tracePt t="45213" x="9977438" y="3944938"/>
          <p14:tracePt t="45217" x="9952038" y="3937000"/>
          <p14:tracePt t="45221" x="9926638" y="3937000"/>
          <p14:tracePt t="45226" x="9901238" y="3937000"/>
          <p14:tracePt t="45229" x="9867900" y="3937000"/>
          <p14:tracePt t="45233" x="9850438" y="3937000"/>
          <p14:tracePt t="45237" x="9817100" y="3929063"/>
          <p14:tracePt t="45242" x="9809163" y="3929063"/>
          <p14:tracePt t="45245" x="9766300" y="3929063"/>
          <p14:tracePt t="45249" x="9750425" y="3929063"/>
          <p14:tracePt t="45253" x="9699625" y="3919538"/>
          <p14:tracePt t="45257" x="9683750" y="3919538"/>
          <p14:tracePt t="45261" x="9640888" y="3919538"/>
          <p14:tracePt t="45265" x="9625013" y="3919538"/>
          <p14:tracePt t="45269" x="9607550" y="3919538"/>
          <p14:tracePt t="45273" x="9566275" y="3919538"/>
          <p14:tracePt t="45277" x="9540875" y="3919538"/>
          <p14:tracePt t="45281" x="9498013" y="3919538"/>
          <p14:tracePt t="45285" x="9472613" y="3919538"/>
          <p14:tracePt t="45289" x="9431338" y="3919538"/>
          <p14:tracePt t="45293" x="9413875" y="3919538"/>
          <p14:tracePt t="45297" x="9355138" y="3919538"/>
          <p14:tracePt t="45301" x="9339263" y="3919538"/>
          <p14:tracePt t="45305" x="9321800" y="3919538"/>
          <p14:tracePt t="45309" x="9280525" y="3919538"/>
          <p14:tracePt t="45313" x="9255125" y="3919538"/>
          <p14:tracePt t="45317" x="9213850" y="3919538"/>
          <p14:tracePt t="45321" x="9196388" y="3919538"/>
          <p14:tracePt t="45325" x="9145588" y="3919538"/>
          <p14:tracePt t="45329" x="9129713" y="3919538"/>
          <p14:tracePt t="45333" x="9070975" y="3919538"/>
          <p14:tracePt t="45337" x="9053513" y="3919538"/>
          <p14:tracePt t="45342" x="9012238" y="3919538"/>
          <p14:tracePt t="45345" x="8994775" y="3919538"/>
          <p14:tracePt t="45349" x="8978900" y="3919538"/>
          <p14:tracePt t="45353" x="8936038" y="3919538"/>
          <p14:tracePt t="45357" x="8928100" y="3919538"/>
          <p14:tracePt t="45361" x="8894763" y="3911600"/>
          <p14:tracePt t="45365" x="8877300" y="3911600"/>
          <p14:tracePt t="45369" x="8843963" y="3911600"/>
          <p14:tracePt t="45371" x="8836025" y="3911600"/>
          <p14:tracePt t="45377" x="8826500" y="3911600"/>
          <p14:tracePt t="45379" x="8810625" y="3911600"/>
          <p14:tracePt t="45387" x="8793163" y="3911600"/>
          <p14:tracePt t="45391" x="8785225" y="3911600"/>
          <p14:tracePt t="45399" x="8777288" y="3911600"/>
          <p14:tracePt t="45403" x="8767763" y="3911600"/>
          <p14:tracePt t="45407" x="8759825" y="3911600"/>
          <p14:tracePt t="45415" x="8751888" y="3911600"/>
          <p14:tracePt t="45423" x="8734425" y="3911600"/>
          <p14:tracePt t="45431" x="8726488" y="3911600"/>
          <p14:tracePt t="45435" x="8718550" y="3919538"/>
          <p14:tracePt t="45439" x="8709025" y="3919538"/>
          <p14:tracePt t="45443" x="8701088" y="3919538"/>
          <p14:tracePt t="45447" x="8693150" y="3929063"/>
          <p14:tracePt t="45451" x="8675688" y="3937000"/>
          <p14:tracePt t="45455" x="8667750" y="3937000"/>
          <p14:tracePt t="45459" x="8659813" y="3937000"/>
          <p14:tracePt t="45463" x="8642350" y="3944938"/>
          <p14:tracePt t="45467" x="8634413" y="3944938"/>
          <p14:tracePt t="45471" x="8616950" y="3952875"/>
          <p14:tracePt t="45475" x="8609013" y="3952875"/>
          <p14:tracePt t="45479" x="8591550" y="3952875"/>
          <p14:tracePt t="45483" x="8575675" y="3952875"/>
          <p14:tracePt t="45487" x="8567738" y="3962400"/>
          <p14:tracePt t="45491" x="8558213" y="3962400"/>
          <p14:tracePt t="45495" x="8550275" y="3962400"/>
          <p14:tracePt t="45499" x="8532813" y="3970338"/>
          <p14:tracePt t="45507" x="8524875" y="3970338"/>
          <p14:tracePt t="45511" x="8509000" y="3970338"/>
          <p14:tracePt t="45519" x="8499475" y="3970338"/>
          <p14:tracePt t="45527" x="8491538" y="3978275"/>
          <p14:tracePt t="45539" x="8483600" y="3978275"/>
          <p14:tracePt t="45567" x="8474075" y="3978275"/>
          <p14:tracePt t="45573" x="8474075" y="3987800"/>
          <p14:tracePt t="45593" x="8474075" y="3995738"/>
          <p14:tracePt t="45605" x="8474075" y="4003675"/>
          <p14:tracePt t="45617" x="8474075" y="4011613"/>
          <p14:tracePt t="45622" x="8466138" y="4021138"/>
          <p14:tracePt t="45629" x="8466138" y="4029075"/>
          <p14:tracePt t="45633" x="8466138" y="4037013"/>
          <p14:tracePt t="45638" x="8466138" y="4046538"/>
          <p14:tracePt t="45641" x="8466138" y="4054475"/>
          <p14:tracePt t="45645" x="8466138" y="4062413"/>
          <p14:tracePt t="45649" x="8466138" y="4079875"/>
          <p14:tracePt t="45657" x="8466138" y="4095750"/>
          <p14:tracePt t="45661" x="8466138" y="4105275"/>
          <p14:tracePt t="45665" x="8466138" y="4121150"/>
          <p14:tracePt t="45669" x="8466138" y="4130675"/>
          <p14:tracePt t="45673" x="8466138" y="4138613"/>
          <p14:tracePt t="45677" x="8466138" y="4154488"/>
          <p14:tracePt t="45681" x="8466138" y="4164013"/>
          <p14:tracePt t="45685" x="8466138" y="4171950"/>
          <p14:tracePt t="45689" x="8466138" y="4179888"/>
          <p14:tracePt t="45693" x="8466138" y="4189413"/>
          <p14:tracePt t="45697" x="8466138" y="4205288"/>
          <p14:tracePt t="45705" x="8466138" y="4222750"/>
          <p14:tracePt t="45709" x="8466138" y="4230688"/>
          <p14:tracePt t="45713" x="8474075" y="4238625"/>
          <p14:tracePt t="45721" x="8474075" y="4248150"/>
          <p14:tracePt t="45725" x="8483600" y="4256088"/>
          <p14:tracePt t="45729" x="8491538" y="4264025"/>
          <p14:tracePt t="45734" x="8491538" y="4271963"/>
          <p14:tracePt t="45737" x="8491538" y="4281488"/>
          <p14:tracePt t="45742" x="8499475" y="4281488"/>
          <p14:tracePt t="45745" x="8509000" y="4297363"/>
          <p14:tracePt t="45753" x="8516938" y="4306888"/>
          <p14:tracePt t="45757" x="8516938" y="4314825"/>
          <p14:tracePt t="45761" x="8524875" y="4322763"/>
          <p14:tracePt t="45763" x="8532813" y="4322763"/>
          <p14:tracePt t="45767" x="8532813" y="4330700"/>
          <p14:tracePt t="45779" x="8542338" y="4340225"/>
          <p14:tracePt t="45783" x="8550275" y="4348163"/>
          <p14:tracePt t="45787" x="8558213" y="4348163"/>
          <p14:tracePt t="45792" x="8601075" y="4373563"/>
          <p14:tracePt t="45795" x="8609013" y="4373563"/>
          <p14:tracePt t="45803" x="8634413" y="4381500"/>
          <p14:tracePt t="45807" x="8642350" y="4381500"/>
          <p14:tracePt t="45811" x="8659813" y="4381500"/>
          <p14:tracePt t="45815" x="8675688" y="4381500"/>
          <p14:tracePt t="45819" x="8709025" y="4389438"/>
          <p14:tracePt t="45823" x="8726488" y="4398963"/>
          <p14:tracePt t="45827" x="8759825" y="4398963"/>
          <p14:tracePt t="45831" x="8767763" y="4406900"/>
          <p14:tracePt t="45835" x="8785225" y="4406900"/>
          <p14:tracePt t="45839" x="8826500" y="4406900"/>
          <p14:tracePt t="45843" x="8851900" y="4414838"/>
          <p14:tracePt t="45847" x="8894763" y="4414838"/>
          <p14:tracePt t="45851" x="8910638" y="4424363"/>
          <p14:tracePt t="45855" x="8953500" y="4424363"/>
          <p14:tracePt t="45859" x="8969375" y="4424363"/>
          <p14:tracePt t="45863" x="9020175" y="4424363"/>
          <p14:tracePt t="45867" x="9037638" y="4424363"/>
          <p14:tracePt t="45871" x="9078913" y="4424363"/>
          <p14:tracePt t="45875" x="9104313" y="4424363"/>
          <p14:tracePt t="45879" x="9129713" y="4424363"/>
          <p14:tracePt t="45883" x="9170988" y="4424363"/>
          <p14:tracePt t="45887" x="9196388" y="4424363"/>
          <p14:tracePt t="45892" x="9237663" y="4424363"/>
          <p14:tracePt t="45895" x="9255125" y="4424363"/>
          <p14:tracePt t="45899" x="9296400" y="4424363"/>
          <p14:tracePt t="45903" x="9321800" y="4424363"/>
          <p14:tracePt t="45907" x="9372600" y="4414838"/>
          <p14:tracePt t="45911" x="9390063" y="4414838"/>
          <p14:tracePt t="45915" x="9413875" y="4406900"/>
          <p14:tracePt t="45919" x="9464675" y="4406900"/>
          <p14:tracePt t="45923" x="9490075" y="4406900"/>
          <p14:tracePt t="45927" x="9556750" y="4406900"/>
          <p14:tracePt t="45931" x="9574213" y="4406900"/>
          <p14:tracePt t="45935" x="9632950" y="4406900"/>
          <p14:tracePt t="45939" x="9658350" y="4406900"/>
          <p14:tracePt t="45943" x="9717088" y="4406900"/>
          <p14:tracePt t="45947" x="9742488" y="4406900"/>
          <p14:tracePt t="45951" x="9766300" y="4406900"/>
          <p14:tracePt t="45955" x="9834563" y="4406900"/>
          <p14:tracePt t="45959" x="9859963" y="4406900"/>
          <p14:tracePt t="45961" x="9918700" y="4406900"/>
          <p14:tracePt t="45965" x="9952038" y="4406900"/>
          <p14:tracePt t="45969" x="10018713" y="4406900"/>
          <p14:tracePt t="45975" x="10044113" y="4406900"/>
          <p14:tracePt t="45977" x="10118725" y="4406900"/>
          <p14:tracePt t="45981" x="10144125" y="4406900"/>
          <p14:tracePt t="45985" x="10169525" y="4406900"/>
          <p14:tracePt t="45989" x="10236200" y="4406900"/>
          <p14:tracePt t="45993" x="10271125" y="4406900"/>
          <p14:tracePt t="45997" x="10337800" y="4406900"/>
          <p14:tracePt t="46001" x="10363200" y="4406900"/>
          <p14:tracePt t="46005" x="10421938" y="4406900"/>
          <p14:tracePt t="46009" x="10447338" y="4406900"/>
          <p14:tracePt t="46013" x="10506075" y="4406900"/>
          <p14:tracePt t="46017" x="10521950" y="4406900"/>
          <p14:tracePt t="46021" x="10539413" y="4406900"/>
          <p14:tracePt t="46025" x="10598150" y="4406900"/>
          <p14:tracePt t="46029" x="10623550" y="4406900"/>
          <p14:tracePt t="46033" x="10664825" y="4406900"/>
          <p14:tracePt t="46037" x="10672763" y="4406900"/>
          <p14:tracePt t="46041" x="10715625" y="4406900"/>
          <p14:tracePt t="46045" x="10723563" y="4406900"/>
          <p14:tracePt t="46049" x="10756900" y="4406900"/>
          <p14:tracePt t="46053" x="10774363" y="4406900"/>
          <p14:tracePt t="46057" x="10799763" y="4406900"/>
          <p14:tracePt t="46061" x="10807700" y="4398963"/>
          <p14:tracePt t="46065" x="10815638" y="4398963"/>
          <p14:tracePt t="46069" x="10833100" y="4389438"/>
          <p14:tracePt t="46073" x="10848975" y="4389438"/>
          <p14:tracePt t="46077" x="10858500" y="4389438"/>
          <p14:tracePt t="46081" x="10866438" y="4389438"/>
          <p14:tracePt t="46085" x="10882313" y="4381500"/>
          <p14:tracePt t="46089" x="10891838" y="4373563"/>
          <p14:tracePt t="46093" x="10899775" y="4373563"/>
          <p14:tracePt t="46097" x="10917238" y="4373563"/>
          <p14:tracePt t="46101" x="10933113" y="4365625"/>
          <p14:tracePt t="46105" x="10958513" y="4356100"/>
          <p14:tracePt t="46109" x="10966450" y="4356100"/>
          <p14:tracePt t="46113" x="10991850" y="4348163"/>
          <p14:tracePt t="46117" x="10999788" y="4348163"/>
          <p14:tracePt t="46121" x="11017250" y="4348163"/>
          <p14:tracePt t="46125" x="11034713" y="4348163"/>
          <p14:tracePt t="46129" x="11042650" y="4340225"/>
          <p14:tracePt t="46133" x="11068050" y="4330700"/>
          <p14:tracePt t="46142" x="11075988" y="4330700"/>
          <p14:tracePt t="46145" x="11101388" y="4322763"/>
          <p14:tracePt t="46153" x="11117263" y="4314825"/>
          <p14:tracePt t="46155" x="11126788" y="4314825"/>
          <p14:tracePt t="46159" x="11134725" y="4306888"/>
          <p14:tracePt t="46168" x="11142663" y="4306888"/>
          <p14:tracePt t="46171" x="11152188" y="4297363"/>
          <p14:tracePt t="46180" x="11160125" y="4297363"/>
          <p14:tracePt t="46183" x="11160125" y="4289425"/>
          <p14:tracePt t="46192" x="11168063" y="4289425"/>
          <p14:tracePt t="46195" x="11176000" y="4289425"/>
          <p14:tracePt t="46199" x="11176000" y="4281488"/>
          <p14:tracePt t="46203" x="11185525" y="4281488"/>
          <p14:tracePt t="46211" x="11193463" y="4271963"/>
          <p14:tracePt t="46219" x="11193463" y="4264025"/>
          <p14:tracePt t="46223" x="11201400" y="4264025"/>
          <p14:tracePt t="46227" x="11210925" y="4256088"/>
          <p14:tracePt t="46239" x="11218863" y="4256088"/>
          <p14:tracePt t="46243" x="11218863" y="4248150"/>
          <p14:tracePt t="46248" x="11226800" y="4248150"/>
          <p14:tracePt t="46251" x="11226800" y="4238625"/>
          <p14:tracePt t="46259" x="11234738" y="4230688"/>
          <p14:tracePt t="46263" x="11244263" y="4230688"/>
          <p14:tracePt t="46271" x="11244263" y="4222750"/>
          <p14:tracePt t="46275" x="11252200" y="4222750"/>
          <p14:tracePt t="46288" x="11252200" y="4213225"/>
          <p14:tracePt t="46299" x="11252200" y="4205288"/>
          <p14:tracePt t="46303" x="11252200" y="4197350"/>
          <p14:tracePt t="46315" x="11252200" y="4189413"/>
          <p14:tracePt t="46323" x="11252200" y="4179888"/>
          <p14:tracePt t="46327" x="11252200" y="4171950"/>
          <p14:tracePt t="46335" x="11252200" y="4164013"/>
          <p14:tracePt t="46339" x="11252200" y="4154488"/>
          <p14:tracePt t="46347" x="11244263" y="4146550"/>
          <p14:tracePt t="46351" x="11244263" y="4138613"/>
          <p14:tracePt t="46357" x="11210925" y="4121150"/>
          <p14:tracePt t="46365" x="11176000" y="4105275"/>
          <p14:tracePt t="46369" x="11168063" y="4105275"/>
          <p14:tracePt t="46373" x="11142663" y="4105275"/>
          <p14:tracePt t="46377" x="11101388" y="4095750"/>
          <p14:tracePt t="46381" x="11083925" y="4095750"/>
          <p14:tracePt t="46385" x="11025188" y="4079875"/>
          <p14:tracePt t="46389" x="11009313" y="4079875"/>
          <p14:tracePt t="46393" x="10941050" y="4062413"/>
          <p14:tracePt t="46397" x="10907713" y="4054475"/>
          <p14:tracePt t="46401" x="10823575" y="4037013"/>
          <p14:tracePt t="46405" x="10790238" y="4029075"/>
          <p14:tracePt t="46409" x="10756900" y="4021138"/>
          <p14:tracePt t="46413" x="10664825" y="4003675"/>
          <p14:tracePt t="46417" x="10623550" y="3995738"/>
          <p14:tracePt t="46421" x="10539413" y="3987800"/>
          <p14:tracePt t="46426" x="10496550" y="3970338"/>
          <p14:tracePt t="46429" x="10404475" y="3962400"/>
          <p14:tracePt t="46433" x="10396538" y="3962400"/>
          <p14:tracePt t="46437" x="10345738" y="3962400"/>
          <p14:tracePt t="46441" x="10294938" y="3952875"/>
          <p14:tracePt t="46446" x="10228263" y="3944938"/>
          <p14:tracePt t="46449" x="10186988" y="3944938"/>
          <p14:tracePt t="46453" x="10128250" y="3944938"/>
          <p14:tracePt t="46458" x="10069513" y="3944938"/>
          <p14:tracePt t="46461" x="10026650" y="3944938"/>
          <p14:tracePt t="46465" x="9977438" y="3944938"/>
          <p14:tracePt t="46469" x="9934575" y="3944938"/>
          <p14:tracePt t="46473" x="9867900" y="3944938"/>
          <p14:tracePt t="46477" x="9825038" y="3944938"/>
          <p14:tracePt t="46481" x="9783763" y="3944938"/>
          <p14:tracePt t="46485" x="9742488" y="3944938"/>
          <p14:tracePt t="46489" x="9683750" y="3944938"/>
          <p14:tracePt t="46493" x="9648825" y="3944938"/>
          <p14:tracePt t="46497" x="9625013" y="3944938"/>
          <p14:tracePt t="46501" x="9599613" y="3944938"/>
          <p14:tracePt t="46505" x="9566275" y="3944938"/>
          <p14:tracePt t="46509" x="9548813" y="3944938"/>
          <p14:tracePt t="46513" x="9515475" y="3944938"/>
          <p14:tracePt t="46517" x="9498013" y="3952875"/>
          <p14:tracePt t="46521" x="9490075" y="3952875"/>
          <p14:tracePt t="46525" x="9472613" y="3962400"/>
          <p14:tracePt t="46529" x="9464675" y="3962400"/>
          <p14:tracePt t="46533" x="9456738" y="3962400"/>
          <p14:tracePt t="46542" x="9448800" y="3970338"/>
          <p14:tracePt t="46545" x="9439275" y="3970338"/>
          <p14:tracePt t="46563" x="9431338" y="3970338"/>
          <p14:tracePt t="46592" x="9423400" y="3970338"/>
          <p14:tracePt t="46603" x="9423400" y="3978275"/>
          <p14:tracePt t="46619" x="9413875" y="3978275"/>
          <p14:tracePt t="46647" x="9405938" y="3978275"/>
          <p14:tracePt t="46684" x="9398000" y="3978275"/>
          <p14:tracePt t="46756" x="9398000" y="3987800"/>
          <p14:tracePt t="46763" x="9390063" y="3987800"/>
          <p14:tracePt t="46773" x="9390063" y="3995738"/>
          <p14:tracePt t="46786" x="9380538" y="3995738"/>
          <p14:tracePt t="46996" x="9380538" y="4003675"/>
          <p14:tracePt t="47003" x="9380538" y="4011613"/>
          <p14:tracePt t="47007" x="9390063" y="4011613"/>
          <p14:tracePt t="47012" x="9405938" y="4021138"/>
          <p14:tracePt t="47015" x="9431338" y="4037013"/>
          <p14:tracePt t="47019" x="9464675" y="4046538"/>
          <p14:tracePt t="47023" x="9482138" y="4062413"/>
          <p14:tracePt t="47027" x="9523413" y="4079875"/>
          <p14:tracePt t="47031" x="9540875" y="4087813"/>
          <p14:tracePt t="47035" x="9582150" y="4113213"/>
          <p14:tracePt t="47039" x="9607550" y="4121150"/>
          <p14:tracePt t="47043" x="9625013" y="4130675"/>
          <p14:tracePt t="47047" x="9666288" y="4154488"/>
          <p14:tracePt t="47051" x="9691688" y="4164013"/>
          <p14:tracePt t="47055" x="9732963" y="4189413"/>
          <p14:tracePt t="47059" x="9750425" y="4197350"/>
          <p14:tracePt t="47063" x="9791700" y="4213225"/>
          <p14:tracePt t="47067" x="9817100" y="4230688"/>
          <p14:tracePt t="47071" x="9859963" y="4248150"/>
          <p14:tracePt t="47075" x="9875838" y="4256088"/>
          <p14:tracePt t="47079" x="9909175" y="4271963"/>
          <p14:tracePt t="47083" x="9926638" y="4281488"/>
          <p14:tracePt t="47087" x="9934575" y="4281488"/>
          <p14:tracePt t="47092" x="9959975" y="4297363"/>
          <p14:tracePt t="47095" x="9977438" y="4306888"/>
          <p14:tracePt t="47099" x="9993313" y="4314825"/>
          <p14:tracePt t="47103" x="10001250" y="4322763"/>
          <p14:tracePt t="47107" x="10010775" y="4322763"/>
          <p14:tracePt t="47115" x="10018713" y="4330700"/>
          <p14:tracePt t="47127" x="10026650" y="4330700"/>
          <p14:tracePt t="47135" x="10026650" y="4340225"/>
          <p14:tracePt t="47146" x="10036175" y="4340225"/>
          <p14:tracePt t="47326" x="10044113" y="4348163"/>
          <p14:tracePt t="47330" x="10044113" y="4356100"/>
          <p14:tracePt t="47331" x="10052050" y="4365625"/>
          <p14:tracePt t="47336" x="10059988" y="4365625"/>
          <p14:tracePt t="47342" x="10069513" y="4381500"/>
          <p14:tracePt t="47344" x="10077450" y="4389438"/>
          <p14:tracePt t="47347" x="10085388" y="4406900"/>
          <p14:tracePt t="47351" x="10094913" y="4406900"/>
          <p14:tracePt t="47355" x="10110788" y="4424363"/>
          <p14:tracePt t="47360" x="10110788" y="4432300"/>
          <p14:tracePt t="47363" x="10128250" y="4448175"/>
          <p14:tracePt t="47367" x="10136188" y="4448175"/>
          <p14:tracePt t="47372" x="10144125" y="4465638"/>
          <p14:tracePt t="47376" x="10153650" y="4465638"/>
          <p14:tracePt t="47380" x="10161588" y="4473575"/>
          <p14:tracePt t="47384" x="10169525" y="4473575"/>
          <p14:tracePt t="47388" x="10177463" y="4483100"/>
          <p14:tracePt t="47392" x="10186988" y="4491038"/>
          <p14:tracePt t="47399" x="10194925" y="4491038"/>
          <p14:tracePt t="47403" x="10194925" y="4498975"/>
          <p14:tracePt t="47412" x="10202863" y="4498975"/>
          <p14:tracePt t="47427" x="10212388" y="4498975"/>
          <p14:tracePt t="47598" x="10212388" y="4491038"/>
          <p14:tracePt t="47609" x="10212388" y="4483100"/>
          <p14:tracePt t="47621" x="10212388" y="4473575"/>
          <p14:tracePt t="47646" x="10212388" y="4465638"/>
          <p14:tracePt t="47649" x="10202863" y="4465638"/>
          <p14:tracePt t="47658" x="10202863" y="4457700"/>
          <p14:tracePt t="47669" x="10194925" y="4448175"/>
          <p14:tracePt t="47693" x="10186988" y="4448175"/>
          <p14:tracePt t="47701" x="10186988" y="4440238"/>
          <p14:tracePt t="47709" x="10177463" y="4440238"/>
          <p14:tracePt t="47717" x="10177463" y="4432300"/>
          <p14:tracePt t="47723" x="10169525" y="4432300"/>
          <p14:tracePt t="47743" x="10161588" y="4424363"/>
          <p14:tracePt t="47747" x="10153650" y="4424363"/>
          <p14:tracePt t="47767" x="10144125" y="4424363"/>
          <p14:tracePt t="47780" x="10136188" y="4424363"/>
          <p14:tracePt t="47792" x="10128250" y="4414838"/>
          <p14:tracePt t="47795" x="10118725" y="4414838"/>
          <p14:tracePt t="47811" x="10110788" y="4414838"/>
          <p14:tracePt t="47815" x="10110788" y="4406900"/>
          <p14:tracePt t="47819" x="10102850" y="4406900"/>
          <p14:tracePt t="48010" x="10110788" y="4398963"/>
          <p14:tracePt t="48070" x="10118725" y="4389438"/>
          <p14:tracePt t="48073" x="10128250" y="4389438"/>
          <p14:tracePt t="48098" x="10136188" y="4389438"/>
          <p14:tracePt t="48116" x="10144125" y="4389438"/>
          <p14:tracePt t="48123" x="10153650" y="4381500"/>
          <p14:tracePt t="48136" x="10161588" y="4381500"/>
          <p14:tracePt t="48160" x="10169525" y="4381500"/>
          <p14:tracePt t="48180" x="10177463" y="4381500"/>
          <p14:tracePt t="48192" x="10186988" y="4381500"/>
          <p14:tracePt t="48195" x="10194925" y="4381500"/>
          <p14:tracePt t="48207" x="10202863" y="4381500"/>
          <p14:tracePt t="48211" x="10212388" y="4381500"/>
          <p14:tracePt t="48224" x="10228263" y="4381500"/>
          <p14:tracePt t="48231" x="10261600" y="4381500"/>
          <p14:tracePt t="48235" x="10271125" y="4381500"/>
          <p14:tracePt t="48239" x="10279063" y="4381500"/>
          <p14:tracePt t="48243" x="10287000" y="4381500"/>
          <p14:tracePt t="48251" x="10294938" y="4381500"/>
          <p14:tracePt t="48256" x="10304463" y="4381500"/>
          <p14:tracePt t="48259" x="10312400" y="4381500"/>
          <p14:tracePt t="48267" x="10320338" y="4381500"/>
          <p14:tracePt t="48272" x="10329863" y="4381500"/>
          <p14:tracePt t="48275" x="10337800" y="4381500"/>
          <p14:tracePt t="48288" x="10345738" y="4381500"/>
          <p14:tracePt t="48295" x="10363200" y="4381500"/>
          <p14:tracePt t="48308" x="10371138" y="4381500"/>
          <p14:tracePt t="48311" x="10379075" y="4381500"/>
          <p14:tracePt t="48313" x="10388600" y="4381500"/>
          <p14:tracePt t="48322" x="10404475" y="4381500"/>
          <p14:tracePt t="48325" x="10421938" y="4381500"/>
          <p14:tracePt t="48333" x="10437813" y="4381500"/>
          <p14:tracePt t="48337" x="10447338" y="4381500"/>
          <p14:tracePt t="48342" x="10463213" y="4381500"/>
          <p14:tracePt t="48345" x="10471150" y="4381500"/>
          <p14:tracePt t="48349" x="10496550" y="4389438"/>
          <p14:tracePt t="48353" x="10506075" y="4389438"/>
          <p14:tracePt t="48358" x="10521950" y="4389438"/>
          <p14:tracePt t="48361" x="10539413" y="4398963"/>
          <p14:tracePt t="48365" x="10547350" y="4398963"/>
          <p14:tracePt t="48369" x="10572750" y="4398963"/>
          <p14:tracePt t="48373" x="10580688" y="4398963"/>
          <p14:tracePt t="48377" x="10598150" y="4406900"/>
          <p14:tracePt t="48382" x="10606088" y="4406900"/>
          <p14:tracePt t="48386" x="10631488" y="4406900"/>
          <p14:tracePt t="48389" x="10639425" y="4406900"/>
          <p14:tracePt t="48394" x="10647363" y="4406900"/>
          <p14:tracePt t="48397" x="10682288" y="4414838"/>
          <p14:tracePt t="48401" x="10690225" y="4414838"/>
          <p14:tracePt t="48405" x="10715625" y="4414838"/>
          <p14:tracePt t="48414" x="10731500" y="4414838"/>
          <p14:tracePt t="48418" x="10748963" y="4414838"/>
          <p14:tracePt t="48425" x="10764838" y="4414838"/>
          <p14:tracePt t="48429" x="10774363" y="4414838"/>
          <p14:tracePt t="48433" x="10799763" y="4414838"/>
          <p14:tracePt t="48442" x="10807700" y="4414838"/>
          <p14:tracePt t="48446" x="10823575" y="4414838"/>
          <p14:tracePt t="48450" x="10833100" y="4414838"/>
          <p14:tracePt t="48453" x="10848975" y="4414838"/>
          <p14:tracePt t="48457" x="10858500" y="4414838"/>
          <p14:tracePt t="48462" x="10874375" y="4414838"/>
          <p14:tracePt t="48466" x="10882313" y="4414838"/>
          <p14:tracePt t="48469" x="10891838" y="4414838"/>
          <p14:tracePt t="48473" x="10907713" y="4414838"/>
          <p14:tracePt t="48477" x="10917238" y="4414838"/>
          <p14:tracePt t="48482" x="10933113" y="4414838"/>
          <p14:tracePt t="48485" x="10941050" y="4414838"/>
          <p14:tracePt t="48489" x="10950575" y="4414838"/>
          <p14:tracePt t="48494" x="10958513" y="4414838"/>
          <p14:tracePt t="48497" x="10966450" y="4414838"/>
          <p14:tracePt t="48501" x="10983913" y="4414838"/>
          <p14:tracePt t="48505" x="10991850" y="4414838"/>
          <p14:tracePt t="48508" x="11009313" y="4414838"/>
          <p14:tracePt t="48512" x="11025188" y="4414838"/>
          <p14:tracePt t="48520" x="11042650" y="4414838"/>
          <p14:tracePt t="48523" x="11050588" y="4414838"/>
          <p14:tracePt t="48527" x="11058525" y="4414838"/>
          <p14:tracePt t="48531" x="11068050" y="4414838"/>
          <p14:tracePt t="48535" x="11075988" y="4414838"/>
          <p14:tracePt t="48543" x="11093450" y="4414838"/>
          <p14:tracePt t="48556" x="11101388" y="4406900"/>
          <p14:tracePt t="48563" x="11109325" y="4406900"/>
          <p14:tracePt t="48567" x="11117263" y="4406900"/>
          <p14:tracePt t="48580" x="11126788" y="4406900"/>
          <p14:tracePt t="48600" x="11134725" y="4406900"/>
          <p14:tracePt t="48628" x="11142663" y="4406900"/>
          <p14:tracePt t="48640" x="11152188" y="4406900"/>
          <p14:tracePt t="48668" x="11160125" y="4406900"/>
          <p14:tracePt t="48692" x="11168063" y="4406900"/>
          <p14:tracePt t="48782" x="11152188" y="4414838"/>
          <p14:tracePt t="48786" x="11142663" y="4414838"/>
          <p14:tracePt t="48789" x="11126788" y="4424363"/>
          <p14:tracePt t="48798" x="11109325" y="4432300"/>
          <p14:tracePt t="48801" x="11093450" y="4432300"/>
          <p14:tracePt t="48805" x="11083925" y="4432300"/>
          <p14:tracePt t="48809" x="11068050" y="4440238"/>
          <p14:tracePt t="48813" x="11058525" y="4448175"/>
          <p14:tracePt t="48817" x="11050588" y="4448175"/>
          <p14:tracePt t="48821" x="11042650" y="4448175"/>
          <p14:tracePt t="48826" x="11017250" y="4448175"/>
          <p14:tracePt t="48833" x="11009313" y="4448175"/>
          <p14:tracePt t="48837" x="10991850" y="4457700"/>
          <p14:tracePt t="48846" x="10983913" y="4457700"/>
          <p14:tracePt t="48850" x="10975975" y="4457700"/>
          <p14:tracePt t="48853" x="10966450" y="4457700"/>
          <p14:tracePt t="48859" x="10958513" y="4457700"/>
          <p14:tracePt t="48866" x="10950575" y="4457700"/>
          <p14:tracePt t="48874" x="10941050" y="4457700"/>
          <p14:tracePt t="48886" x="10933113" y="4457700"/>
          <p14:tracePt t="48912" x="10925175" y="4457700"/>
          <p14:tracePt t="48920" x="10925175" y="4465638"/>
          <p14:tracePt t="48924" x="10917238" y="4465638"/>
          <p14:tracePt t="48932" x="10899775" y="4465638"/>
          <p14:tracePt t="48935" x="10891838" y="4473575"/>
          <p14:tracePt t="48939" x="10866438" y="4473575"/>
          <p14:tracePt t="48943" x="10858500" y="4473575"/>
          <p14:tracePt t="48947" x="10841038" y="4473575"/>
          <p14:tracePt t="48951" x="10807700" y="4483100"/>
          <p14:tracePt t="48958" x="10790238" y="4483100"/>
          <p14:tracePt t="48959" x="10756900" y="4491038"/>
          <p14:tracePt t="48963" x="10741025" y="4491038"/>
          <p14:tracePt t="48968" x="10698163" y="4491038"/>
          <p14:tracePt t="48971" x="10690225" y="4491038"/>
          <p14:tracePt t="48976" x="10647363" y="4491038"/>
          <p14:tracePt t="48980" x="10639425" y="4491038"/>
          <p14:tracePt t="48984" x="10614025" y="4491038"/>
          <p14:tracePt t="48988" x="10588625" y="4491038"/>
          <p14:tracePt t="48992" x="10572750" y="4491038"/>
          <p14:tracePt t="48996" x="10547350" y="4491038"/>
          <p14:tracePt t="48999" x="10539413" y="4491038"/>
          <p14:tracePt t="49003" x="10514013" y="4491038"/>
          <p14:tracePt t="49008" x="10506075" y="4491038"/>
          <p14:tracePt t="49012" x="10480675" y="4491038"/>
          <p14:tracePt t="49015" x="10480675" y="4483100"/>
          <p14:tracePt t="49019" x="10471150" y="4483100"/>
          <p14:tracePt t="49023" x="10463213" y="4483100"/>
          <p14:tracePt t="49027" x="10455275" y="4483100"/>
          <p14:tracePt t="49031" x="10447338" y="4483100"/>
          <p14:tracePt t="49035" x="10437813" y="4473575"/>
          <p14:tracePt t="49039" x="10429875" y="4465638"/>
          <p14:tracePt t="49043" x="10421938" y="4465638"/>
          <p14:tracePt t="49051" x="10412413" y="4465638"/>
          <p14:tracePt t="49056" x="10404475" y="4465638"/>
          <p14:tracePt t="49064" x="10396538" y="4465638"/>
          <p14:tracePt t="49076" x="10388600" y="4465638"/>
          <p14:tracePt t="49079" x="10379075" y="4465638"/>
          <p14:tracePt t="49083" x="10371138" y="4465638"/>
          <p14:tracePt t="49091" x="10363200" y="4465638"/>
          <p14:tracePt t="49098" x="10345738" y="4457700"/>
          <p14:tracePt t="49106" x="10337800" y="4457700"/>
          <p14:tracePt t="49110" x="10329863" y="4457700"/>
          <p14:tracePt t="49113" x="10320338" y="4457700"/>
          <p14:tracePt t="49118" x="10312400" y="4448175"/>
          <p14:tracePt t="49126" x="10294938" y="4448175"/>
          <p14:tracePt t="49134" x="10287000" y="4440238"/>
          <p14:tracePt t="49146" x="10279063" y="4440238"/>
          <p14:tracePt t="49198" x="10271125" y="4440238"/>
          <p14:tracePt t="49210" x="10261600" y="4440238"/>
          <p14:tracePt t="49222" x="10253663" y="4440238"/>
          <p14:tracePt t="49233" x="10245725" y="4440238"/>
          <p14:tracePt t="49237" x="10236200" y="4440238"/>
          <p14:tracePt t="49246" x="10228263" y="4440238"/>
          <p14:tracePt t="49259" x="10220325" y="4440238"/>
          <p14:tracePt t="49262" x="10212388" y="4440238"/>
          <p14:tracePt t="49266" x="10202863" y="4440238"/>
          <p14:tracePt t="49277" x="10194925" y="4440238"/>
          <p14:tracePt t="49290" x="10186988" y="4440238"/>
          <p14:tracePt t="49300" x="10177463" y="4432300"/>
          <p14:tracePt t="49306" x="10169525" y="4432300"/>
          <p14:tracePt t="49324" x="10161588" y="4432300"/>
          <p14:tracePt t="49328" x="10161588" y="4424363"/>
          <p14:tracePt t="49336" x="10153650" y="4424363"/>
          <p14:tracePt t="49352" x="10144125" y="4414838"/>
          <p14:tracePt t="49364" x="10136188" y="4406900"/>
          <p14:tracePt t="49376" x="10136188" y="4398963"/>
          <p14:tracePt t="49380" x="10128250" y="4398963"/>
          <p14:tracePt t="49388" x="10118725" y="4373563"/>
          <p14:tracePt t="49392" x="10110788" y="4373563"/>
          <p14:tracePt t="49396" x="10110788" y="4365625"/>
          <p14:tracePt t="49400" x="10110788" y="4356100"/>
          <p14:tracePt t="49404" x="10102850" y="4356100"/>
          <p14:tracePt t="49408" x="10102850" y="4348163"/>
          <p14:tracePt t="49412" x="10094913" y="4340225"/>
          <p14:tracePt t="49416" x="10085388" y="4340225"/>
          <p14:tracePt t="49420" x="10085388" y="4330700"/>
          <p14:tracePt t="49432" x="10085388" y="4322763"/>
          <p14:tracePt t="49436" x="10077450" y="4314825"/>
          <p14:tracePt t="49452" x="10077450" y="4306888"/>
          <p14:tracePt t="49472" x="10077450" y="4297363"/>
          <p14:tracePt t="49484" x="10077450" y="4289425"/>
          <p14:tracePt t="49488" x="10077450" y="4281488"/>
          <p14:tracePt t="49498" x="10077450" y="4271963"/>
          <p14:tracePt t="49510" x="10077450" y="4264025"/>
          <p14:tracePt t="49522" x="10069513" y="4256088"/>
          <p14:tracePt t="49526" x="10069513" y="4248150"/>
          <p14:tracePt t="49534" x="10069513" y="4238625"/>
          <p14:tracePt t="49546" x="10069513" y="4230688"/>
          <p14:tracePt t="49562" x="10069513" y="4222750"/>
          <p14:tracePt t="49566" x="10069513" y="4213225"/>
          <p14:tracePt t="49578" x="10069513" y="4205288"/>
          <p14:tracePt t="49590" x="10069513" y="4197350"/>
          <p14:tracePt t="49602" x="10069513" y="4189413"/>
          <p14:tracePt t="49610" x="10069513" y="4179888"/>
          <p14:tracePt t="49638" x="10069513" y="4171950"/>
          <p14:tracePt t="49708" x="10077450" y="4164013"/>
          <p14:tracePt t="49720" x="10102850" y="4146550"/>
          <p14:tracePt t="49728" x="10118725" y="4146550"/>
          <p14:tracePt t="49732" x="10128250" y="4146550"/>
          <p14:tracePt t="49736" x="10144125" y="4138613"/>
          <p14:tracePt t="49740" x="10153650" y="4138613"/>
          <p14:tracePt t="49744" x="10161588" y="4138613"/>
          <p14:tracePt t="49747" x="10177463" y="4130675"/>
          <p14:tracePt t="49752" x="10194925" y="4130675"/>
          <p14:tracePt t="49756" x="10212388" y="4121150"/>
          <p14:tracePt t="49760" x="10220325" y="4121150"/>
          <p14:tracePt t="49763" x="10228263" y="4121150"/>
          <p14:tracePt t="49768" x="10245725" y="4121150"/>
          <p14:tracePt t="49772" x="10271125" y="4121150"/>
          <p14:tracePt t="49776" x="10279063" y="4121150"/>
          <p14:tracePt t="49780" x="10287000" y="4121150"/>
          <p14:tracePt t="49784" x="10312400" y="4121150"/>
          <p14:tracePt t="49788" x="10320338" y="4121150"/>
          <p14:tracePt t="49792" x="10345738" y="4121150"/>
          <p14:tracePt t="49796" x="10353675" y="4121150"/>
          <p14:tracePt t="49800" x="10363200" y="4121150"/>
          <p14:tracePt t="49804" x="10388600" y="4121150"/>
          <p14:tracePt t="49808" x="10396538" y="4121150"/>
          <p14:tracePt t="49812" x="10421938" y="4121150"/>
          <p14:tracePt t="49816" x="10437813" y="4121150"/>
          <p14:tracePt t="49820" x="10463213" y="4121150"/>
          <p14:tracePt t="49824" x="10471150" y="4121150"/>
          <p14:tracePt t="49828" x="10480675" y="4121150"/>
          <p14:tracePt t="49832" x="10506075" y="4121150"/>
          <p14:tracePt t="49836" x="10514013" y="4121150"/>
          <p14:tracePt t="49840" x="10539413" y="4121150"/>
          <p14:tracePt t="49844" x="10555288" y="4121150"/>
          <p14:tracePt t="49848" x="10580688" y="4121150"/>
          <p14:tracePt t="49852" x="10588625" y="4121150"/>
          <p14:tracePt t="49856" x="10598150" y="4121150"/>
          <p14:tracePt t="49860" x="10623550" y="4121150"/>
          <p14:tracePt t="49864" x="10639425" y="4121150"/>
          <p14:tracePt t="49868" x="10664825" y="4121150"/>
          <p14:tracePt t="49872" x="10672763" y="4121150"/>
          <p14:tracePt t="49876" x="10682288" y="4121150"/>
          <p14:tracePt t="49878" x="10706100" y="4121150"/>
          <p14:tracePt t="49882" x="10715625" y="4121150"/>
          <p14:tracePt t="49886" x="10731500" y="4121150"/>
          <p14:tracePt t="49890" x="10748963" y="4121150"/>
          <p14:tracePt t="49894" x="10764838" y="4121150"/>
          <p14:tracePt t="49898" x="10774363" y="4121150"/>
          <p14:tracePt t="49902" x="10782300" y="4121150"/>
          <p14:tracePt t="49906" x="10807700" y="4121150"/>
          <p14:tracePt t="49910" x="10823575" y="4121150"/>
          <p14:tracePt t="49914" x="10841038" y="4121150"/>
          <p14:tracePt t="49918" x="10848975" y="4121150"/>
          <p14:tracePt t="49922" x="10858500" y="4121150"/>
          <p14:tracePt t="49926" x="10874375" y="4121150"/>
          <p14:tracePt t="49930" x="10882313" y="4121150"/>
          <p14:tracePt t="49934" x="10899775" y="4121150"/>
          <p14:tracePt t="49942" x="10917238" y="4121150"/>
          <p14:tracePt t="49946" x="10925175" y="4121150"/>
          <p14:tracePt t="49954" x="10933113" y="4121150"/>
          <p14:tracePt t="49958" x="10941050" y="4121150"/>
          <p14:tracePt t="49975" x="10950575" y="4121150"/>
          <p14:tracePt t="49986" x="10958513" y="4121150"/>
          <p14:tracePt t="50014" x="10966450" y="4121150"/>
          <p14:tracePt t="50038" x="10975975" y="4121150"/>
          <p14:tracePt t="50042" x="10983913" y="4121150"/>
          <p14:tracePt t="50062" x="10991850" y="4121150"/>
          <p14:tracePt t="50076" x="10999788" y="4130675"/>
          <p14:tracePt t="50088" x="11009313" y="4138613"/>
          <p14:tracePt t="50100" x="11017250" y="4138613"/>
          <p14:tracePt t="50104" x="11017250" y="4146550"/>
          <p14:tracePt t="50112" x="11025188" y="4154488"/>
          <p14:tracePt t="50116" x="11025188" y="4164013"/>
          <p14:tracePt t="50124" x="11034713" y="4171950"/>
          <p14:tracePt t="50128" x="11042650" y="4171950"/>
          <p14:tracePt t="50136" x="11042650" y="4189413"/>
          <p14:tracePt t="50140" x="11050588" y="4189413"/>
          <p14:tracePt t="50144" x="11050588" y="4197350"/>
          <p14:tracePt t="50148" x="11050588" y="4205288"/>
          <p14:tracePt t="50152" x="11058525" y="4213225"/>
          <p14:tracePt t="50156" x="11068050" y="4222750"/>
          <p14:tracePt t="50160" x="11068050" y="4230688"/>
          <p14:tracePt t="50164" x="11068050" y="4238625"/>
          <p14:tracePt t="50168" x="11075988" y="4248150"/>
          <p14:tracePt t="50176" x="11075988" y="4256088"/>
          <p14:tracePt t="50180" x="11075988" y="4271963"/>
          <p14:tracePt t="50184" x="11075988" y="4281488"/>
          <p14:tracePt t="50192" x="11083925" y="4289425"/>
          <p14:tracePt t="50196" x="11083925" y="4297363"/>
          <p14:tracePt t="50200" x="11083925" y="4306888"/>
          <p14:tracePt t="50204" x="11083925" y="4314825"/>
          <p14:tracePt t="50212" x="11083925" y="4322763"/>
          <p14:tracePt t="50216" x="11083925" y="4330700"/>
          <p14:tracePt t="50220" x="11083925" y="4340225"/>
          <p14:tracePt t="50224" x="11083925" y="4348163"/>
          <p14:tracePt t="50228" x="11083925" y="4365625"/>
          <p14:tracePt t="50232" x="11083925" y="4373563"/>
          <p14:tracePt t="50236" x="11083925" y="4381500"/>
          <p14:tracePt t="50244" x="11083925" y="4389438"/>
          <p14:tracePt t="50252" x="11083925" y="4398963"/>
          <p14:tracePt t="50256" x="11075988" y="4398963"/>
          <p14:tracePt t="50260" x="11075988" y="4414838"/>
          <p14:tracePt t="50264" x="11068050" y="4414838"/>
          <p14:tracePt t="50268" x="11058525" y="4424363"/>
          <p14:tracePt t="50270" x="11050588" y="4424363"/>
          <p14:tracePt t="50278" x="11034713" y="4440238"/>
          <p14:tracePt t="50282" x="11025188" y="4440238"/>
          <p14:tracePt t="50286" x="11017250" y="4448175"/>
          <p14:tracePt t="50290" x="11009313" y="4448175"/>
          <p14:tracePt t="50294" x="10966450" y="4457700"/>
          <p14:tracePt t="50298" x="10950575" y="4465638"/>
          <p14:tracePt t="50302" x="10925175" y="4473575"/>
          <p14:tracePt t="50306" x="10907713" y="4473575"/>
          <p14:tracePt t="50310" x="10891838" y="4483100"/>
          <p14:tracePt t="50314" x="10858500" y="4483100"/>
          <p14:tracePt t="50318" x="10841038" y="4483100"/>
          <p14:tracePt t="50322" x="10799763" y="4483100"/>
          <p14:tracePt t="50326" x="10782300" y="4483100"/>
          <p14:tracePt t="50330" x="10741025" y="4483100"/>
          <p14:tracePt t="50334" x="10723563" y="4483100"/>
          <p14:tracePt t="50338" x="10690225" y="4483100"/>
          <p14:tracePt t="50342" x="10672763" y="4483100"/>
          <p14:tracePt t="50346" x="10656888" y="4483100"/>
          <p14:tracePt t="50350" x="10623550" y="4483100"/>
          <p14:tracePt t="50354" x="10614025" y="4483100"/>
          <p14:tracePt t="50358" x="10580688" y="4483100"/>
          <p14:tracePt t="50362" x="10572750" y="4483100"/>
          <p14:tracePt t="50366" x="10547350" y="4483100"/>
          <p14:tracePt t="50370" x="10529888" y="4483100"/>
          <p14:tracePt t="50374" x="10506075" y="4473575"/>
          <p14:tracePt t="50378" x="10496550" y="4473575"/>
          <p14:tracePt t="50382" x="10488613" y="4473575"/>
          <p14:tracePt t="50386" x="10471150" y="4473575"/>
          <p14:tracePt t="50390" x="10463213" y="4473575"/>
          <p14:tracePt t="50394" x="10455275" y="4473575"/>
          <p14:tracePt t="50398" x="10437813" y="4473575"/>
          <p14:tracePt t="50402" x="10421938" y="4473575"/>
          <p14:tracePt t="50410" x="10412413" y="4473575"/>
          <p14:tracePt t="50414" x="10396538" y="4473575"/>
          <p14:tracePt t="50422" x="10379075" y="4473575"/>
          <p14:tracePt t="50430" x="10371138" y="4473575"/>
          <p14:tracePt t="50434" x="10363200" y="4473575"/>
          <p14:tracePt t="50441" x="10353675" y="4473575"/>
          <p14:tracePt t="50450" x="10345738" y="4473575"/>
          <p14:tracePt t="50466" x="10337800" y="4473575"/>
          <p14:tracePt t="50476" x="10329863" y="4473575"/>
          <p14:tracePt t="50488" x="10320338" y="4473575"/>
          <p14:tracePt t="50492" x="10312400" y="4473575"/>
          <p14:tracePt t="50500" x="10304463" y="4473575"/>
          <p14:tracePt t="50509" x="10287000" y="4473575"/>
          <p14:tracePt t="50516" x="10279063" y="4473575"/>
          <p14:tracePt t="50520" x="10271125" y="4473575"/>
          <p14:tracePt t="50528" x="10261600" y="4473575"/>
          <p14:tracePt t="50532" x="10253663" y="4473575"/>
          <p14:tracePt t="50536" x="10245725" y="4473575"/>
          <p14:tracePt t="50540" x="10236200" y="4473575"/>
          <p14:tracePt t="50544" x="10228263" y="4473575"/>
          <p14:tracePt t="50552" x="10220325" y="4473575"/>
          <p14:tracePt t="50560" x="10212388" y="4473575"/>
          <p14:tracePt t="50568" x="10202863" y="4473575"/>
          <p14:tracePt t="50572" x="10194925" y="4473575"/>
          <p14:tracePt t="50580" x="10186988" y="4473575"/>
          <p14:tracePt t="50592" x="10177463" y="4465638"/>
          <p14:tracePt t="50604" x="10169525" y="4457700"/>
          <p14:tracePt t="50608" x="10161588" y="4457700"/>
          <p14:tracePt t="50616" x="10153650" y="4457700"/>
          <p14:tracePt t="50628" x="10144125" y="4448175"/>
          <p14:tracePt t="50640" x="10136188" y="4448175"/>
          <p14:tracePt t="50652" x="10128250" y="4440238"/>
          <p14:tracePt t="50666" x="10128250" y="4432300"/>
          <p14:tracePt t="50674" x="10128250" y="4424363"/>
          <p14:tracePt t="50682" x="10118725" y="4424363"/>
          <p14:tracePt t="50690" x="10118725" y="4414838"/>
          <p14:tracePt t="50702" x="10118725" y="4406900"/>
          <p14:tracePt t="50706" x="10110788" y="4406900"/>
          <p14:tracePt t="50714" x="10110788" y="4398963"/>
          <p14:tracePt t="50718" x="10110788" y="4389438"/>
          <p14:tracePt t="50726" x="10110788" y="4381500"/>
          <p14:tracePt t="50730" x="10102850" y="4381500"/>
          <p14:tracePt t="50738" x="10102850" y="4373563"/>
          <p14:tracePt t="50741" x="10094913" y="4373563"/>
          <p14:tracePt t="50746" x="10094913" y="4365625"/>
          <p14:tracePt t="50750" x="10094913" y="4356100"/>
          <p14:tracePt t="50758" x="10094913" y="4348163"/>
          <p14:tracePt t="50766" x="10085388" y="4340225"/>
          <p14:tracePt t="50770" x="10085388" y="4330700"/>
          <p14:tracePt t="50774" x="10085388" y="4322763"/>
          <p14:tracePt t="50782" x="10085388" y="4314825"/>
          <p14:tracePt t="50786" x="10085388" y="4306888"/>
          <p14:tracePt t="50790" x="10077450" y="4297363"/>
          <p14:tracePt t="50794" x="10077450" y="4289425"/>
          <p14:tracePt t="50806" x="10077450" y="4271963"/>
          <p14:tracePt t="50814" x="10077450" y="4264025"/>
          <p14:tracePt t="50826" x="10077450" y="4256088"/>
          <p14:tracePt t="50838" x="10077450" y="4248150"/>
          <p14:tracePt t="50850" x="10077450" y="4238625"/>
          <p14:tracePt t="50860" x="10077450" y="4230688"/>
          <p14:tracePt t="50880" x="10077450" y="4222750"/>
          <p14:tracePt t="50892" x="10077450" y="4213225"/>
          <p14:tracePt t="50900" x="10077450" y="4205288"/>
          <p14:tracePt t="50912" x="10077450" y="4197350"/>
          <p14:tracePt t="50924" x="10077450" y="4189413"/>
          <p14:tracePt t="50940" x="10077450" y="4179888"/>
          <p14:tracePt t="51098" x="10077450" y="4189413"/>
          <p14:tracePt t="51106" x="10077450" y="4197350"/>
          <p14:tracePt t="51114" x="10077450" y="4205288"/>
          <p14:tracePt t="51122" x="10077450" y="4213225"/>
          <p14:tracePt t="51130" x="10077450" y="4222750"/>
          <p14:tracePt t="51138" x="10069513" y="4230688"/>
          <p14:tracePt t="51141" x="10069513" y="4238625"/>
          <p14:tracePt t="51150" x="10069513" y="4248150"/>
          <p14:tracePt t="51154" x="10069513" y="4256088"/>
          <p14:tracePt t="51158" x="10069513" y="4264025"/>
          <p14:tracePt t="51162" x="10069513" y="4271963"/>
          <p14:tracePt t="51170" x="10069513" y="4281488"/>
          <p14:tracePt t="51174" x="10069513" y="4289425"/>
          <p14:tracePt t="51178" x="10069513" y="4297363"/>
          <p14:tracePt t="51186" x="10069513" y="4306888"/>
          <p14:tracePt t="51190" x="10069513" y="4314825"/>
          <p14:tracePt t="51198" x="10059988" y="4330700"/>
          <p14:tracePt t="51300" x="10059988" y="4322763"/>
          <p14:tracePt t="51308" x="10059988" y="4306888"/>
          <p14:tracePt t="51316" x="10059988" y="4297363"/>
          <p14:tracePt t="51320" x="10059988" y="4281488"/>
          <p14:tracePt t="51328" x="10059988" y="4271963"/>
          <p14:tracePt t="51332" x="10069513" y="4264025"/>
          <p14:tracePt t="51336" x="10069513" y="4256088"/>
          <p14:tracePt t="51340" x="10069513" y="4248150"/>
          <p14:tracePt t="51344" x="10069513" y="4238625"/>
          <p14:tracePt t="51348" x="10069513" y="4230688"/>
          <p14:tracePt t="51356" x="10069513" y="4222750"/>
          <p14:tracePt t="51360" x="10077450" y="4222750"/>
          <p14:tracePt t="51372" x="10077450" y="4213225"/>
          <p14:tracePt t="51376" x="10077450" y="4205288"/>
          <p14:tracePt t="51384" x="10085388" y="4205288"/>
          <p14:tracePt t="51404" x="10085388" y="4197350"/>
          <p14:tracePt t="51428" x="10094913" y="4197350"/>
          <p14:tracePt t="51440" x="10102850" y="4197350"/>
          <p14:tracePt t="51454" x="10102850" y="4205288"/>
          <p14:tracePt t="51460" x="10110788" y="4213225"/>
          <p14:tracePt t="51462" x="10128250" y="4230688"/>
          <p14:tracePt t="51466" x="10128250" y="4238625"/>
          <p14:tracePt t="51470" x="10136188" y="4248150"/>
          <p14:tracePt t="51478" x="10144125" y="4256088"/>
          <p14:tracePt t="51486" x="10144125" y="4264025"/>
          <p14:tracePt t="51494" x="10153650" y="4264025"/>
          <p14:tracePt t="51498" x="10153650" y="4271963"/>
          <p14:tracePt t="51510" x="10153650" y="4281488"/>
          <p14:tracePt t="51602" x="10153650" y="4271963"/>
          <p14:tracePt t="51610" x="10153650" y="4264025"/>
          <p14:tracePt t="51614" x="10153650" y="4256088"/>
          <p14:tracePt t="51618" x="10161588" y="4248150"/>
          <p14:tracePt t="51630" x="10161588" y="4238625"/>
          <p14:tracePt t="51638" x="10169525" y="4230688"/>
          <p14:tracePt t="51642" x="10177463" y="4222750"/>
          <p14:tracePt t="51644" x="10177463" y="4213225"/>
          <p14:tracePt t="51650" x="10177463" y="4205288"/>
          <p14:tracePt t="51656" x="10186988" y="4189413"/>
          <p14:tracePt t="51670" x="10194925" y="4179888"/>
          <p14:tracePt t="51676" x="10202863" y="4171950"/>
          <p14:tracePt t="51688" x="10212388" y="4164013"/>
          <p14:tracePt t="51700" x="10212388" y="4154488"/>
          <p14:tracePt t="51712" x="10220325" y="4154488"/>
          <p14:tracePt t="51744" x="10228263" y="4164013"/>
          <p14:tracePt t="51752" x="10236200" y="4171950"/>
          <p14:tracePt t="51756" x="10236200" y="4179888"/>
          <p14:tracePt t="51760" x="10245725" y="4189413"/>
          <p14:tracePt t="51764" x="10253663" y="4205288"/>
          <p14:tracePt t="51772" x="10261600" y="4222750"/>
          <p14:tracePt t="51776" x="10261600" y="4230688"/>
          <p14:tracePt t="51780" x="10271125" y="4248150"/>
          <p14:tracePt t="51788" x="10271125" y="4256088"/>
          <p14:tracePt t="51792" x="10271125" y="4264025"/>
          <p14:tracePt t="51796" x="10271125" y="4271963"/>
          <p14:tracePt t="51800" x="10271125" y="4281488"/>
          <p14:tracePt t="51804" x="10279063" y="4281488"/>
          <p14:tracePt t="51808" x="10279063" y="4289425"/>
          <p14:tracePt t="51812" x="10279063" y="4297363"/>
          <p14:tracePt t="51824" x="10279063" y="4306888"/>
          <p14:tracePt t="51898" x="10287000" y="4297363"/>
          <p14:tracePt t="51902" x="10287000" y="4289425"/>
          <p14:tracePt t="51906" x="10294938" y="4289425"/>
          <p14:tracePt t="51910" x="10304463" y="4271963"/>
          <p14:tracePt t="51914" x="10304463" y="4264025"/>
          <p14:tracePt t="51918" x="10312400" y="4256088"/>
          <p14:tracePt t="51922" x="10320338" y="4248150"/>
          <p14:tracePt t="51926" x="10337800" y="4230688"/>
          <p14:tracePt t="51934" x="10353675" y="4213225"/>
          <p14:tracePt t="51938" x="10363200" y="4205288"/>
          <p14:tracePt t="51942" x="10371138" y="4197350"/>
          <p14:tracePt t="51950" x="10379075" y="4189413"/>
          <p14:tracePt t="51954" x="10396538" y="4179888"/>
          <p14:tracePt t="51958" x="10404475" y="4171950"/>
          <p14:tracePt t="51962" x="10421938" y="4164013"/>
          <p14:tracePt t="51966" x="10421938" y="4154488"/>
          <p14:tracePt t="51975" x="10455275" y="4146550"/>
          <p14:tracePt t="51978" x="10455275" y="4138613"/>
          <p14:tracePt t="51982" x="10463213" y="4138613"/>
          <p14:tracePt t="51986" x="10488613" y="4130675"/>
          <p14:tracePt t="51990" x="10496550" y="4130675"/>
          <p14:tracePt t="51994" x="10514013" y="4121150"/>
          <p14:tracePt t="51998" x="10521950" y="4121150"/>
          <p14:tracePt t="52002" x="10539413" y="4121150"/>
          <p14:tracePt t="52006" x="10555288" y="4121150"/>
          <p14:tracePt t="52010" x="10580688" y="4121150"/>
          <p14:tracePt t="52014" x="10588625" y="4121150"/>
          <p14:tracePt t="52018" x="10614025" y="4121150"/>
          <p14:tracePt t="52022" x="10623550" y="4121150"/>
          <p14:tracePt t="52026" x="10631488" y="4121150"/>
          <p14:tracePt t="52030" x="10639425" y="4121150"/>
          <p14:tracePt t="52034" x="10647363" y="4121150"/>
          <p14:tracePt t="52036" x="10656888" y="4121150"/>
          <p14:tracePt t="52044" x="10672763" y="4121150"/>
          <p14:tracePt t="52052" x="10682288" y="4121150"/>
          <p14:tracePt t="52056" x="10682288" y="4130675"/>
          <p14:tracePt t="52068" x="10690225" y="4138613"/>
          <p14:tracePt t="52084" x="10698163" y="4138613"/>
          <p14:tracePt t="52096" x="10698163" y="4146550"/>
          <p14:tracePt t="52406" x="10706100" y="4146550"/>
          <p14:tracePt t="52710" x="10698163" y="4146550"/>
          <p14:tracePt t="52714" x="10698163" y="4154488"/>
          <p14:tracePt t="52718" x="10690225" y="4154488"/>
          <p14:tracePt t="52722" x="10682288" y="4164013"/>
          <p14:tracePt t="52726" x="10672763" y="4164013"/>
          <p14:tracePt t="52730" x="10664825" y="4171950"/>
          <p14:tracePt t="52734" x="10647363" y="4179888"/>
          <p14:tracePt t="52738" x="10623550" y="4189413"/>
          <p14:tracePt t="52742" x="10614025" y="4197350"/>
          <p14:tracePt t="52746" x="10598150" y="4205288"/>
          <p14:tracePt t="52750" x="10572750" y="4205288"/>
          <p14:tracePt t="52754" x="10555288" y="4222750"/>
          <p14:tracePt t="52758" x="10514013" y="4238625"/>
          <p14:tracePt t="52762" x="10488613" y="4238625"/>
          <p14:tracePt t="52766" x="10447338" y="4256088"/>
          <p14:tracePt t="52770" x="10429875" y="4264025"/>
          <p14:tracePt t="52774" x="10396538" y="4271963"/>
          <p14:tracePt t="52778" x="10379075" y="4271963"/>
          <p14:tracePt t="52782" x="10363200" y="4289425"/>
          <p14:tracePt t="52786" x="10329863" y="4306888"/>
          <p14:tracePt t="52790" x="10320338" y="4306888"/>
          <p14:tracePt t="52794" x="10287000" y="4314825"/>
          <p14:tracePt t="52798" x="10271125" y="4322763"/>
          <p14:tracePt t="52802" x="10228263" y="4330700"/>
          <p14:tracePt t="52806" x="10220325" y="4340225"/>
          <p14:tracePt t="52810" x="10177463" y="4348163"/>
          <p14:tracePt t="52814" x="10169525" y="4356100"/>
          <p14:tracePt t="52816" x="10161588" y="4356100"/>
          <p14:tracePt t="52820" x="10128250" y="4365625"/>
          <p14:tracePt t="52824" x="10110788" y="4365625"/>
          <p14:tracePt t="52828" x="10077450" y="4381500"/>
          <p14:tracePt t="52832" x="10069513" y="4381500"/>
          <p14:tracePt t="52836" x="10044113" y="4389438"/>
          <p14:tracePt t="52840" x="10026650" y="4389438"/>
          <p14:tracePt t="52844" x="10018713" y="4389438"/>
          <p14:tracePt t="52852" x="10010775" y="4389438"/>
          <p14:tracePt t="52856" x="10001250" y="4389438"/>
          <p14:tracePt t="52880" x="9993313" y="4389438"/>
          <p14:tracePt t="53034" x="10026650" y="4389438"/>
          <p14:tracePt t="53042" x="10044113" y="4389438"/>
          <p14:tracePt t="53050" x="10052050" y="4389438"/>
          <p14:tracePt t="53054" x="10059988" y="4398963"/>
          <p14:tracePt t="53058" x="10069513" y="4398963"/>
          <p14:tracePt t="53064" x="10077450" y="4398963"/>
          <p14:tracePt t="53070" x="10085388" y="4398963"/>
          <p14:tracePt t="53074" x="10094913" y="4398963"/>
          <p14:tracePt t="53082" x="10102850" y="4406900"/>
          <p14:tracePt t="53094" x="10102850" y="4414838"/>
          <p14:tracePt t="53098" x="10110788" y="4414838"/>
          <p14:tracePt t="53146" x="10110788" y="4424363"/>
          <p14:tracePt t="53154" x="10118725" y="4432300"/>
          <p14:tracePt t="53166" x="10128250" y="4440238"/>
          <p14:tracePt t="53174" x="10128250" y="4448175"/>
          <p14:tracePt t="53182" x="10128250" y="4457700"/>
          <p14:tracePt t="53190" x="10136188" y="4465638"/>
          <p14:tracePt t="53202" x="10136188" y="4473575"/>
          <p14:tracePt t="53208" x="10136188" y="4483100"/>
          <p14:tracePt t="53376" x="10144125" y="4483100"/>
          <p14:tracePt t="53384" x="10153650" y="4483100"/>
          <p14:tracePt t="53388" x="10161588" y="4473575"/>
          <p14:tracePt t="53392" x="10169525" y="4473575"/>
          <p14:tracePt t="53396" x="10186988" y="4465638"/>
          <p14:tracePt t="53404" x="10212388" y="4465638"/>
          <p14:tracePt t="53406" x="10220325" y="4465638"/>
          <p14:tracePt t="53410" x="10245725" y="4465638"/>
          <p14:tracePt t="53414" x="10261600" y="4465638"/>
          <p14:tracePt t="53418" x="10271125" y="4465638"/>
          <p14:tracePt t="53422" x="10294938" y="4465638"/>
          <p14:tracePt t="53426" x="10304463" y="4465638"/>
          <p14:tracePt t="53430" x="10329863" y="4465638"/>
          <p14:tracePt t="53434" x="10345738" y="4465638"/>
          <p14:tracePt t="53438" x="10379075" y="4465638"/>
          <p14:tracePt t="53442" x="10388600" y="4465638"/>
          <p14:tracePt t="53446" x="10404475" y="4465638"/>
          <p14:tracePt t="53450" x="10421938" y="4465638"/>
          <p14:tracePt t="53454" x="10437813" y="4457700"/>
          <p14:tracePt t="53458" x="10471150" y="4457700"/>
          <p14:tracePt t="53462" x="10480675" y="4457700"/>
          <p14:tracePt t="53466" x="10514013" y="4457700"/>
          <p14:tracePt t="53470" x="10529888" y="4457700"/>
          <p14:tracePt t="53474" x="10547350" y="4457700"/>
          <p14:tracePt t="53478" x="10572750" y="4457700"/>
          <p14:tracePt t="53482" x="10588625" y="4457700"/>
          <p14:tracePt t="53486" x="10614025" y="4457700"/>
          <p14:tracePt t="53490" x="10623550" y="4457700"/>
          <p14:tracePt t="53494" x="10647363" y="4457700"/>
          <p14:tracePt t="53498" x="10656888" y="4457700"/>
          <p14:tracePt t="53502" x="10664825" y="4457700"/>
          <p14:tracePt t="53506" x="10672763" y="4457700"/>
          <p14:tracePt t="53510" x="10682288" y="4457700"/>
          <p14:tracePt t="53514" x="10690225" y="4457700"/>
          <p14:tracePt t="53526" x="10698163" y="4457700"/>
          <p14:tracePt t="53664" x="10706100" y="4457700"/>
          <p14:tracePt t="53676" x="10706100" y="4448175"/>
          <p14:tracePt t="53684" x="10715625" y="4448175"/>
          <p14:tracePt t="53688" x="10723563" y="4448175"/>
          <p14:tracePt t="53692" x="10731500" y="4448175"/>
          <p14:tracePt t="53696" x="10741025" y="4448175"/>
          <p14:tracePt t="53704" x="10756900" y="4448175"/>
          <p14:tracePt t="53708" x="10764838" y="4448175"/>
          <p14:tracePt t="53712" x="10790238" y="4448175"/>
          <p14:tracePt t="53716" x="10799763" y="4448175"/>
          <p14:tracePt t="53720" x="10823575" y="4448175"/>
          <p14:tracePt t="53724" x="10833100" y="4448175"/>
          <p14:tracePt t="53728" x="10858500" y="4448175"/>
          <p14:tracePt t="53732" x="10866438" y="4448175"/>
          <p14:tracePt t="53736" x="10891838" y="4448175"/>
          <p14:tracePt t="53740" x="10907713" y="4448175"/>
          <p14:tracePt t="53744" x="10917238" y="4448175"/>
          <p14:tracePt t="53748" x="10933113" y="4448175"/>
          <p14:tracePt t="53752" x="10941050" y="4448175"/>
          <p14:tracePt t="53756" x="10958513" y="4448175"/>
          <p14:tracePt t="53760" x="10975975" y="4448175"/>
          <p14:tracePt t="53764" x="10999788" y="4448175"/>
          <p14:tracePt t="53772" x="11009313" y="4448175"/>
          <p14:tracePt t="53776" x="11025188" y="4448175"/>
          <p14:tracePt t="53784" x="11034713" y="4448175"/>
          <p14:tracePt t="53788" x="11042650" y="4448175"/>
          <p14:tracePt t="53792" x="11050588" y="4448175"/>
          <p14:tracePt t="53798" x="11058525" y="4448175"/>
          <p14:tracePt t="53810" x="11068050" y="4448175"/>
          <p14:tracePt t="53822" x="11068050" y="4440238"/>
          <p14:tracePt t="53830" x="11075988" y="4440238"/>
          <p14:tracePt t="53842" x="11083925" y="4440238"/>
          <p14:tracePt t="53858" x="11093450" y="4440238"/>
          <p14:tracePt t="53878" x="11101388" y="4440238"/>
          <p14:tracePt t="53894" x="11109325" y="4440238"/>
          <p14:tracePt t="53906" x="11117263" y="4440238"/>
          <p14:tracePt t="53930" x="11117263" y="4432300"/>
          <p14:tracePt t="53942" x="11126788" y="4432300"/>
          <p14:tracePt t="53966" x="11134725" y="4432300"/>
          <p14:tracePt t="53978" x="11134725" y="4424363"/>
          <p14:tracePt t="53990" x="11142663" y="4424363"/>
          <p14:tracePt t="53992" x="11142663" y="4414838"/>
          <p14:tracePt t="54009" x="11152188" y="4406900"/>
          <p14:tracePt t="54016" x="11160125" y="4398963"/>
          <p14:tracePt t="54028" x="11168063" y="4389438"/>
          <p14:tracePt t="54040" x="11176000" y="4381500"/>
          <p14:tracePt t="54048" x="11176000" y="4373563"/>
          <p14:tracePt t="54052" x="11176000" y="4365625"/>
          <p14:tracePt t="54056" x="11185525" y="4365625"/>
          <p14:tracePt t="54060" x="11185525" y="4356100"/>
          <p14:tracePt t="54064" x="11193463" y="4356100"/>
          <p14:tracePt t="54068" x="11193463" y="4348163"/>
          <p14:tracePt t="54072" x="11193463" y="4340225"/>
          <p14:tracePt t="54080" x="11193463" y="4330700"/>
          <p14:tracePt t="54084" x="11193463" y="4322763"/>
          <p14:tracePt t="54092" x="11201400" y="4322763"/>
          <p14:tracePt t="54096" x="11201400" y="4306888"/>
          <p14:tracePt t="54108" x="11201400" y="4297363"/>
          <p14:tracePt t="54116" x="11201400" y="4281488"/>
          <p14:tracePt t="54128" x="11201400" y="4271963"/>
          <p14:tracePt t="54140" x="11201400" y="4256088"/>
          <p14:tracePt t="54152" x="11201400" y="4248150"/>
          <p14:tracePt t="54164" x="11201400" y="4230688"/>
          <p14:tracePt t="54172" x="11201400" y="4222750"/>
          <p14:tracePt t="54184" x="11201400" y="4213225"/>
          <p14:tracePt t="54190" x="11201400" y="4205288"/>
          <p14:tracePt t="54196" x="11201400" y="4197350"/>
          <p14:tracePt t="54202" x="11201400" y="4189413"/>
          <p14:tracePt t="54214" x="11193463" y="4179888"/>
          <p14:tracePt t="54218" x="11185525" y="4179888"/>
          <p14:tracePt t="54226" x="11185525" y="4171950"/>
          <p14:tracePt t="54230" x="11176000" y="4171950"/>
          <p14:tracePt t="54238" x="11176000" y="4164013"/>
          <p14:tracePt t="54242" x="11176000" y="4154488"/>
          <p14:tracePt t="54246" x="11168063" y="4154488"/>
          <p14:tracePt t="54254" x="11142663" y="4138613"/>
          <p14:tracePt t="54258" x="11134725" y="4138613"/>
          <p14:tracePt t="54262" x="11117263" y="4138613"/>
          <p14:tracePt t="54266" x="11101388" y="4130675"/>
          <p14:tracePt t="54270" x="11093450" y="4130675"/>
          <p14:tracePt t="54274" x="11075988" y="4121150"/>
          <p14:tracePt t="54278" x="11042650" y="4113213"/>
          <p14:tracePt t="54282" x="11025188" y="4113213"/>
          <p14:tracePt t="54286" x="10983913" y="4105275"/>
          <p14:tracePt t="54290" x="10966450" y="4095750"/>
          <p14:tracePt t="54294" x="10917238" y="4079875"/>
          <p14:tracePt t="54298" x="10899775" y="4079875"/>
          <p14:tracePt t="54302" x="10858500" y="4071938"/>
          <p14:tracePt t="54306" x="10841038" y="4071938"/>
          <p14:tracePt t="54310" x="10815638" y="4062413"/>
          <p14:tracePt t="54314" x="10764838" y="4054475"/>
          <p14:tracePt t="54318" x="10741025" y="4046538"/>
          <p14:tracePt t="54322" x="10698163" y="4037013"/>
          <p14:tracePt t="54326" x="10672763" y="4037013"/>
          <p14:tracePt t="54330" x="10623550" y="4021138"/>
          <p14:tracePt t="54334" x="10606088" y="4021138"/>
          <p14:tracePt t="54338" x="10555288" y="4021138"/>
          <p14:tracePt t="54342" x="10547350" y="4021138"/>
          <p14:tracePt t="54346" x="10521950" y="4011613"/>
          <p14:tracePt t="54350" x="10480675" y="4003675"/>
          <p14:tracePt t="54354" x="10463213" y="4003675"/>
          <p14:tracePt t="54358" x="10429875" y="3995738"/>
          <p14:tracePt t="54362" x="10412413" y="3995738"/>
          <p14:tracePt t="54366" x="10379075" y="3987800"/>
          <p14:tracePt t="54370" x="10363200" y="3987800"/>
          <p14:tracePt t="54375" x="10329863" y="3987800"/>
          <p14:tracePt t="54378" x="10320338" y="3987800"/>
          <p14:tracePt t="54382" x="10294938" y="3987800"/>
          <p14:tracePt t="54386" x="10287000" y="3987800"/>
          <p14:tracePt t="54388" x="10271125" y="3987800"/>
          <p14:tracePt t="54392" x="10245725" y="3987800"/>
          <p14:tracePt t="54396" x="10236200" y="3987800"/>
          <p14:tracePt t="54400" x="10212388" y="3987800"/>
          <p14:tracePt t="54404" x="10194925" y="3987800"/>
          <p14:tracePt t="54408" x="10186988" y="3987800"/>
          <p14:tracePt t="54412" x="10177463" y="3987800"/>
          <p14:tracePt t="54416" x="10161588" y="3987800"/>
          <p14:tracePt t="54420" x="10136188" y="3987800"/>
          <p14:tracePt t="54424" x="10128250" y="3987800"/>
          <p14:tracePt t="54428" x="10102850" y="3987800"/>
          <p14:tracePt t="54432" x="10094913" y="3987800"/>
          <p14:tracePt t="54436" x="10069513" y="3987800"/>
          <p14:tracePt t="54440" x="10059988" y="3987800"/>
          <p14:tracePt t="54444" x="10044113" y="3987800"/>
          <p14:tracePt t="54448" x="10018713" y="3987800"/>
          <p14:tracePt t="54452" x="10010775" y="3987800"/>
          <p14:tracePt t="54456" x="9985375" y="3987800"/>
          <p14:tracePt t="54460" x="9977438" y="3987800"/>
          <p14:tracePt t="54464" x="9959975" y="3987800"/>
          <p14:tracePt t="54468" x="9934575" y="3987800"/>
          <p14:tracePt t="54476" x="9918700" y="3987800"/>
          <p14:tracePt t="54480" x="9909175" y="3987800"/>
          <p14:tracePt t="54484" x="9883775" y="3987800"/>
          <p14:tracePt t="54488" x="9875838" y="3987800"/>
          <p14:tracePt t="54492" x="9867900" y="3987800"/>
          <p14:tracePt t="54496" x="9850438" y="3987800"/>
          <p14:tracePt t="54500" x="9842500" y="3987800"/>
          <p14:tracePt t="54504" x="9825038" y="3987800"/>
          <p14:tracePt t="54508" x="9817100" y="3987800"/>
          <p14:tracePt t="54512" x="9809163" y="3987800"/>
          <p14:tracePt t="54516" x="9801225" y="3987800"/>
          <p14:tracePt t="54520" x="9783763" y="3987800"/>
          <p14:tracePt t="54524" x="9758363" y="3995738"/>
          <p14:tracePt t="54532" x="9732963" y="3995738"/>
          <p14:tracePt t="54536" x="9725025" y="3995738"/>
          <p14:tracePt t="54540" x="9707563" y="3995738"/>
          <p14:tracePt t="54544" x="9683750" y="3995738"/>
          <p14:tracePt t="54548" x="9674225" y="3995738"/>
          <p14:tracePt t="54552" x="9648825" y="3995738"/>
          <p14:tracePt t="54556" x="9640888" y="3995738"/>
          <p14:tracePt t="54560" x="9615488" y="3995738"/>
          <p14:tracePt t="54564" x="9607550" y="3995738"/>
          <p14:tracePt t="54568" x="9590088" y="3995738"/>
          <p14:tracePt t="54572" x="9556750" y="3995738"/>
          <p14:tracePt t="54576" x="9540875" y="3995738"/>
          <p14:tracePt t="54580" x="9507538" y="3995738"/>
          <p14:tracePt t="54582" x="9498013" y="3995738"/>
          <p14:tracePt t="54586" x="9482138" y="3995738"/>
          <p14:tracePt t="54590" x="9448800" y="3995738"/>
          <p14:tracePt t="54594" x="9439275" y="3995738"/>
          <p14:tracePt t="54598" x="9405938" y="3995738"/>
          <p14:tracePt t="54602" x="9390063" y="3995738"/>
          <p14:tracePt t="54606" x="9355138" y="3995738"/>
          <p14:tracePt t="54610" x="9347200" y="3995738"/>
          <p14:tracePt t="54614" x="9331325" y="3995738"/>
          <p14:tracePt t="54618" x="9296400" y="3995738"/>
          <p14:tracePt t="54622" x="9288463" y="3995738"/>
          <p14:tracePt t="54626" x="9263063" y="3995738"/>
          <p14:tracePt t="54630" x="9247188" y="3995738"/>
          <p14:tracePt t="54634" x="9237663" y="3995738"/>
          <p14:tracePt t="54638" x="9213850" y="3995738"/>
          <p14:tracePt t="54642" x="9204325" y="3995738"/>
          <p14:tracePt t="54646" x="9178925" y="3995738"/>
          <p14:tracePt t="54650" x="9170988" y="3995738"/>
          <p14:tracePt t="54654" x="9145588" y="3995738"/>
          <p14:tracePt t="54658" x="9137650" y="3995738"/>
          <p14:tracePt t="54666" x="9112250" y="3995738"/>
          <p14:tracePt t="54670" x="9104313" y="3995738"/>
          <p14:tracePt t="54674" x="9078913" y="3995738"/>
          <p14:tracePt t="54682" x="9061450" y="3995738"/>
          <p14:tracePt t="54686" x="9053513" y="3995738"/>
          <p14:tracePt t="54690" x="9045575" y="3995738"/>
          <p14:tracePt t="54694" x="9028113" y="3995738"/>
          <p14:tracePt t="54698" x="9020175" y="3995738"/>
          <p14:tracePt t="54702" x="8994775" y="3995738"/>
          <p14:tracePt t="54706" x="8986838" y="3995738"/>
          <p14:tracePt t="54710" x="8978900" y="3995738"/>
          <p14:tracePt t="54714" x="8953500" y="3995738"/>
          <p14:tracePt t="54722" x="8936038" y="3995738"/>
          <p14:tracePt t="54726" x="8920163" y="3995738"/>
          <p14:tracePt t="54730" x="8894763" y="4003675"/>
          <p14:tracePt t="54738" x="8885238" y="4003675"/>
          <p14:tracePt t="54742" x="8861425" y="4003675"/>
          <p14:tracePt t="54746" x="8851900" y="4003675"/>
          <p14:tracePt t="54750" x="8826500" y="4003675"/>
          <p14:tracePt t="54754" x="8818563" y="4003675"/>
          <p14:tracePt t="54758" x="8810625" y="4003675"/>
          <p14:tracePt t="54763" x="8793163" y="4011613"/>
          <p14:tracePt t="54766" x="8777288" y="4011613"/>
          <p14:tracePt t="54770" x="8751888" y="4021138"/>
          <p14:tracePt t="54776" x="8734425" y="4021138"/>
          <p14:tracePt t="54780" x="8718550" y="4029075"/>
          <p14:tracePt t="54788" x="8701088" y="4037013"/>
          <p14:tracePt t="54792" x="8693150" y="4037013"/>
          <p14:tracePt t="54796" x="8675688" y="4046538"/>
          <p14:tracePt t="54804" x="8659813" y="4054475"/>
          <p14:tracePt t="54808" x="8650288" y="4054475"/>
          <p14:tracePt t="54816" x="8634413" y="4062413"/>
          <p14:tracePt t="54825" x="8616950" y="4071938"/>
          <p14:tracePt t="54832" x="8609013" y="4079875"/>
          <p14:tracePt t="54836" x="8601075" y="4079875"/>
          <p14:tracePt t="54844" x="8591550" y="4087813"/>
          <p14:tracePt t="54848" x="8583613" y="4087813"/>
          <p14:tracePt t="54856" x="8583613" y="4095750"/>
          <p14:tracePt t="54860" x="8575675" y="4105275"/>
          <p14:tracePt t="54864" x="8567738" y="4113213"/>
          <p14:tracePt t="54872" x="8558213" y="4113213"/>
          <p14:tracePt t="54884" x="8550275" y="4130675"/>
          <p14:tracePt t="54888" x="8542338" y="4130675"/>
          <p14:tracePt t="54896" x="8542338" y="4146550"/>
          <p14:tracePt t="54900" x="8532813" y="4146550"/>
          <p14:tracePt t="54908" x="8532813" y="4154488"/>
          <p14:tracePt t="54912" x="8524875" y="4164013"/>
          <p14:tracePt t="54916" x="8516938" y="4171950"/>
          <p14:tracePt t="54928" x="8516938" y="4179888"/>
          <p14:tracePt t="54936" x="8516938" y="4189413"/>
          <p14:tracePt t="54940" x="8509000" y="4197350"/>
          <p14:tracePt t="54944" x="8509000" y="4205288"/>
          <p14:tracePt t="54952" x="8509000" y="4238625"/>
          <p14:tracePt t="54960" x="8509000" y="4248150"/>
          <p14:tracePt t="54964" x="8509000" y="4256088"/>
          <p14:tracePt t="54968" x="8509000" y="4264025"/>
          <p14:tracePt t="54975" x="8509000" y="4281488"/>
          <p14:tracePt t="54978" x="8509000" y="4289425"/>
          <p14:tracePt t="54986" x="8509000" y="4297363"/>
          <p14:tracePt t="54994" x="8509000" y="4306888"/>
          <p14:tracePt t="55002" x="8509000" y="4322763"/>
          <p14:tracePt t="55010" x="8509000" y="4340225"/>
          <p14:tracePt t="55014" x="8516938" y="4340225"/>
          <p14:tracePt t="55022" x="8516938" y="4348163"/>
          <p14:tracePt t="55026" x="8524875" y="4348163"/>
          <p14:tracePt t="55030" x="8524875" y="4365625"/>
          <p14:tracePt t="55038" x="8532813" y="4373563"/>
          <p14:tracePt t="55050" x="8542338" y="4389438"/>
          <p14:tracePt t="55054" x="8550275" y="4389438"/>
          <p14:tracePt t="55059" x="8558213" y="4398963"/>
          <p14:tracePt t="55066" x="8567738" y="4398963"/>
          <p14:tracePt t="55070" x="8575675" y="4406900"/>
          <p14:tracePt t="55075" x="8575675" y="4414838"/>
          <p14:tracePt t="55078" x="8591550" y="4414838"/>
          <p14:tracePt t="55082" x="8601075" y="4424363"/>
          <p14:tracePt t="55086" x="8616950" y="4432300"/>
          <p14:tracePt t="55090" x="8626475" y="4432300"/>
          <p14:tracePt t="55094" x="8634413" y="4432300"/>
          <p14:tracePt t="55098" x="8650288" y="4440238"/>
          <p14:tracePt t="55102" x="8659813" y="4440238"/>
          <p14:tracePt t="55106" x="8685213" y="4448175"/>
          <p14:tracePt t="55110" x="8693150" y="4448175"/>
          <p14:tracePt t="55114" x="8718550" y="4465638"/>
          <p14:tracePt t="55118" x="8726488" y="4465638"/>
          <p14:tracePt t="55122" x="8743950" y="4465638"/>
          <p14:tracePt t="55126" x="8793163" y="4473575"/>
          <p14:tracePt t="55130" x="8802688" y="4473575"/>
          <p14:tracePt t="55134" x="8836025" y="4483100"/>
          <p14:tracePt t="55138" x="8861425" y="4483100"/>
          <p14:tracePt t="55142" x="8894763" y="4491038"/>
          <p14:tracePt t="55146" x="8902700" y="4491038"/>
          <p14:tracePt t="55150" x="8920163" y="4491038"/>
          <p14:tracePt t="55154" x="8953500" y="4491038"/>
          <p14:tracePt t="55158" x="8961438" y="4491038"/>
          <p14:tracePt t="55162" x="8994775" y="4491038"/>
          <p14:tracePt t="55166" x="9020175" y="4491038"/>
          <p14:tracePt t="55168" x="9061450" y="4491038"/>
          <p14:tracePt t="55172" x="9070975" y="4491038"/>
          <p14:tracePt t="55176" x="9112250" y="4491038"/>
          <p14:tracePt t="55180" x="9129713" y="4491038"/>
          <p14:tracePt t="55184" x="9145588" y="4491038"/>
          <p14:tracePt t="55188" x="9188450" y="4491038"/>
          <p14:tracePt t="55192" x="9213850" y="4491038"/>
          <p14:tracePt t="55196" x="9255125" y="4491038"/>
          <p14:tracePt t="55200" x="9272588" y="4491038"/>
          <p14:tracePt t="55204" x="9321800" y="4491038"/>
          <p14:tracePt t="55208" x="9339263" y="4491038"/>
          <p14:tracePt t="55212" x="9390063" y="4483100"/>
          <p14:tracePt t="55216" x="9413875" y="4483100"/>
          <p14:tracePt t="55220" x="9431338" y="4483100"/>
          <p14:tracePt t="55225" x="9482138" y="4473575"/>
          <p14:tracePt t="55228" x="9498013" y="4473575"/>
          <p14:tracePt t="55232" x="9548813" y="4465638"/>
          <p14:tracePt t="55236" x="9574213" y="4465638"/>
          <p14:tracePt t="55240" x="9625013" y="4465638"/>
          <p14:tracePt t="55244" x="9648825" y="4465638"/>
          <p14:tracePt t="55248" x="9707563" y="4465638"/>
          <p14:tracePt t="55252" x="9732963" y="4465638"/>
          <p14:tracePt t="55256" x="9791700" y="4465638"/>
          <p14:tracePt t="55260" x="9817100" y="4465638"/>
          <p14:tracePt t="55264" x="9834563" y="4465638"/>
          <p14:tracePt t="55268" x="9883775" y="4465638"/>
          <p14:tracePt t="55272" x="9909175" y="4465638"/>
          <p14:tracePt t="55276" x="9959975" y="4465638"/>
          <p14:tracePt t="55280" x="9977438" y="4465638"/>
          <p14:tracePt t="55284" x="10018713" y="4465638"/>
          <p14:tracePt t="55288" x="10044113" y="4465638"/>
          <p14:tracePt t="55293" x="10094913" y="4465638"/>
          <p14:tracePt t="55296" x="10118725" y="4465638"/>
          <p14:tracePt t="55300" x="10136188" y="4465638"/>
          <p14:tracePt t="55304" x="10177463" y="4465638"/>
          <p14:tracePt t="55308" x="10202863" y="4465638"/>
          <p14:tracePt t="55312" x="10245725" y="4465638"/>
          <p14:tracePt t="55316" x="10261600" y="4465638"/>
          <p14:tracePt t="55320" x="10312400" y="4465638"/>
          <p14:tracePt t="55325" x="10329863" y="4465638"/>
          <p14:tracePt t="55328" x="10371138" y="4465638"/>
          <p14:tracePt t="55332" x="10388600" y="4465638"/>
          <p14:tracePt t="55336" x="10404475" y="4465638"/>
          <p14:tracePt t="55340" x="10437813" y="4473575"/>
          <p14:tracePt t="55344" x="10447338" y="4473575"/>
          <p14:tracePt t="55348" x="10480675" y="4473575"/>
          <p14:tracePt t="55352" x="10506075" y="4473575"/>
          <p14:tracePt t="55356" x="10521950" y="4473575"/>
          <p14:tracePt t="55360" x="10539413" y="4473575"/>
          <p14:tracePt t="55364" x="10572750" y="4473575"/>
          <p14:tracePt t="55366" x="10580688" y="4473575"/>
          <p14:tracePt t="55370" x="10588625" y="4473575"/>
          <p14:tracePt t="55375" x="10614025" y="4473575"/>
          <p14:tracePt t="55378" x="10631488" y="4473575"/>
          <p14:tracePt t="55386" x="10639425" y="4473575"/>
          <p14:tracePt t="55390" x="10664825" y="4473575"/>
          <p14:tracePt t="55398" x="10672763" y="4473575"/>
          <p14:tracePt t="55402" x="10690225" y="4473575"/>
          <p14:tracePt t="55406" x="10698163" y="4473575"/>
          <p14:tracePt t="55410" x="10715625" y="4473575"/>
          <p14:tracePt t="55414" x="10723563" y="4473575"/>
          <p14:tracePt t="55418" x="10741025" y="4473575"/>
          <p14:tracePt t="55422" x="10748963" y="4473575"/>
          <p14:tracePt t="55426" x="10756900" y="4473575"/>
          <p14:tracePt t="55430" x="10764838" y="4473575"/>
          <p14:tracePt t="55434" x="10774363" y="4473575"/>
          <p14:tracePt t="55438" x="10790238" y="4473575"/>
          <p14:tracePt t="55442" x="10799763" y="4465638"/>
          <p14:tracePt t="55446" x="10807700" y="4465638"/>
          <p14:tracePt t="55450" x="10815638" y="4465638"/>
          <p14:tracePt t="55454" x="10823575" y="4465638"/>
          <p14:tracePt t="55458" x="10841038" y="4465638"/>
          <p14:tracePt t="55466" x="10858500" y="4457700"/>
          <p14:tracePt t="55470" x="10866438" y="4457700"/>
          <p14:tracePt t="55478" x="10882313" y="4448175"/>
          <p14:tracePt t="55482" x="10891838" y="4448175"/>
          <p14:tracePt t="55486" x="10899775" y="4448175"/>
          <p14:tracePt t="55490" x="10907713" y="4448175"/>
          <p14:tracePt t="55494" x="10917238" y="4448175"/>
          <p14:tracePt t="55498" x="10925175" y="4440238"/>
          <p14:tracePt t="55506" x="10933113" y="4440238"/>
          <p14:tracePt t="55510" x="10941050" y="4440238"/>
          <p14:tracePt t="55514" x="10950575" y="4432300"/>
          <p14:tracePt t="55522" x="10958513" y="4432300"/>
          <p14:tracePt t="55526" x="10966450" y="4424363"/>
          <p14:tracePt t="55534" x="10975975" y="4424363"/>
          <p14:tracePt t="55538" x="10983913" y="4424363"/>
          <p14:tracePt t="55546" x="10991850" y="4414838"/>
          <p14:tracePt t="55554" x="10999788" y="4406900"/>
          <p14:tracePt t="55560" x="11009313" y="4406900"/>
          <p14:tracePt t="55568" x="11017250" y="4406900"/>
          <p14:tracePt t="55576" x="11025188" y="4398963"/>
          <p14:tracePt t="55584" x="11034713" y="4398963"/>
          <p14:tracePt t="55592" x="11042650" y="4398963"/>
          <p14:tracePt t="55600" x="11050588" y="4389438"/>
          <p14:tracePt t="55608" x="11058525" y="4389438"/>
          <p14:tracePt t="55612" x="11068050" y="4381500"/>
          <p14:tracePt t="55620" x="11075988" y="4381500"/>
          <p14:tracePt t="55625" x="11075988" y="4373563"/>
          <p14:tracePt t="55628" x="11083925" y="4373563"/>
          <p14:tracePt t="55640" x="11101388" y="4373563"/>
          <p14:tracePt t="55648" x="11101388" y="4365625"/>
          <p14:tracePt t="55652" x="11109325" y="4365625"/>
          <p14:tracePt t="55660" x="11117263" y="4365625"/>
          <p14:tracePt t="55664" x="11126788" y="4365625"/>
          <p14:tracePt t="55676" x="11134725" y="4365625"/>
          <p14:tracePt t="55684" x="11134725" y="4356100"/>
          <p14:tracePt t="55696" x="11142663" y="4356100"/>
          <p14:tracePt t="55701" x="11142663" y="4348163"/>
          <p14:tracePt t="55708" x="11142663" y="4340225"/>
          <p14:tracePt t="55712" x="11152188" y="4340225"/>
          <p14:tracePt t="55720" x="11160125" y="4340225"/>
          <p14:tracePt t="55725" x="11160125" y="4330700"/>
          <p14:tracePt t="55728" x="11168063" y="4330700"/>
          <p14:tracePt t="55740" x="11176000" y="4322763"/>
          <p14:tracePt t="55752" x="11176000" y="4314825"/>
          <p14:tracePt t="55762" x="11185525" y="4306888"/>
          <p14:tracePt t="55775" x="11193463" y="4297363"/>
          <p14:tracePt t="55798" x="11193463" y="4289425"/>
          <p14:tracePt t="55822" x="11193463" y="4281488"/>
          <p14:tracePt t="55854" x="11193463" y="4271963"/>
          <p14:tracePt t="55858" x="11193463" y="4264025"/>
          <p14:tracePt t="55870" x="11185525" y="4248150"/>
          <p14:tracePt t="55875" x="11185525" y="4230688"/>
          <p14:tracePt t="55882" x="11176000" y="4222750"/>
          <p14:tracePt t="55890" x="11168063" y="4213225"/>
          <p14:tracePt t="55898" x="11160125" y="4197350"/>
          <p14:tracePt t="55906" x="11152188" y="4189413"/>
          <p14:tracePt t="55910" x="11142663" y="4189413"/>
          <p14:tracePt t="55914" x="11142663" y="4179888"/>
          <p14:tracePt t="55918" x="11134725" y="4171950"/>
          <p14:tracePt t="55922" x="11126788" y="4164013"/>
          <p14:tracePt t="55926" x="11117263" y="4154488"/>
          <p14:tracePt t="55930" x="11109325" y="4154488"/>
          <p14:tracePt t="55934" x="11109325" y="4146550"/>
          <p14:tracePt t="55938" x="11093450" y="4138613"/>
          <p14:tracePt t="55942" x="11093450" y="4130675"/>
          <p14:tracePt t="55946" x="11075988" y="4121150"/>
          <p14:tracePt t="55950" x="11068050" y="4113213"/>
          <p14:tracePt t="55952" x="11058525" y="4105275"/>
          <p14:tracePt t="55956" x="11050588" y="4105275"/>
          <p14:tracePt t="55960" x="11042650" y="4095750"/>
          <p14:tracePt t="55975" x="10999788" y="4071938"/>
          <p14:tracePt t="55976" x="10991850" y="4062413"/>
          <p14:tracePt t="55980" x="10975975" y="4062413"/>
          <p14:tracePt t="55984" x="10950575" y="4054475"/>
          <p14:tracePt t="55988" x="10917238" y="4037013"/>
          <p14:tracePt t="55993" x="10874375" y="4029075"/>
          <p14:tracePt t="55997" x="10866438" y="4021138"/>
          <p14:tracePt t="56000" x="10823575" y="4011613"/>
          <p14:tracePt t="56004" x="10807700" y="4003675"/>
          <p14:tracePt t="56008" x="10756900" y="3995738"/>
          <p14:tracePt t="56012" x="10741025" y="3987800"/>
          <p14:tracePt t="56016" x="10723563" y="3987800"/>
          <p14:tracePt t="56020" x="10672763" y="3978275"/>
          <p14:tracePt t="56025" x="10656888" y="3978275"/>
          <p14:tracePt t="56028" x="10598150" y="3962400"/>
          <p14:tracePt t="56032" x="10580688" y="3962400"/>
          <p14:tracePt t="56036" x="10529888" y="3944938"/>
          <p14:tracePt t="56040" x="10506075" y="3944938"/>
          <p14:tracePt t="56044" x="10463213" y="3929063"/>
          <p14:tracePt t="56048" x="10437813" y="3929063"/>
          <p14:tracePt t="56052" x="10412413" y="3929063"/>
          <p14:tracePt t="56056" x="10363200" y="3919538"/>
          <p14:tracePt t="56060" x="10337800" y="3911600"/>
          <p14:tracePt t="56064" x="10279063" y="3911600"/>
          <p14:tracePt t="56068" x="10261600" y="3903663"/>
          <p14:tracePt t="56072" x="10220325" y="3903663"/>
          <p14:tracePt t="56076" x="10202863" y="3903663"/>
          <p14:tracePt t="56080" x="10161588" y="3894138"/>
          <p14:tracePt t="56084" x="10136188" y="3894138"/>
          <p14:tracePt t="56088" x="10118725" y="3894138"/>
          <p14:tracePt t="56092" x="10077450" y="3894138"/>
          <p14:tracePt t="56096" x="10052050" y="3894138"/>
          <p14:tracePt t="56100" x="10010775" y="3894138"/>
          <p14:tracePt t="56104" x="9993313" y="3894138"/>
          <p14:tracePt t="56108" x="9959975" y="3894138"/>
          <p14:tracePt t="56112" x="9934575" y="3894138"/>
          <p14:tracePt t="56116" x="9901238" y="3894138"/>
          <p14:tracePt t="56120" x="9883775" y="3894138"/>
          <p14:tracePt t="56125" x="9842500" y="3894138"/>
          <p14:tracePt t="56128" x="9825038" y="3894138"/>
          <p14:tracePt t="56132" x="9809163" y="3894138"/>
          <p14:tracePt t="56136" x="9766300" y="3894138"/>
          <p14:tracePt t="56140" x="9750425" y="3894138"/>
          <p14:tracePt t="56144" x="9707563" y="3894138"/>
          <p14:tracePt t="56146" x="9683750" y="3894138"/>
          <p14:tracePt t="56150" x="9640888" y="3894138"/>
          <p14:tracePt t="56154" x="9625013" y="3894138"/>
          <p14:tracePt t="56160" x="9582150" y="3894138"/>
          <p14:tracePt t="56162" x="9566275" y="3894138"/>
          <p14:tracePt t="56166" x="9548813" y="3894138"/>
          <p14:tracePt t="56170" x="9507538" y="3894138"/>
          <p14:tracePt t="56175" x="9490075" y="3894138"/>
          <p14:tracePt t="56178" x="9448800" y="3886200"/>
          <p14:tracePt t="56182" x="9423400" y="3886200"/>
          <p14:tracePt t="56186" x="9380538" y="3886200"/>
          <p14:tracePt t="56190" x="9372600" y="3886200"/>
          <p14:tracePt t="56194" x="9331325" y="3886200"/>
          <p14:tracePt t="56198" x="9313863" y="3886200"/>
          <p14:tracePt t="56202" x="9296400" y="3886200"/>
          <p14:tracePt t="56206" x="9263063" y="3886200"/>
          <p14:tracePt t="56210" x="9247188" y="3886200"/>
          <p14:tracePt t="56214" x="9213850" y="3886200"/>
          <p14:tracePt t="56218" x="9204325" y="3878263"/>
          <p14:tracePt t="56222" x="9178925" y="3878263"/>
          <p14:tracePt t="56226" x="9170988" y="3878263"/>
          <p14:tracePt t="56230" x="9137650" y="3878263"/>
          <p14:tracePt t="56234" x="9120188" y="3878263"/>
          <p14:tracePt t="56238" x="9112250" y="3878263"/>
          <p14:tracePt t="56242" x="9104313" y="3878263"/>
          <p14:tracePt t="56246" x="9096375" y="3878263"/>
          <p14:tracePt t="56250" x="9070975" y="3878263"/>
          <p14:tracePt t="56254" x="9061450" y="3878263"/>
          <p14:tracePt t="56258" x="9045575" y="3878263"/>
          <p14:tracePt t="56262" x="9037638" y="3878263"/>
          <p14:tracePt t="56266" x="9028113" y="3878263"/>
          <p14:tracePt t="56270" x="9012238" y="3878263"/>
          <p14:tracePt t="56275" x="9002713" y="3878263"/>
          <p14:tracePt t="56278" x="8986838" y="3878263"/>
          <p14:tracePt t="56282" x="8978900" y="3878263"/>
          <p14:tracePt t="56286" x="8961438" y="3886200"/>
          <p14:tracePt t="56290" x="8953500" y="3886200"/>
          <p14:tracePt t="56294" x="8943975" y="3886200"/>
          <p14:tracePt t="56298" x="8928100" y="3894138"/>
          <p14:tracePt t="56302" x="8910638" y="3894138"/>
          <p14:tracePt t="56306" x="8894763" y="3894138"/>
          <p14:tracePt t="56310" x="8885238" y="3894138"/>
          <p14:tracePt t="56314" x="8877300" y="3903663"/>
          <p14:tracePt t="56318" x="8851900" y="3911600"/>
          <p14:tracePt t="56322" x="8836025" y="3911600"/>
          <p14:tracePt t="56326" x="8810625" y="3919538"/>
          <p14:tracePt t="56330" x="8802688" y="3919538"/>
          <p14:tracePt t="56334" x="8785225" y="3929063"/>
          <p14:tracePt t="56338" x="8767763" y="3929063"/>
          <p14:tracePt t="56342" x="8759825" y="3937000"/>
          <p14:tracePt t="56344" x="8734425" y="3937000"/>
          <p14:tracePt t="56350" x="8726488" y="3937000"/>
          <p14:tracePt t="56352" x="8709025" y="3944938"/>
          <p14:tracePt t="56356" x="8701088" y="3952875"/>
          <p14:tracePt t="56360" x="8693150" y="3952875"/>
          <p14:tracePt t="56364" x="8675688" y="3952875"/>
          <p14:tracePt t="56368" x="8659813" y="3952875"/>
          <p14:tracePt t="56372" x="8650288" y="3962400"/>
          <p14:tracePt t="56376" x="8642350" y="3962400"/>
          <p14:tracePt t="56380" x="8626475" y="3962400"/>
          <p14:tracePt t="56388" x="8616950" y="3962400"/>
          <p14:tracePt t="56392" x="8609013" y="3970338"/>
          <p14:tracePt t="56396" x="8601075" y="3970338"/>
          <p14:tracePt t="56408" x="8591550" y="3970338"/>
          <p14:tracePt t="56420" x="8583613" y="3970338"/>
          <p14:tracePt t="56428" x="8583613" y="3978275"/>
          <p14:tracePt t="56436" x="8575675" y="3978275"/>
          <p14:tracePt t="56448" x="8567738" y="3978275"/>
          <p14:tracePt t="56468" x="8558213" y="3978275"/>
          <p14:tracePt t="56476" x="8558213" y="3987800"/>
          <p14:tracePt t="56488" x="8550275" y="3987800"/>
          <p14:tracePt t="56500" x="8550275" y="3995738"/>
          <p14:tracePt t="56512" x="8542338" y="3995738"/>
          <p14:tracePt t="56516" x="8532813" y="3995738"/>
          <p14:tracePt t="56525" x="8532813" y="4003675"/>
          <p14:tracePt t="56536" x="8524875" y="4003675"/>
          <p14:tracePt t="56546" x="8516938" y="4011613"/>
          <p14:tracePt t="56558" x="8509000" y="4011613"/>
          <p14:tracePt t="56562" x="8499475" y="4011613"/>
          <p14:tracePt t="56566" x="8499475" y="4021138"/>
          <p14:tracePt t="56578" x="8491538" y="4029075"/>
          <p14:tracePt t="56598" x="8491538" y="4037013"/>
          <p14:tracePt t="56614" x="8483600" y="4046538"/>
          <p14:tracePt t="56638" x="8483600" y="4054475"/>
          <p14:tracePt t="56642" x="8483600" y="4062413"/>
          <p14:tracePt t="56654" x="8483600" y="4071938"/>
          <p14:tracePt t="56666" x="8483600" y="4079875"/>
          <p14:tracePt t="56678" x="8483600" y="4087813"/>
          <p14:tracePt t="56687" x="8483600" y="4095750"/>
          <p14:tracePt t="56698" x="8483600" y="4105275"/>
          <p14:tracePt t="56702" x="8491538" y="4105275"/>
          <p14:tracePt t="56710" x="8499475" y="4113213"/>
          <p14:tracePt t="56714" x="8499475" y="4121150"/>
          <p14:tracePt t="56723" x="8524875" y="4154488"/>
          <p14:tracePt t="56731" x="8532813" y="4171950"/>
          <p14:tracePt t="56734" x="8542338" y="4171950"/>
          <p14:tracePt t="56736" x="8550275" y="4189413"/>
          <p14:tracePt t="56741" x="8558213" y="4197350"/>
          <p14:tracePt t="56744" x="8567738" y="4205288"/>
          <p14:tracePt t="56749" x="8575675" y="4213225"/>
          <p14:tracePt t="56752" x="8583613" y="4222750"/>
          <p14:tracePt t="56756" x="8601075" y="4238625"/>
          <p14:tracePt t="56760" x="8609013" y="4248150"/>
          <p14:tracePt t="56764" x="8626475" y="4264025"/>
          <p14:tracePt t="56768" x="8634413" y="4271963"/>
          <p14:tracePt t="56772" x="8659813" y="4289425"/>
          <p14:tracePt t="56776" x="8667750" y="4289425"/>
          <p14:tracePt t="56780" x="8685213" y="4314825"/>
          <p14:tracePt t="56784" x="8693150" y="4314825"/>
          <p14:tracePt t="56788" x="8701088" y="4322763"/>
          <p14:tracePt t="56792" x="8718550" y="4330700"/>
          <p14:tracePt t="56797" x="8726488" y="4340225"/>
          <p14:tracePt t="56800" x="8743950" y="4348163"/>
          <p14:tracePt t="56808" x="8759825" y="4356100"/>
          <p14:tracePt t="56816" x="8767763" y="4356100"/>
          <p14:tracePt t="56820" x="8785225" y="4365625"/>
          <p14:tracePt t="56828" x="8802688" y="4373563"/>
          <p14:tracePt t="56832" x="8810625" y="4373563"/>
          <p14:tracePt t="56836" x="8818563" y="4373563"/>
          <p14:tracePt t="56840" x="8826500" y="4373563"/>
          <p14:tracePt t="56845" x="8836025" y="4373563"/>
          <p14:tracePt t="56848" x="8843963" y="4381500"/>
          <p14:tracePt t="56852" x="8851900" y="4381500"/>
          <p14:tracePt t="56856" x="8869363" y="4381500"/>
          <p14:tracePt t="56864" x="8877300" y="4381500"/>
          <p14:tracePt t="56868" x="8894763" y="4381500"/>
          <p14:tracePt t="56876" x="8910638" y="4381500"/>
          <p14:tracePt t="56880" x="8920163" y="4381500"/>
          <p14:tracePt t="56884" x="8936038" y="4389438"/>
          <p14:tracePt t="56892" x="8943975" y="4389438"/>
          <p14:tracePt t="56896" x="8961438" y="4389438"/>
          <p14:tracePt t="56900" x="8969375" y="4389438"/>
          <p14:tracePt t="56904" x="8978900" y="4389438"/>
          <p14:tracePt t="56912" x="8994775" y="4389438"/>
          <p14:tracePt t="56916" x="9002713" y="4389438"/>
          <p14:tracePt t="56925" x="9020175" y="4389438"/>
          <p14:tracePt t="56928" x="9028113" y="4389438"/>
          <p14:tracePt t="56930" x="9045575" y="4389438"/>
          <p14:tracePt t="56938" x="9053513" y="4389438"/>
          <p14:tracePt t="56943" x="9070975" y="4389438"/>
          <p14:tracePt t="56950" x="9086850" y="4389438"/>
          <p14:tracePt t="56954" x="9096375" y="4389438"/>
          <p14:tracePt t="56958" x="9104313" y="4389438"/>
          <p14:tracePt t="56962" x="9112250" y="4389438"/>
          <p14:tracePt t="56976" x="9145588" y="4389438"/>
          <p14:tracePt t="56978" x="9155113" y="4389438"/>
          <p14:tracePt t="56986" x="9163050" y="4389438"/>
          <p14:tracePt t="56990" x="9178925" y="4389438"/>
          <p14:tracePt t="56994" x="9188450" y="4389438"/>
          <p14:tracePt t="56998" x="9213850" y="4389438"/>
          <p14:tracePt t="57006" x="9237663" y="4389438"/>
          <p14:tracePt t="57010" x="9247188" y="4381500"/>
          <p14:tracePt t="57014" x="9255125" y="4381500"/>
          <p14:tracePt t="57018" x="9313863" y="4373563"/>
          <p14:tracePt t="57022" x="9321800" y="4373563"/>
          <p14:tracePt t="57026" x="9364663" y="4365625"/>
          <p14:tracePt t="57030" x="9372600" y="4365625"/>
          <p14:tracePt t="57034" x="9423400" y="4356100"/>
          <p14:tracePt t="57038" x="9439275" y="4348163"/>
          <p14:tracePt t="57042" x="9472613" y="4348163"/>
          <p14:tracePt t="57046" x="9498013" y="4348163"/>
          <p14:tracePt t="57050" x="9515475" y="4348163"/>
          <p14:tracePt t="57054" x="9556750" y="4348163"/>
          <p14:tracePt t="57058" x="9574213" y="4348163"/>
          <p14:tracePt t="57062" x="9615488" y="4340225"/>
          <p14:tracePt t="57066" x="9640888" y="4340225"/>
          <p14:tracePt t="57070" x="9683750" y="4340225"/>
          <p14:tracePt t="57075" x="9707563" y="4340225"/>
          <p14:tracePt t="57078" x="9758363" y="4330700"/>
          <p14:tracePt t="57082" x="9775825" y="4330700"/>
          <p14:tracePt t="57086" x="9801225" y="4330700"/>
          <p14:tracePt t="57090" x="9842500" y="4322763"/>
          <p14:tracePt t="57094" x="9859963" y="4322763"/>
          <p14:tracePt t="57098" x="9909175" y="4322763"/>
          <p14:tracePt t="57102" x="9918700" y="4322763"/>
          <p14:tracePt t="57107" x="9967913" y="4314825"/>
          <p14:tracePt t="57110" x="9985375" y="4314825"/>
          <p14:tracePt t="57114" x="10018713" y="4314825"/>
          <p14:tracePt t="57118" x="10036175" y="4314825"/>
          <p14:tracePt t="57122" x="10052050" y="4314825"/>
          <p14:tracePt t="57125" x="10085388" y="4314825"/>
          <p14:tracePt t="57128" x="10102850" y="4314825"/>
          <p14:tracePt t="57132" x="10136188" y="4314825"/>
          <p14:tracePt t="57136" x="10144125" y="4314825"/>
          <p14:tracePt t="57140" x="10177463" y="4314825"/>
          <p14:tracePt t="57144" x="10194925" y="4314825"/>
          <p14:tracePt t="57148" x="10228263" y="4314825"/>
          <p14:tracePt t="57152" x="10245725" y="4314825"/>
          <p14:tracePt t="57156" x="10253663" y="4314825"/>
          <p14:tracePt t="57160" x="10279063" y="4322763"/>
          <p14:tracePt t="57164" x="10294938" y="4322763"/>
          <p14:tracePt t="57168" x="10320338" y="4330700"/>
          <p14:tracePt t="57172" x="10329863" y="4330700"/>
          <p14:tracePt t="57176" x="10353675" y="4340225"/>
          <p14:tracePt t="57180" x="10363200" y="4340225"/>
          <p14:tracePt t="57184" x="10379075" y="4340225"/>
          <p14:tracePt t="57188" x="10396538" y="4348163"/>
          <p14:tracePt t="57196" x="10404475" y="4348163"/>
          <p14:tracePt t="57200" x="10421938" y="4348163"/>
          <p14:tracePt t="57204" x="10437813" y="4348163"/>
          <p14:tracePt t="57208" x="10447338" y="4348163"/>
          <p14:tracePt t="57212" x="10463213" y="4348163"/>
          <p14:tracePt t="57216" x="10471150" y="4348163"/>
          <p14:tracePt t="57220" x="10480675" y="4348163"/>
          <p14:tracePt t="57224" x="10496550" y="4348163"/>
          <p14:tracePt t="57228" x="10506075" y="4348163"/>
          <p14:tracePt t="57232" x="10521950" y="4348163"/>
          <p14:tracePt t="57236" x="10529888" y="4356100"/>
          <p14:tracePt t="57240" x="10547350" y="4356100"/>
          <p14:tracePt t="57244" x="10564813" y="4356100"/>
          <p14:tracePt t="57248" x="10572750" y="4356100"/>
          <p14:tracePt t="57252" x="10588625" y="4365625"/>
          <p14:tracePt t="57256" x="10598150" y="4365625"/>
          <p14:tracePt t="57260" x="10614025" y="4365625"/>
          <p14:tracePt t="57264" x="10623550" y="4365625"/>
          <p14:tracePt t="57268" x="10631488" y="4365625"/>
          <p14:tracePt t="57272" x="10647363" y="4373563"/>
          <p14:tracePt t="57276" x="10664825" y="4373563"/>
          <p14:tracePt t="57280" x="10682288" y="4381500"/>
          <p14:tracePt t="57284" x="10690225" y="4381500"/>
          <p14:tracePt t="57288" x="10706100" y="4381500"/>
          <p14:tracePt t="57292" x="10723563" y="4381500"/>
          <p14:tracePt t="57300" x="10741025" y="4389438"/>
          <p14:tracePt t="57304" x="10748963" y="4389438"/>
          <p14:tracePt t="57308" x="10764838" y="4389438"/>
          <p14:tracePt t="57317" x="10774363" y="4398963"/>
          <p14:tracePt t="57320" x="10799763" y="4398963"/>
          <p14:tracePt t="57326" x="10807700" y="4398963"/>
          <p14:tracePt t="57330" x="10815638" y="4398963"/>
          <p14:tracePt t="57334" x="10823575" y="4406900"/>
          <p14:tracePt t="57338" x="10833100" y="4406900"/>
          <p14:tracePt t="57342" x="10841038" y="4406900"/>
          <p14:tracePt t="57346" x="10848975" y="4414838"/>
          <p14:tracePt t="57350" x="10858500" y="4414838"/>
          <p14:tracePt t="57354" x="10866438" y="4414838"/>
          <p14:tracePt t="57358" x="10874375" y="4414838"/>
          <p14:tracePt t="57366" x="10882313" y="4414838"/>
          <p14:tracePt t="57370" x="10891838" y="4424363"/>
          <p14:tracePt t="57375" x="10899775" y="4424363"/>
          <p14:tracePt t="57382" x="10917238" y="4424363"/>
          <p14:tracePt t="57390" x="10925175" y="4424363"/>
          <p14:tracePt t="57394" x="10933113" y="4424363"/>
          <p14:tracePt t="57398" x="10933113" y="4432300"/>
          <p14:tracePt t="57402" x="10950575" y="4432300"/>
          <p14:tracePt t="57410" x="10958513" y="4440238"/>
          <p14:tracePt t="57414" x="10966450" y="4440238"/>
          <p14:tracePt t="57422" x="10975975" y="4440238"/>
          <p14:tracePt t="57426" x="10983913" y="4440238"/>
          <p14:tracePt t="57430" x="10991850" y="4440238"/>
          <p14:tracePt t="57438" x="10999788" y="4440238"/>
          <p14:tracePt t="57442" x="10999788" y="4448175"/>
          <p14:tracePt t="57446" x="11009313" y="4448175"/>
          <p14:tracePt t="57454" x="11017250" y="4448175"/>
          <p14:tracePt t="57462" x="11034713" y="4448175"/>
          <p14:tracePt t="57470" x="11042650" y="4448175"/>
          <p14:tracePt t="57475" x="11050588" y="4448175"/>
          <p14:tracePt t="57478" x="11068050" y="4448175"/>
          <p14:tracePt t="57482" x="11075988" y="4448175"/>
          <p14:tracePt t="57494" x="11093450" y="4448175"/>
          <p14:tracePt t="57510" x="11101388" y="4448175"/>
          <p14:tracePt t="57529" x="11109325" y="4440238"/>
          <p14:tracePt t="57540" x="11117263" y="4432300"/>
          <p14:tracePt t="57544" x="11126788" y="4424363"/>
          <p14:tracePt t="57556" x="11134725" y="4414838"/>
          <p14:tracePt t="57564" x="11142663" y="4406900"/>
          <p14:tracePt t="57568" x="11152188" y="4398963"/>
          <p14:tracePt t="57576" x="11152188" y="4389438"/>
          <p14:tracePt t="57580" x="11160125" y="4381500"/>
          <p14:tracePt t="57584" x="11160125" y="4373563"/>
          <p14:tracePt t="57588" x="11168063" y="4365625"/>
          <p14:tracePt t="57592" x="11168063" y="4356100"/>
          <p14:tracePt t="57596" x="11168063" y="4348163"/>
          <p14:tracePt t="57604" x="11168063" y="4340225"/>
          <p14:tracePt t="57608" x="11168063" y="4330700"/>
          <p14:tracePt t="57612" x="11176000" y="4322763"/>
          <p14:tracePt t="57616" x="11176000" y="4314825"/>
          <p14:tracePt t="57620" x="11176000" y="4306888"/>
          <p14:tracePt t="57632" x="11176000" y="4297363"/>
          <p14:tracePt t="57636" x="11176000" y="4289425"/>
          <p14:tracePt t="57648" x="11176000" y="4281488"/>
          <p14:tracePt t="57656" x="11176000" y="4271963"/>
          <p14:tracePt t="57664" x="11176000" y="4264025"/>
          <p14:tracePt t="57668" x="11176000" y="4256088"/>
          <p14:tracePt t="57676" x="11168063" y="4248150"/>
          <p14:tracePt t="57688" x="11168063" y="4238625"/>
          <p14:tracePt t="57692" x="11160125" y="4238625"/>
          <p14:tracePt t="57696" x="11160125" y="4230688"/>
          <p14:tracePt t="57700" x="11142663" y="4222750"/>
          <p14:tracePt t="57704" x="11134725" y="4222750"/>
          <p14:tracePt t="57708" x="11117263" y="4213225"/>
          <p14:tracePt t="57712" x="11109325" y="4205288"/>
          <p14:tracePt t="57714" x="11083925" y="4205288"/>
          <p14:tracePt t="57718" x="11068050" y="4205288"/>
          <p14:tracePt t="57722" x="11034713" y="4197350"/>
          <p14:tracePt t="57726" x="11025188" y="4189413"/>
          <p14:tracePt t="57730" x="11009313" y="4189413"/>
          <p14:tracePt t="57734" x="10966450" y="4171950"/>
          <p14:tracePt t="57738" x="10941050" y="4171950"/>
          <p14:tracePt t="57742" x="10891838" y="4164013"/>
          <p14:tracePt t="57747" x="10874375" y="4164013"/>
          <p14:tracePt t="57750" x="10815638" y="4146550"/>
          <p14:tracePt t="57754" x="10790238" y="4146550"/>
          <p14:tracePt t="57758" x="10723563" y="4138613"/>
          <p14:tracePt t="57762" x="10698163" y="4130675"/>
          <p14:tracePt t="57766" x="10672763" y="4121150"/>
          <p14:tracePt t="57770" x="10606088" y="4113213"/>
          <p14:tracePt t="57775" x="10580688" y="4113213"/>
          <p14:tracePt t="57778" x="10496550" y="4087813"/>
          <p14:tracePt t="57782" x="10471150" y="4087813"/>
          <p14:tracePt t="57786" x="10396538" y="4079875"/>
          <p14:tracePt t="57790" x="10371138" y="4071938"/>
          <p14:tracePt t="57795" x="10304463" y="4071938"/>
          <p14:tracePt t="57798" x="10279063" y="4062413"/>
          <p14:tracePt t="57802" x="10202863" y="4054475"/>
          <p14:tracePt t="57806" x="10177463" y="4054475"/>
          <p14:tracePt t="57811" x="10161588" y="4054475"/>
          <p14:tracePt t="57814" x="10110788" y="4054475"/>
          <p14:tracePt t="57818" x="10094913" y="4054475"/>
          <p14:tracePt t="57822" x="10052050" y="4046538"/>
          <p14:tracePt t="57826" x="10036175" y="4046538"/>
          <p14:tracePt t="57830" x="10001250" y="4046538"/>
          <p14:tracePt t="57834" x="9985375" y="4046538"/>
          <p14:tracePt t="57838" x="9952038" y="4046538"/>
          <p14:tracePt t="57842" x="9934575" y="4046538"/>
          <p14:tracePt t="57846" x="9918700" y="4046538"/>
          <p14:tracePt t="57850" x="9883775" y="4046538"/>
          <p14:tracePt t="57854" x="9875838" y="4046538"/>
          <p14:tracePt t="57858" x="9842500" y="4046538"/>
          <p14:tracePt t="57862" x="9825038" y="4046538"/>
          <p14:tracePt t="57866" x="9791700" y="4046538"/>
          <p14:tracePt t="57870" x="9775825" y="4046538"/>
          <p14:tracePt t="57875" x="9750425" y="4046538"/>
          <p14:tracePt t="57878" x="9732963" y="4046538"/>
          <p14:tracePt t="57882" x="9707563" y="4046538"/>
          <p14:tracePt t="57886" x="9683750" y="4046538"/>
          <p14:tracePt t="57891" x="9666288" y="4046538"/>
          <p14:tracePt t="57894" x="9632950" y="4046538"/>
          <p14:tracePt t="57898" x="9625013" y="4046538"/>
          <p14:tracePt t="57902" x="9582150" y="4046538"/>
          <p14:tracePt t="57906" x="9574213" y="4046538"/>
          <p14:tracePt t="57910" x="9531350" y="4046538"/>
          <p14:tracePt t="57912" x="9515475" y="4046538"/>
          <p14:tracePt t="57916" x="9498013" y="4046538"/>
          <p14:tracePt t="57920" x="9464675" y="4037013"/>
          <p14:tracePt t="57925" x="9448800" y="4037013"/>
          <p14:tracePt t="57928" x="9413875" y="4037013"/>
          <p14:tracePt t="57932" x="9405938" y="4037013"/>
          <p14:tracePt t="57936" x="9372600" y="4037013"/>
          <p14:tracePt t="57940" x="9355138" y="4037013"/>
          <p14:tracePt t="57944" x="9331325" y="4037013"/>
          <p14:tracePt t="57948" x="9321800" y="4037013"/>
          <p14:tracePt t="57952" x="9305925" y="4037013"/>
          <p14:tracePt t="57958" x="9296400" y="4037013"/>
          <p14:tracePt t="57960" x="9280525" y="4037013"/>
          <p14:tracePt t="57964" x="9272588" y="4037013"/>
          <p14:tracePt t="57972" x="9255125" y="4037013"/>
          <p14:tracePt t="57976" x="9247188" y="4037013"/>
          <p14:tracePt t="57980" x="9229725" y="4037013"/>
          <p14:tracePt t="57984" x="9221788" y="4037013"/>
          <p14:tracePt t="57988" x="9213850" y="4037013"/>
          <p14:tracePt t="57992" x="9196388" y="4037013"/>
          <p14:tracePt t="57996" x="9188450" y="4037013"/>
          <p14:tracePt t="58000" x="9170988" y="4037013"/>
          <p14:tracePt t="58004" x="9163050" y="4037013"/>
          <p14:tracePt t="58008" x="9155113" y="4037013"/>
          <p14:tracePt t="58012" x="9137650" y="4037013"/>
          <p14:tracePt t="58016" x="9129713" y="4037013"/>
          <p14:tracePt t="58020" x="9104313" y="4037013"/>
          <p14:tracePt t="58025" x="9096375" y="4037013"/>
          <p14:tracePt t="58028" x="9070975" y="4037013"/>
          <p14:tracePt t="58032" x="9061450" y="4037013"/>
          <p14:tracePt t="58036" x="9053513" y="4037013"/>
          <p14:tracePt t="58041" x="9020175" y="4029075"/>
          <p14:tracePt t="58044" x="9012238" y="4021138"/>
          <p14:tracePt t="58048" x="8986838" y="4021138"/>
          <p14:tracePt t="58052" x="8978900" y="4021138"/>
          <p14:tracePt t="58056" x="8961438" y="4011613"/>
          <p14:tracePt t="58060" x="8936038" y="4011613"/>
          <p14:tracePt t="58064" x="8928100" y="4011613"/>
          <p14:tracePt t="58068" x="8910638" y="4003675"/>
          <p14:tracePt t="58072" x="8902700" y="4003675"/>
          <p14:tracePt t="58076" x="8877300" y="4003675"/>
          <p14:tracePt t="58080" x="8869363" y="4003675"/>
          <p14:tracePt t="58084" x="8861425" y="3995738"/>
          <p14:tracePt t="58088" x="8843963" y="3995738"/>
          <p14:tracePt t="58092" x="8836025" y="3995738"/>
          <p14:tracePt t="58096" x="8818563" y="3995738"/>
          <p14:tracePt t="58100" x="8810625" y="3995738"/>
          <p14:tracePt t="58104" x="8802688" y="3995738"/>
          <p14:tracePt t="58106" x="8785225" y="3995738"/>
          <p14:tracePt t="58110" x="8777288" y="3995738"/>
          <p14:tracePt t="58114" x="8759825" y="3995738"/>
          <p14:tracePt t="58118" x="8751888" y="3995738"/>
          <p14:tracePt t="58125" x="8743950" y="3995738"/>
          <p14:tracePt t="58126" x="8734425" y="3995738"/>
          <p14:tracePt t="58130" x="8726488" y="3995738"/>
          <p14:tracePt t="58134" x="8709025" y="3995738"/>
          <p14:tracePt t="58138" x="8701088" y="3995738"/>
          <p14:tracePt t="58142" x="8693150" y="3995738"/>
          <p14:tracePt t="58146" x="8685213" y="3995738"/>
          <p14:tracePt t="58150" x="8667750" y="3995738"/>
          <p14:tracePt t="58158" x="8659813" y="3995738"/>
          <p14:tracePt t="58162" x="8650288" y="3995738"/>
          <p14:tracePt t="58167" x="8642350" y="3995738"/>
          <p14:tracePt t="58171" x="8634413" y="3995738"/>
          <p14:tracePt t="58179" x="8626475" y="4003675"/>
          <p14:tracePt t="58182" x="8616950" y="4003675"/>
          <p14:tracePt t="58191" x="8609013" y="4003675"/>
          <p14:tracePt t="58199" x="8601075" y="4011613"/>
          <p14:tracePt t="58210" x="8591550" y="4011613"/>
          <p14:tracePt t="58219" x="8583613" y="4011613"/>
          <p14:tracePt t="58230" x="8583613" y="4021138"/>
          <p14:tracePt t="58234" x="8575675" y="4021138"/>
          <p14:tracePt t="58255" x="8567738" y="4021138"/>
          <p14:tracePt t="58275" x="8567738" y="4029075"/>
          <p14:tracePt t="58286" x="8558213" y="4029075"/>
          <p14:tracePt t="58298" x="8550275" y="4037013"/>
          <p14:tracePt t="58333" x="8542338" y="4046538"/>
          <p14:tracePt t="58344" x="8542338" y="4062413"/>
          <p14:tracePt t="58348" x="8542338" y="4071938"/>
          <p14:tracePt t="58352" x="8532813" y="4071938"/>
          <p14:tracePt t="58357" x="8532813" y="4087813"/>
          <p14:tracePt t="58364" x="8532813" y="4095750"/>
          <p14:tracePt t="58368" x="8524875" y="4105275"/>
          <p14:tracePt t="58372" x="8524875" y="4113213"/>
          <p14:tracePt t="58376" x="8524875" y="4130675"/>
          <p14:tracePt t="58380" x="8524875" y="4138613"/>
          <p14:tracePt t="58384" x="8524875" y="4146550"/>
          <p14:tracePt t="58389" x="8524875" y="4154488"/>
          <p14:tracePt t="58392" x="8524875" y="4171950"/>
          <p14:tracePt t="58401" x="8524875" y="4179888"/>
          <p14:tracePt t="58404" x="8524875" y="4197350"/>
          <p14:tracePt t="58412" x="8524875" y="4205288"/>
          <p14:tracePt t="58425" x="8524875" y="4213225"/>
          <p14:tracePt t="58428" x="8524875" y="4222750"/>
          <p14:tracePt t="58461" x="8524875" y="4230688"/>
          <p14:tracePt t="58511" x="8524875" y="4238625"/>
          <p14:tracePt t="58519" x="8524875" y="4256088"/>
          <p14:tracePt t="58522" x="8516938" y="4264025"/>
          <p14:tracePt t="58527" x="8516938" y="4271963"/>
          <p14:tracePt t="58530" x="8516938" y="4281488"/>
          <p14:tracePt t="58534" x="8509000" y="4281488"/>
          <p14:tracePt t="58538" x="8499475" y="4297363"/>
          <p14:tracePt t="58546" x="8483600" y="4322763"/>
          <p14:tracePt t="58550" x="8483600" y="4330700"/>
          <p14:tracePt t="58554" x="8458200" y="4356100"/>
          <p14:tracePt t="58559" x="8450263" y="4365625"/>
          <p14:tracePt t="58562" x="8440738" y="4373563"/>
          <p14:tracePt t="58566" x="8432800" y="4389438"/>
          <p14:tracePt t="58570" x="8424863" y="4389438"/>
          <p14:tracePt t="58575" x="8391525" y="4424363"/>
          <p14:tracePt t="58578" x="8374063" y="4432300"/>
          <p14:tracePt t="58582" x="8366125" y="4448175"/>
          <p14:tracePt t="58586" x="8315325" y="4473575"/>
          <p14:tracePt t="58590" x="8256588" y="4506913"/>
          <p14:tracePt t="58594" x="8197850" y="4557713"/>
          <p14:tracePt t="58598" x="8164513" y="4575175"/>
          <p14:tracePt t="58602" x="8080375" y="4624388"/>
          <p14:tracePt t="58606" x="8054975" y="4641850"/>
          <p14:tracePt t="58610" x="7962900" y="4692650"/>
          <p14:tracePt t="58614" x="7929563" y="4708525"/>
          <p14:tracePt t="58618" x="7886700" y="4733925"/>
          <p14:tracePt t="58622" x="7837488" y="4751388"/>
          <p14:tracePt t="58626" x="7753350" y="4792663"/>
          <p14:tracePt t="58630" x="7694613" y="4818063"/>
          <p14:tracePt t="58634" x="7618413" y="4843463"/>
          <p14:tracePt t="58638" x="7559675" y="4876800"/>
          <p14:tracePt t="58642" x="7467600" y="4919663"/>
          <p14:tracePt t="58646" x="7383463" y="4943475"/>
          <p14:tracePt t="58650" x="7316788" y="4968875"/>
          <p14:tracePt t="58654" x="7232650" y="4994275"/>
          <p14:tracePt t="58659" x="7123113" y="5037138"/>
          <p14:tracePt t="58662" x="7040563" y="5060950"/>
          <p14:tracePt t="58666" x="6923088" y="5086350"/>
          <p14:tracePt t="58670" x="6864350" y="5103813"/>
          <p14:tracePt t="58675" x="6737350" y="5129213"/>
          <p14:tracePt t="58678" x="6645275" y="5145088"/>
          <p14:tracePt t="58682" x="6561138" y="5162550"/>
          <p14:tracePt t="58686" x="6477000" y="5178425"/>
          <p14:tracePt t="58690" x="6351588" y="5195888"/>
          <p14:tracePt t="58694" x="6259513" y="5221288"/>
          <p14:tracePt t="58696" x="6167438" y="5237163"/>
          <p14:tracePt t="58700" x="6083300" y="5254625"/>
          <p14:tracePt t="58704" x="5973763" y="5272088"/>
          <p14:tracePt t="58709" x="5899150" y="5287963"/>
          <p14:tracePt t="58712" x="5832475" y="5305425"/>
          <p14:tracePt t="58716" x="5722938" y="5338763"/>
          <p14:tracePt t="58720" x="5656263" y="5356225"/>
          <p14:tracePt t="58725" x="5597525" y="5364163"/>
          <p14:tracePt t="58728" x="5546725" y="5380038"/>
          <p14:tracePt t="58732" x="5480050" y="5397500"/>
          <p14:tracePt t="58736" x="5445125" y="5405438"/>
          <p14:tracePt t="58741" x="5403850" y="5414963"/>
          <p14:tracePt t="58744" x="5370513" y="5414963"/>
          <p14:tracePt t="58748" x="5327650" y="5414963"/>
          <p14:tracePt t="58752" x="5303838" y="5414963"/>
          <p14:tracePt t="58756" x="5278438" y="5422900"/>
          <p14:tracePt t="58760" x="5235575" y="5430838"/>
          <p14:tracePt t="58764" x="5227638" y="5430838"/>
          <p14:tracePt t="58768" x="5202238" y="5438775"/>
          <p14:tracePt t="58772" x="5194300" y="5438775"/>
          <p14:tracePt t="58776" x="5176838" y="5438775"/>
          <p14:tracePt t="58780" x="5160963" y="5448300"/>
          <p14:tracePt t="58788" x="5143500" y="5456238"/>
          <p14:tracePt t="58793" x="5135563" y="5456238"/>
          <p14:tracePt t="58796" x="5118100" y="5456238"/>
          <p14:tracePt t="58804" x="5102225" y="5456238"/>
          <p14:tracePt t="58808" x="5092700" y="5464175"/>
          <p14:tracePt t="58812" x="5084763" y="5464175"/>
          <p14:tracePt t="58816" x="5076825" y="5464175"/>
          <p14:tracePt t="58820" x="5068888" y="5464175"/>
          <p14:tracePt t="58825" x="5051425" y="5464175"/>
          <p14:tracePt t="58828" x="5033963" y="5464175"/>
          <p14:tracePt t="58832" x="5010150" y="5464175"/>
          <p14:tracePt t="58836" x="5000625" y="5456238"/>
          <p14:tracePt t="58841" x="4959350" y="5438775"/>
          <p14:tracePt t="58844" x="4941888" y="5438775"/>
          <p14:tracePt t="58848" x="4933950" y="5430838"/>
          <p14:tracePt t="58852" x="4900613" y="5397500"/>
          <p14:tracePt t="58856" x="4892675" y="5397500"/>
          <p14:tracePt t="58861" x="4867275" y="5364163"/>
          <p14:tracePt t="58864" x="4857750" y="5356225"/>
          <p14:tracePt t="58868" x="4849813" y="5313363"/>
          <p14:tracePt t="58872" x="4841875" y="5295900"/>
          <p14:tracePt t="58876" x="4833938" y="5262563"/>
          <p14:tracePt t="58884" x="4833938" y="5246688"/>
          <p14:tracePt t="58889" x="4833938" y="5237163"/>
          <p14:tracePt t="59165" x="4816475" y="5237163"/>
          <p14:tracePt t="59169" x="4808538" y="5254625"/>
          <p14:tracePt t="59172" x="4783138" y="5272088"/>
          <p14:tracePt t="59176" x="4765675" y="5272088"/>
          <p14:tracePt t="59180" x="4757738" y="5280025"/>
          <p14:tracePt t="59184" x="4749800" y="5287963"/>
          <p14:tracePt t="59188" x="4740275" y="5287963"/>
          <p14:tracePt t="59192" x="4732338" y="5287963"/>
          <p14:tracePt t="59196" x="4724400" y="5287963"/>
          <p14:tracePt t="59200" x="4699000" y="5287963"/>
          <p14:tracePt t="59204" x="4691063" y="5287963"/>
          <p14:tracePt t="59208" x="4681538" y="5287963"/>
          <p14:tracePt t="59217" x="4673600" y="5287963"/>
          <p14:tracePt t="59253" x="4665663" y="5287963"/>
          <p14:tracePt t="59269" x="4657725" y="5287963"/>
          <p14:tracePt t="59272" x="4648200" y="5287963"/>
          <p14:tracePt t="59276" x="4632325" y="5287963"/>
          <p14:tracePt t="59280" x="4614863" y="5287963"/>
          <p14:tracePt t="59286" x="4606925" y="5287963"/>
          <p14:tracePt t="59290" x="4581525" y="5287963"/>
          <p14:tracePt t="59295" x="4573588" y="5287963"/>
          <p14:tracePt t="59298" x="4548188" y="5287963"/>
          <p14:tracePt t="59302" x="4540250" y="5287963"/>
          <p14:tracePt t="59306" x="4505325" y="5295900"/>
          <p14:tracePt t="59311" x="4489450" y="5295900"/>
          <p14:tracePt t="59314" x="4456113" y="5295900"/>
          <p14:tracePt t="59322" x="4446588" y="5295900"/>
          <p14:tracePt t="59327" x="4422775" y="5295900"/>
          <p14:tracePt t="59331" x="4405313" y="5295900"/>
          <p14:tracePt t="59334" x="4364038" y="5295900"/>
          <p14:tracePt t="59338" x="4346575" y="5295900"/>
          <p14:tracePt t="59343" x="4305300" y="5295900"/>
          <p14:tracePt t="59346" x="4287838" y="5295900"/>
          <p14:tracePt t="59350" x="4270375" y="5295900"/>
          <p14:tracePt t="59354" x="4195763" y="5305425"/>
          <p14:tracePt t="59358" x="4170363" y="5305425"/>
          <p14:tracePt t="59362" x="4119563" y="5305425"/>
          <p14:tracePt t="59366" x="4103688" y="5305425"/>
          <p14:tracePt t="59370" x="4052888" y="5305425"/>
          <p14:tracePt t="59375" x="4027488" y="5305425"/>
          <p14:tracePt t="59378" x="4002088" y="5305425"/>
          <p14:tracePt t="59382" x="3943350" y="5305425"/>
          <p14:tracePt t="59387" x="3917950" y="5305425"/>
          <p14:tracePt t="59391" x="3868738" y="5305425"/>
          <p14:tracePt t="59394" x="3843338" y="5305425"/>
          <p14:tracePt t="59398" x="3792538" y="5305425"/>
          <p14:tracePt t="59402" x="3767138" y="5305425"/>
          <p14:tracePt t="59407" x="3708400" y="5305425"/>
          <p14:tracePt t="59410" x="3692525" y="5305425"/>
          <p14:tracePt t="59414" x="3675063" y="5305425"/>
          <p14:tracePt t="59418" x="3641725" y="5305425"/>
          <p14:tracePt t="59422" x="3633788" y="5305425"/>
          <p14:tracePt t="59426" x="3616325" y="5305425"/>
          <p14:tracePt t="59430" x="3608388" y="5305425"/>
          <p14:tracePt t="59438" x="3600450" y="5305425"/>
          <p14:tracePt t="59489" x="3600450" y="5295900"/>
          <p14:tracePt t="59492" x="3600450" y="5287963"/>
          <p14:tracePt t="59496" x="3608388" y="5280025"/>
          <p14:tracePt t="59500" x="3624263" y="5272088"/>
          <p14:tracePt t="59504" x="3649663" y="5254625"/>
          <p14:tracePt t="59508" x="3659188" y="5246688"/>
          <p14:tracePt t="59512" x="3675063" y="5237163"/>
          <p14:tracePt t="59516" x="3700463" y="5221288"/>
          <p14:tracePt t="59520" x="3717925" y="5203825"/>
          <p14:tracePt t="59525" x="3751263" y="5187950"/>
          <p14:tracePt t="59528" x="3759200" y="5178425"/>
          <p14:tracePt t="59533" x="3800475" y="5154613"/>
          <p14:tracePt t="59536" x="3810000" y="5154613"/>
          <p14:tracePt t="59541" x="3835400" y="5137150"/>
          <p14:tracePt t="59545" x="3843338" y="5137150"/>
          <p14:tracePt t="59548" x="3859213" y="5129213"/>
          <p14:tracePt t="59552" x="3876675" y="5129213"/>
          <p14:tracePt t="59556" x="3884613" y="5119688"/>
          <p14:tracePt t="59564" x="3894138" y="5119688"/>
          <p14:tracePt t="59645" x="3876675" y="5129213"/>
          <p14:tracePt t="59649" x="3868738" y="5129213"/>
          <p14:tracePt t="59653" x="3851275" y="5137150"/>
          <p14:tracePt t="59656" x="3817938" y="5145088"/>
          <p14:tracePt t="59661" x="3767138" y="5162550"/>
          <p14:tracePt t="59664" x="3751263" y="5170488"/>
          <p14:tracePt t="59669" x="3725863" y="5170488"/>
          <p14:tracePt t="59672" x="3675063" y="5187950"/>
          <p14:tracePt t="59675" x="3633788" y="5187950"/>
          <p14:tracePt t="59678" x="3565525" y="5203825"/>
          <p14:tracePt t="59682" x="3541713" y="5213350"/>
          <p14:tracePt t="59686" x="3448050" y="5229225"/>
          <p14:tracePt t="59690" x="3414713" y="5229225"/>
          <p14:tracePt t="59694" x="3355975" y="5237163"/>
          <p14:tracePt t="59698" x="3330575" y="5237163"/>
          <p14:tracePt t="59702" x="3255963" y="5237163"/>
          <p14:tracePt t="59707" x="3197225" y="5237163"/>
          <p14:tracePt t="59711" x="3130550" y="5246688"/>
          <p14:tracePt t="59714" x="3062288" y="5246688"/>
          <p14:tracePt t="59718" x="2970213" y="5246688"/>
          <p14:tracePt t="59722" x="2895600" y="5246688"/>
          <p14:tracePt t="59727" x="2827338" y="5246688"/>
          <p14:tracePt t="59731" x="2760663" y="5246688"/>
          <p14:tracePt t="59734" x="2668588" y="5246688"/>
          <p14:tracePt t="59738" x="2601913" y="5246688"/>
          <p14:tracePt t="59742" x="2533650" y="5246688"/>
          <p14:tracePt t="59746" x="2459038" y="5246688"/>
          <p14:tracePt t="59750" x="2390775" y="5246688"/>
          <p14:tracePt t="59754" x="2332038" y="5246688"/>
          <p14:tracePt t="59758" x="2290763" y="5246688"/>
          <p14:tracePt t="59762" x="2232025" y="5246688"/>
          <p14:tracePt t="59766" x="2198688" y="5246688"/>
          <p14:tracePt t="59771" x="2155825" y="5246688"/>
          <p14:tracePt t="59775" x="2106613" y="5246688"/>
          <p14:tracePt t="59779" x="2063750" y="5246688"/>
          <p14:tracePt t="59782" x="2038350" y="5246688"/>
          <p14:tracePt t="59786" x="2014538" y="5246688"/>
          <p14:tracePt t="59791" x="1971675" y="5246688"/>
          <p14:tracePt t="59795" x="1955800" y="5246688"/>
          <p14:tracePt t="59798" x="1912938" y="5246688"/>
          <p14:tracePt t="59802" x="1897063" y="5246688"/>
          <p14:tracePt t="59806" x="1887538" y="5246688"/>
          <p14:tracePt t="59810" x="1854200" y="5246688"/>
          <p14:tracePt t="59814" x="1838325" y="5246688"/>
          <p14:tracePt t="59818" x="1812925" y="5246688"/>
          <p14:tracePt t="59822" x="1795463" y="5246688"/>
          <p14:tracePt t="59826" x="1770063" y="5246688"/>
          <p14:tracePt t="59830" x="1762125" y="5246688"/>
          <p14:tracePt t="59834" x="1736725" y="5246688"/>
          <p14:tracePt t="59838" x="1728788" y="5246688"/>
          <p14:tracePt t="59842" x="1720850" y="5246688"/>
          <p14:tracePt t="59846" x="1703388" y="5246688"/>
          <p14:tracePt t="59855" x="1677988" y="5246688"/>
          <p14:tracePt t="59859" x="1670050" y="5246688"/>
          <p14:tracePt t="59863" x="1652588" y="5246688"/>
          <p14:tracePt t="59867" x="1644650" y="5246688"/>
          <p14:tracePt t="59868" x="1636713" y="5246688"/>
          <p14:tracePt t="59872" x="1627188" y="5246688"/>
          <p14:tracePt t="59876" x="1619250" y="5246688"/>
          <p14:tracePt t="59880" x="1611313" y="5246688"/>
          <p14:tracePt t="59884" x="1603375" y="5246688"/>
          <p14:tracePt t="59888" x="1593850" y="5246688"/>
          <p14:tracePt t="59896" x="1585913" y="5246688"/>
          <p14:tracePt t="59900" x="1577975" y="5246688"/>
          <p14:tracePt t="59908" x="1568450" y="5246688"/>
          <p14:tracePt t="59916" x="1560513" y="5246688"/>
          <p14:tracePt t="59920" x="1552575" y="5246688"/>
          <p14:tracePt t="59925" x="1544638" y="5246688"/>
          <p14:tracePt t="59928" x="1535113" y="5246688"/>
          <p14:tracePt t="59936" x="1519238" y="5246688"/>
          <p14:tracePt t="59941" x="1501775" y="5246688"/>
          <p14:tracePt t="59949" x="1493838" y="5246688"/>
          <p14:tracePt t="59952" x="1476375" y="5246688"/>
          <p14:tracePt t="59956" x="1460500" y="5246688"/>
          <p14:tracePt t="59975" x="1435100" y="5246688"/>
          <p14:tracePt t="59977" x="1417638" y="5246688"/>
          <p14:tracePt t="59985" x="1409700" y="5237163"/>
          <p14:tracePt t="59988" x="1401763" y="5237163"/>
          <p14:tracePt t="59993" x="1392238" y="5237163"/>
          <p14:tracePt t="60008" x="1384300" y="5237163"/>
          <p14:tracePt t="60037" x="1376363" y="5237163"/>
          <p14:tracePt t="60057" x="1376363" y="5229225"/>
          <p14:tracePt t="60065" x="1368425" y="5229225"/>
          <p14:tracePt t="60075" x="1358900" y="5221288"/>
          <p14:tracePt t="60087" x="1350963" y="5221288"/>
          <p14:tracePt t="60099" x="1343025" y="5213350"/>
          <p14:tracePt t="60107" x="1333500" y="5203825"/>
          <p14:tracePt t="60111" x="1325563" y="5203825"/>
          <p14:tracePt t="60119" x="1317625" y="5195888"/>
          <p14:tracePt t="60127" x="1309688" y="5187950"/>
          <p14:tracePt t="60131" x="1300163" y="5187950"/>
          <p14:tracePt t="60135" x="1292225" y="5178425"/>
          <p14:tracePt t="60139" x="1274763" y="5162550"/>
          <p14:tracePt t="60147" x="1258888" y="5154613"/>
          <p14:tracePt t="60150" x="1241425" y="5145088"/>
          <p14:tracePt t="60159" x="1225550" y="5137150"/>
          <p14:tracePt t="60162" x="1216025" y="5129213"/>
          <p14:tracePt t="60167" x="1208088" y="5119688"/>
          <p14:tracePt t="60170" x="1200150" y="5111750"/>
          <p14:tracePt t="60175" x="1182688" y="5103813"/>
          <p14:tracePt t="60178" x="1174750" y="5103813"/>
          <p14:tracePt t="60182" x="1157288" y="5095875"/>
          <p14:tracePt t="60186" x="1149350" y="5086350"/>
          <p14:tracePt t="60191" x="1141413" y="5086350"/>
          <p14:tracePt t="60195" x="1123950" y="5078413"/>
          <p14:tracePt t="60198" x="1116013" y="5078413"/>
          <p14:tracePt t="60202" x="1108075" y="5078413"/>
          <p14:tracePt t="60206" x="1098550" y="5070475"/>
          <p14:tracePt t="60215" x="1090613" y="5070475"/>
          <p14:tracePt t="60218" x="1082675" y="5060950"/>
          <p14:tracePt t="60222" x="1074738" y="5060950"/>
          <p14:tracePt t="60231" x="1057275" y="5053013"/>
          <p14:tracePt t="60238" x="1049338" y="5053013"/>
          <p14:tracePt t="60247" x="1039813" y="5053013"/>
          <p14:tracePt t="60259" x="1031875" y="5053013"/>
          <p14:tracePt t="60260" x="1023938" y="5053013"/>
          <p14:tracePt t="60273" x="1023938" y="5045075"/>
          <p14:tracePt t="60281" x="1016000" y="5045075"/>
          <p14:tracePt t="60305" x="1006475" y="5045075"/>
          <p14:tracePt t="60321" x="990600" y="5037138"/>
          <p14:tracePt t="60325" x="981075" y="5037138"/>
          <p14:tracePt t="60329" x="973138" y="5037138"/>
          <p14:tracePt t="60333" x="965200" y="5037138"/>
          <p14:tracePt t="60345" x="957263" y="5037138"/>
          <p14:tracePt t="60357" x="947738" y="5037138"/>
          <p14:tracePt t="60361" x="939800" y="5037138"/>
          <p14:tracePt t="60377" x="931863" y="5037138"/>
          <p14:tracePt t="60429" x="922338" y="5037138"/>
          <p14:tracePt t="61047" x="957263" y="5037138"/>
          <p14:tracePt t="61049" x="973138" y="5037138"/>
          <p14:tracePt t="61057" x="998538" y="5037138"/>
          <p14:tracePt t="61061" x="1006475" y="5037138"/>
          <p14:tracePt t="61065" x="1031875" y="5037138"/>
          <p14:tracePt t="61069" x="1049338" y="5037138"/>
          <p14:tracePt t="61073" x="1082675" y="5037138"/>
          <p14:tracePt t="61077" x="1098550" y="5037138"/>
          <p14:tracePt t="61081" x="1141413" y="5037138"/>
          <p14:tracePt t="61085" x="1166813" y="5037138"/>
          <p14:tracePt t="61089" x="1182688" y="5037138"/>
          <p14:tracePt t="61093" x="1233488" y="5037138"/>
          <p14:tracePt t="61108" x="1376363" y="5037138"/>
          <p14:tracePt t="61113" x="1392238" y="5037138"/>
          <p14:tracePt t="61117" x="1450975" y="5037138"/>
          <p14:tracePt t="61121" x="1476375" y="5037138"/>
          <p14:tracePt t="61125" x="1493838" y="5037138"/>
          <p14:tracePt t="61129" x="1544638" y="5037138"/>
          <p14:tracePt t="61133" x="1560513" y="5037138"/>
          <p14:tracePt t="61137" x="1611313" y="5037138"/>
          <p14:tracePt t="61141" x="1636713" y="5037138"/>
          <p14:tracePt t="61145" x="1677988" y="5037138"/>
          <p14:tracePt t="61149" x="1703388" y="5037138"/>
          <p14:tracePt t="61153" x="1744663" y="5037138"/>
          <p14:tracePt t="61157" x="1762125" y="5037138"/>
          <p14:tracePt t="61161" x="1803400" y="5037138"/>
          <p14:tracePt t="61165" x="1828800" y="5037138"/>
          <p14:tracePt t="61169" x="1846263" y="5037138"/>
          <p14:tracePt t="61173" x="1887538" y="5037138"/>
          <p14:tracePt t="61177" x="1905000" y="5037138"/>
          <p14:tracePt t="61181" x="1946275" y="5037138"/>
          <p14:tracePt t="61185" x="1963738" y="5037138"/>
          <p14:tracePt t="61189" x="2005013" y="5037138"/>
          <p14:tracePt t="61193" x="2022475" y="5037138"/>
          <p14:tracePt t="61197" x="2063750" y="5037138"/>
          <p14:tracePt t="61201" x="2089150" y="5037138"/>
          <p14:tracePt t="61205" x="2106613" y="5037138"/>
          <p14:tracePt t="61209" x="2147888" y="5037138"/>
          <p14:tracePt t="61213" x="2165350" y="5037138"/>
          <p14:tracePt t="61217" x="2214563" y="5037138"/>
          <p14:tracePt t="61221" x="2232025" y="5037138"/>
          <p14:tracePt t="61224" x="2273300" y="5037138"/>
          <p14:tracePt t="61229" x="2282825" y="5037138"/>
          <p14:tracePt t="61233" x="2332038" y="5037138"/>
          <p14:tracePt t="61237" x="2349500" y="5037138"/>
          <p14:tracePt t="61241" x="2357438" y="5037138"/>
          <p14:tracePt t="61243" x="2400300" y="5037138"/>
          <p14:tracePt t="61247" x="2408238" y="5037138"/>
          <p14:tracePt t="61251" x="2441575" y="5037138"/>
          <p14:tracePt t="61255" x="2459038" y="5037138"/>
          <p14:tracePt t="61259" x="2474913" y="5037138"/>
          <p14:tracePt t="61263" x="2484438" y="5037138"/>
          <p14:tracePt t="61267" x="2500313" y="5037138"/>
          <p14:tracePt t="61271" x="2508250" y="5037138"/>
          <p14:tracePt t="61275" x="2517775" y="5037138"/>
          <p14:tracePt t="61279" x="2525713" y="5037138"/>
          <p14:tracePt t="61283" x="2533650" y="5037138"/>
          <p14:tracePt t="61287" x="2543175" y="5037138"/>
          <p14:tracePt t="61291" x="2551113" y="5037138"/>
          <p14:tracePt t="61295" x="2559050" y="5037138"/>
          <p14:tracePt t="61302" x="2566988" y="5037138"/>
          <p14:tracePt t="61307" x="2584450" y="5037138"/>
          <p14:tracePt t="61315" x="2601913" y="5037138"/>
          <p14:tracePt t="61319" x="2609850" y="5037138"/>
          <p14:tracePt t="61323" x="2625725" y="5037138"/>
          <p14:tracePt t="61331" x="2643188" y="5037138"/>
          <p14:tracePt t="61335" x="2660650" y="5037138"/>
          <p14:tracePt t="61339" x="2668588" y="5037138"/>
          <p14:tracePt t="61343" x="2684463" y="5037138"/>
          <p14:tracePt t="61347" x="2693988" y="5037138"/>
          <p14:tracePt t="61351" x="2709863" y="5037138"/>
          <p14:tracePt t="61355" x="2760663" y="5037138"/>
          <p14:tracePt t="61359" x="2778125" y="5037138"/>
          <p14:tracePt t="61363" x="2819400" y="5037138"/>
          <p14:tracePt t="61366" x="2836863" y="5037138"/>
          <p14:tracePt t="61371" x="2878138" y="5037138"/>
          <p14:tracePt t="61375" x="2895600" y="5037138"/>
          <p14:tracePt t="61379" x="2962275" y="5037138"/>
          <p14:tracePt t="61383" x="2978150" y="5037138"/>
          <p14:tracePt t="61387" x="3003550" y="5037138"/>
          <p14:tracePt t="61391" x="3062288" y="5027613"/>
          <p14:tracePt t="61395" x="3095625" y="5027613"/>
          <p14:tracePt t="61399" x="3179763" y="5027613"/>
          <p14:tracePt t="61403" x="3213100" y="5019675"/>
          <p14:tracePt t="61407" x="3271838" y="5019675"/>
          <p14:tracePt t="61411" x="3314700" y="5019675"/>
          <p14:tracePt t="61415" x="3373438" y="5011738"/>
          <p14:tracePt t="61419" x="3432175" y="5011738"/>
          <p14:tracePt t="61423" x="3516313" y="5002213"/>
          <p14:tracePt t="61427" x="3590925" y="4994275"/>
          <p14:tracePt t="61431" x="3667125" y="4986338"/>
          <p14:tracePt t="61435" x="3776663" y="4978400"/>
          <p14:tracePt t="61436" x="3868738" y="4978400"/>
          <p14:tracePt t="61441" x="3960813" y="4968875"/>
          <p14:tracePt t="61445" x="4044950" y="4960938"/>
          <p14:tracePt t="61449" x="4144963" y="4953000"/>
          <p14:tracePt t="61453" x="4270375" y="4943475"/>
          <p14:tracePt t="61457" x="4364038" y="4935538"/>
          <p14:tracePt t="61461" x="4471988" y="4910138"/>
          <p14:tracePt t="61465" x="4564063" y="4894263"/>
          <p14:tracePt t="61469" x="4657725" y="4876800"/>
          <p14:tracePt t="61473" x="4749800" y="4860925"/>
          <p14:tracePt t="61477" x="4841875" y="4843463"/>
          <p14:tracePt t="61481" x="4951413" y="4826000"/>
          <p14:tracePt t="61485" x="5043488" y="4802188"/>
          <p14:tracePt t="61489" x="5118100" y="4784725"/>
          <p14:tracePt t="61495" x="5194300" y="4767263"/>
          <p14:tracePt t="61497" x="5294313" y="4751388"/>
          <p14:tracePt t="61501" x="5362575" y="4733925"/>
          <p14:tracePt t="61505" x="5429250" y="4718050"/>
          <p14:tracePt t="61509" x="5503863" y="4700588"/>
          <p14:tracePt t="61513" x="5572125" y="4675188"/>
          <p14:tracePt t="61517" x="5630863" y="4659313"/>
          <p14:tracePt t="61521" x="5680075" y="4649788"/>
          <p14:tracePt t="61524" x="5722938" y="4633913"/>
          <p14:tracePt t="61529" x="5789613" y="4608513"/>
          <p14:tracePt t="61533" x="5832475" y="4600575"/>
          <p14:tracePt t="61537" x="5881688" y="4600575"/>
          <p14:tracePt t="61541" x="5915025" y="4591050"/>
          <p14:tracePt t="61545" x="5973763" y="4583113"/>
          <p14:tracePt t="61549" x="6008688" y="4583113"/>
          <p14:tracePt t="61553" x="6042025" y="4575175"/>
          <p14:tracePt t="61557" x="6091238" y="4575175"/>
          <p14:tracePt t="61561" x="6124575" y="4575175"/>
          <p14:tracePt t="61565" x="6159500" y="4575175"/>
          <p14:tracePt t="61569" x="6192838" y="4575175"/>
          <p14:tracePt t="61573" x="6226175" y="4575175"/>
          <p14:tracePt t="61577" x="6251575" y="4575175"/>
          <p14:tracePt t="61581" x="6276975" y="4575175"/>
          <p14:tracePt t="61585" x="6318250" y="4575175"/>
          <p14:tracePt t="61589" x="6335713" y="4575175"/>
          <p14:tracePt t="61593" x="6351588" y="4575175"/>
          <p14:tracePt t="61597" x="6376988" y="4575175"/>
          <p14:tracePt t="61601" x="6394450" y="4575175"/>
          <p14:tracePt t="61605" x="6418263" y="4575175"/>
          <p14:tracePt t="61609" x="6427788" y="4575175"/>
          <p14:tracePt t="61613" x="6435725" y="4575175"/>
          <p14:tracePt t="61617" x="6443663" y="4575175"/>
          <p14:tracePt t="61621" x="6453188" y="4575175"/>
          <p14:tracePt t="61625" x="6461125" y="4575175"/>
          <p14:tracePt t="61633" x="6469063" y="4575175"/>
          <p14:tracePt t="61723" x="6469063" y="4583113"/>
          <p14:tracePt t="61727" x="6469063" y="4591050"/>
          <p14:tracePt t="61731" x="6469063" y="4600575"/>
          <p14:tracePt t="61735" x="6469063" y="4608513"/>
          <p14:tracePt t="61739" x="6469063" y="4616450"/>
          <p14:tracePt t="61743" x="6453188" y="4633913"/>
          <p14:tracePt t="61747" x="6443663" y="4641850"/>
          <p14:tracePt t="61751" x="6427788" y="4659313"/>
          <p14:tracePt t="61755" x="6418263" y="4667250"/>
          <p14:tracePt t="61759" x="6394450" y="4692650"/>
          <p14:tracePt t="61763" x="6376988" y="4692650"/>
          <p14:tracePt t="61767" x="6359525" y="4708525"/>
          <p14:tracePt t="61771" x="6292850" y="4751388"/>
          <p14:tracePt t="61774" x="6267450" y="4759325"/>
          <p14:tracePt t="61779" x="6200775" y="4792663"/>
          <p14:tracePt t="61783" x="6159500" y="4810125"/>
          <p14:tracePt t="61787" x="6075363" y="4843463"/>
          <p14:tracePt t="61791" x="6032500" y="4851400"/>
          <p14:tracePt t="61795" x="6008688" y="4860925"/>
          <p14:tracePt t="61799" x="5949950" y="4876800"/>
          <p14:tracePt t="61803" x="5873750" y="4894263"/>
          <p14:tracePt t="61807" x="5789613" y="4910138"/>
          <p14:tracePt t="61811" x="5705475" y="4919663"/>
          <p14:tracePt t="61815" x="5605463" y="4935538"/>
          <p14:tracePt t="61819" x="5529263" y="4935538"/>
          <p14:tracePt t="61823" x="5445125" y="4943475"/>
          <p14:tracePt t="61827" x="5370513" y="4943475"/>
          <p14:tracePt t="61829" x="5294313" y="4943475"/>
          <p14:tracePt t="61833" x="5194300" y="4960938"/>
          <p14:tracePt t="61837" x="5127625" y="4960938"/>
          <p14:tracePt t="61841" x="5059363" y="4960938"/>
          <p14:tracePt t="61845" x="4992688" y="4960938"/>
          <p14:tracePt t="61849" x="4900613" y="4960938"/>
          <p14:tracePt t="61853" x="4833938" y="4960938"/>
          <p14:tracePt t="61857" x="4765675" y="4960938"/>
          <p14:tracePt t="61861" x="4706938" y="4960938"/>
          <p14:tracePt t="61865" x="4640263" y="4960938"/>
          <p14:tracePt t="61869" x="4598988" y="4960938"/>
          <p14:tracePt t="61873" x="4564063" y="4960938"/>
          <p14:tracePt t="61877" x="4522788" y="4960938"/>
          <p14:tracePt t="61881" x="4481513" y="4960938"/>
          <p14:tracePt t="61885" x="4456113" y="4960938"/>
          <p14:tracePt t="61889" x="4430713" y="4960938"/>
          <p14:tracePt t="61893" x="4397375" y="4960938"/>
          <p14:tracePt t="61897" x="4387850" y="4960938"/>
          <p14:tracePt t="61901" x="4346575" y="4968875"/>
          <p14:tracePt t="61905" x="4338638" y="4968875"/>
          <p14:tracePt t="61909" x="4313238" y="4978400"/>
          <p14:tracePt t="61913" x="4305300" y="4978400"/>
          <p14:tracePt t="61917" x="4279900" y="4986338"/>
          <p14:tracePt t="61921" x="4262438" y="4986338"/>
          <p14:tracePt t="61924" x="4237038" y="4986338"/>
          <p14:tracePt t="61929" x="4229100" y="4994275"/>
          <p14:tracePt t="61933" x="4221163" y="4994275"/>
          <p14:tracePt t="61937" x="4195763" y="5002213"/>
          <p14:tracePt t="61941" x="4178300" y="5002213"/>
          <p14:tracePt t="61945" x="4152900" y="5011738"/>
          <p14:tracePt t="61953" x="4137025" y="5019675"/>
          <p14:tracePt t="61957" x="4129088" y="5019675"/>
          <p14:tracePt t="61975" x="4052888" y="5027613"/>
          <p14:tracePt t="61977" x="4035425" y="5037138"/>
          <p14:tracePt t="61981" x="4011613" y="5037138"/>
          <p14:tracePt t="61985" x="3994150" y="5037138"/>
          <p14:tracePt t="61989" x="3976688" y="5045075"/>
          <p14:tracePt t="61993" x="3943350" y="5053013"/>
          <p14:tracePt t="61997" x="3935413" y="5053013"/>
          <p14:tracePt t="62001" x="3894138" y="5060950"/>
          <p14:tracePt t="62005" x="3868738" y="5060950"/>
          <p14:tracePt t="62009" x="3859213" y="5060950"/>
          <p14:tracePt t="62013" x="3825875" y="5070475"/>
          <p14:tracePt t="62017" x="3792538" y="5078413"/>
          <p14:tracePt t="62021" x="3751263" y="5086350"/>
          <p14:tracePt t="62025" x="3741738" y="5086350"/>
          <p14:tracePt t="62027" x="3717925" y="5095875"/>
          <p14:tracePt t="62031" x="3708400" y="5095875"/>
          <p14:tracePt t="62035" x="3683000" y="5095875"/>
          <p14:tracePt t="62039" x="3675063" y="5095875"/>
          <p14:tracePt t="62047" x="3667125" y="5103813"/>
          <p14:tracePt t="62051" x="3659188" y="5103813"/>
          <p14:tracePt t="62075" x="3649663" y="5103813"/>
          <p14:tracePt t="62103" x="3641725" y="5103813"/>
          <p14:tracePt t="62115" x="3633788" y="5111750"/>
          <p14:tracePt t="62119" x="3624263" y="5111750"/>
          <p14:tracePt t="62127" x="3616325" y="5111750"/>
          <p14:tracePt t="62131" x="3608388" y="5111750"/>
          <p14:tracePt t="62139" x="3590925" y="5111750"/>
          <p14:tracePt t="62143" x="3575050" y="5111750"/>
          <p14:tracePt t="62151" x="3565525" y="5111750"/>
          <p14:tracePt t="62155" x="3549650" y="5111750"/>
          <p14:tracePt t="62159" x="3541713" y="5111750"/>
          <p14:tracePt t="62163" x="3532188" y="5111750"/>
          <p14:tracePt t="62167" x="3516313" y="5111750"/>
          <p14:tracePt t="62175" x="3506788" y="5111750"/>
          <p14:tracePt t="62179" x="3498850" y="5111750"/>
          <p14:tracePt t="62187" x="3482975" y="5111750"/>
          <p14:tracePt t="62195" x="3473450" y="5111750"/>
          <p14:tracePt t="62207" x="3465513" y="5111750"/>
          <p14:tracePt t="62435" x="3473450" y="5111750"/>
          <p14:tracePt t="62463" x="3482975" y="5103813"/>
          <p14:tracePt t="62475" x="3490913" y="5103813"/>
          <p14:tracePt t="62491" x="3498850" y="5095875"/>
          <p14:tracePt t="62495" x="3506788" y="5095875"/>
          <p14:tracePt t="62499" x="3516313" y="5095875"/>
          <p14:tracePt t="62503" x="3516313" y="5086350"/>
          <p14:tracePt t="62507" x="3532188" y="5086350"/>
          <p14:tracePt t="62511" x="3549650" y="5086350"/>
          <p14:tracePt t="62515" x="3575050" y="5078413"/>
          <p14:tracePt t="62519" x="3582988" y="5078413"/>
          <p14:tracePt t="62523" x="3590925" y="5078413"/>
          <p14:tracePt t="62527" x="3616325" y="5070475"/>
          <p14:tracePt t="62531" x="3633788" y="5070475"/>
          <p14:tracePt t="62535" x="3659188" y="5060950"/>
          <p14:tracePt t="62539" x="3667125" y="5060950"/>
          <p14:tracePt t="62543" x="3700463" y="5053013"/>
          <p14:tracePt t="62547" x="3717925" y="5053013"/>
          <p14:tracePt t="62551" x="3751263" y="5053013"/>
          <p14:tracePt t="62555" x="3767138" y="5053013"/>
          <p14:tracePt t="62559" x="3792538" y="5045075"/>
          <p14:tracePt t="62563" x="3825875" y="5045075"/>
          <p14:tracePt t="62567" x="3843338" y="5045075"/>
          <p14:tracePt t="62571" x="3884613" y="5037138"/>
          <p14:tracePt t="62575" x="3902075" y="5037138"/>
          <p14:tracePt t="62579" x="3943350" y="5037138"/>
          <p14:tracePt t="62583" x="3952875" y="5027613"/>
          <p14:tracePt t="62587" x="4002088" y="5027613"/>
          <p14:tracePt t="62592" x="4019550" y="5027613"/>
          <p14:tracePt t="62595" x="4035425" y="5027613"/>
          <p14:tracePt t="62599" x="4078288" y="5027613"/>
          <p14:tracePt t="62603" x="4086225" y="5027613"/>
          <p14:tracePt t="62607" x="4129088" y="5019675"/>
          <p14:tracePt t="62611" x="4144963" y="5019675"/>
          <p14:tracePt t="62613" x="4187825" y="5011738"/>
          <p14:tracePt t="62617" x="4203700" y="5011738"/>
          <p14:tracePt t="62621" x="4237038" y="5011738"/>
          <p14:tracePt t="62625" x="4254500" y="5011738"/>
          <p14:tracePt t="62629" x="4279900" y="5011738"/>
          <p14:tracePt t="62633" x="4287838" y="5011738"/>
          <p14:tracePt t="62637" x="4295775" y="5011738"/>
          <p14:tracePt t="62641" x="4321175" y="5011738"/>
          <p14:tracePt t="62645" x="4338638" y="5011738"/>
          <p14:tracePt t="62649" x="4346575" y="5011738"/>
          <p14:tracePt t="62653" x="4354513" y="5011738"/>
          <p14:tracePt t="62657" x="4371975" y="5011738"/>
          <p14:tracePt t="62665" x="4379913" y="5011738"/>
          <p14:tracePt t="62673" x="4387850" y="5011738"/>
          <p14:tracePt t="62677" x="4397375" y="5011738"/>
          <p14:tracePt t="62685" x="4405313" y="5011738"/>
          <p14:tracePt t="62693" x="4413250" y="5011738"/>
          <p14:tracePt t="62701" x="4422775" y="5011738"/>
          <p14:tracePt t="62705" x="4430713" y="5011738"/>
          <p14:tracePt t="62713" x="4438650" y="5011738"/>
          <p14:tracePt t="62717" x="4446588" y="5011738"/>
          <p14:tracePt t="62721" x="4456113" y="5011738"/>
          <p14:tracePt t="62725" x="4464050" y="5011738"/>
          <p14:tracePt t="62733" x="4481513" y="5011738"/>
          <p14:tracePt t="62737" x="4489450" y="5011738"/>
          <p14:tracePt t="62741" x="4505325" y="5011738"/>
          <p14:tracePt t="62745" x="4514850" y="5011738"/>
          <p14:tracePt t="62749" x="4530725" y="5011738"/>
          <p14:tracePt t="62753" x="4540250" y="5011738"/>
          <p14:tracePt t="62757" x="4556125" y="5011738"/>
          <p14:tracePt t="62761" x="4581525" y="5011738"/>
          <p14:tracePt t="62769" x="4606925" y="5011738"/>
          <p14:tracePt t="62773" x="4614863" y="5011738"/>
          <p14:tracePt t="62777" x="4622800" y="5011738"/>
          <p14:tracePt t="62781" x="4648200" y="5011738"/>
          <p14:tracePt t="62785" x="4665663" y="5011738"/>
          <p14:tracePt t="62789" x="4691063" y="5011738"/>
          <p14:tracePt t="62793" x="4699000" y="5011738"/>
          <p14:tracePt t="62797" x="4724400" y="5011738"/>
          <p14:tracePt t="62801" x="4732338" y="5011738"/>
          <p14:tracePt t="62805" x="4749800" y="5011738"/>
          <p14:tracePt t="62807" x="4775200" y="5011738"/>
          <p14:tracePt t="62811" x="4783138" y="5019675"/>
          <p14:tracePt t="62815" x="4808538" y="5019675"/>
          <p14:tracePt t="62821" x="4816475" y="5019675"/>
          <p14:tracePt t="62823" x="4824413" y="5019675"/>
          <p14:tracePt t="62827" x="4849813" y="5019675"/>
          <p14:tracePt t="62835" x="4875213" y="5019675"/>
          <p14:tracePt t="62839" x="4883150" y="5019675"/>
          <p14:tracePt t="62843" x="4900613" y="5019675"/>
          <p14:tracePt t="62847" x="4908550" y="5019675"/>
          <p14:tracePt t="62851" x="4916488" y="5019675"/>
          <p14:tracePt t="62855" x="4933950" y="5019675"/>
          <p14:tracePt t="62859" x="4941888" y="5019675"/>
          <p14:tracePt t="62863" x="4959350" y="5027613"/>
          <p14:tracePt t="62867" x="4967288" y="5027613"/>
          <p14:tracePt t="62871" x="4975225" y="5027613"/>
          <p14:tracePt t="62875" x="4984750" y="5027613"/>
          <p14:tracePt t="62879" x="5000625" y="5027613"/>
          <p14:tracePt t="62883" x="5018088" y="5027613"/>
          <p14:tracePt t="62891" x="5033963" y="5027613"/>
          <p14:tracePt t="62895" x="5043488" y="5027613"/>
          <p14:tracePt t="62899" x="5051425" y="5027613"/>
          <p14:tracePt t="62903" x="5059363" y="5027613"/>
          <p14:tracePt t="62907" x="5068888" y="5027613"/>
          <p14:tracePt t="62911" x="5084763" y="5027613"/>
          <p14:tracePt t="62915" x="5092700" y="5027613"/>
          <p14:tracePt t="62919" x="5102225" y="5027613"/>
          <p14:tracePt t="62923" x="5110163" y="5027613"/>
          <p14:tracePt t="62927" x="5118100" y="5027613"/>
          <p14:tracePt t="62931" x="5135563" y="5037138"/>
          <p14:tracePt t="62935" x="5151438" y="5037138"/>
          <p14:tracePt t="62939" x="5168900" y="5037138"/>
          <p14:tracePt t="62947" x="5176838" y="5037138"/>
          <p14:tracePt t="62951" x="5210175" y="5037138"/>
          <p14:tracePt t="62955" x="5219700" y="5037138"/>
          <p14:tracePt t="62959" x="5245100" y="5037138"/>
          <p14:tracePt t="62975" x="5303838" y="5045075"/>
          <p14:tracePt t="62979" x="5327650" y="5045075"/>
          <p14:tracePt t="62983" x="5337175" y="5045075"/>
          <p14:tracePt t="62987" x="5362575" y="5053013"/>
          <p14:tracePt t="62992" x="5370513" y="5053013"/>
          <p14:tracePt t="62995" x="5386388" y="5053013"/>
          <p14:tracePt t="62999" x="5403850" y="5053013"/>
          <p14:tracePt t="63003" x="5411788" y="5060950"/>
          <p14:tracePt t="63005" x="5437188" y="5060950"/>
          <p14:tracePt t="63011" x="5445125" y="5060950"/>
          <p14:tracePt t="63013" x="5462588" y="5070475"/>
          <p14:tracePt t="63021" x="5470525" y="5070475"/>
          <p14:tracePt t="63025" x="5480050" y="5070475"/>
          <p14:tracePt t="63029" x="5487988" y="5070475"/>
          <p14:tracePt t="63033" x="5495925" y="5070475"/>
          <p14:tracePt t="63041" x="5503863" y="5070475"/>
          <p14:tracePt t="63045" x="5513388" y="5070475"/>
          <p14:tracePt t="63053" x="5521325" y="5070475"/>
          <p14:tracePt t="63057" x="5529263" y="5070475"/>
          <p14:tracePt t="63061" x="5538788" y="5070475"/>
          <p14:tracePt t="63069" x="5546725" y="5070475"/>
          <p14:tracePt t="63073" x="5554663" y="5070475"/>
          <p14:tracePt t="63077" x="5562600" y="5070475"/>
          <p14:tracePt t="63081" x="5572125" y="5070475"/>
          <p14:tracePt t="63085" x="5580063" y="5070475"/>
          <p14:tracePt t="63089" x="5588000" y="5070475"/>
          <p14:tracePt t="63093" x="5597525" y="5070475"/>
          <p14:tracePt t="63101" x="5605463" y="5070475"/>
          <p14:tracePt t="63109" x="5613400" y="5070475"/>
          <p14:tracePt t="63113" x="5630863" y="5070475"/>
          <p14:tracePt t="63121" x="5646738" y="5070475"/>
          <p14:tracePt t="63125" x="5656263" y="5070475"/>
          <p14:tracePt t="63133" x="5672138" y="5070475"/>
          <p14:tracePt t="63137" x="5680075" y="5070475"/>
          <p14:tracePt t="63145" x="5697538" y="5070475"/>
          <p14:tracePt t="63149" x="5705475" y="5070475"/>
          <p14:tracePt t="63157" x="5722938" y="5070475"/>
          <p14:tracePt t="63161" x="5730875" y="5070475"/>
          <p14:tracePt t="63169" x="5748338" y="5070475"/>
          <p14:tracePt t="63177" x="5773738" y="5070475"/>
          <p14:tracePt t="63189" x="5781675" y="5070475"/>
          <p14:tracePt t="63203" x="5789613" y="5070475"/>
          <p14:tracePt t="63375" x="5781675" y="5070475"/>
          <p14:tracePt t="63379" x="5781675" y="5078413"/>
          <p14:tracePt t="63383" x="5773738" y="5086350"/>
          <p14:tracePt t="63387" x="5764213" y="5086350"/>
          <p14:tracePt t="63392" x="5748338" y="5095875"/>
          <p14:tracePt t="63397" x="5730875" y="5103813"/>
          <p14:tracePt t="63401" x="5722938" y="5103813"/>
          <p14:tracePt t="63405" x="5715000" y="5111750"/>
          <p14:tracePt t="63409" x="5697538" y="5111750"/>
          <p14:tracePt t="63413" x="5689600" y="5119688"/>
          <p14:tracePt t="63417" x="5680075" y="5119688"/>
          <p14:tracePt t="63421" x="5672138" y="5119688"/>
          <p14:tracePt t="63425" x="5656263" y="5119688"/>
          <p14:tracePt t="63433" x="5638800" y="5119688"/>
          <p14:tracePt t="63437" x="5621338" y="5119688"/>
          <p14:tracePt t="63441" x="5605463" y="5119688"/>
          <p14:tracePt t="63445" x="5597525" y="5119688"/>
          <p14:tracePt t="63449" x="5588000" y="5119688"/>
          <p14:tracePt t="63453" x="5580063" y="5119688"/>
          <p14:tracePt t="63457" x="5572125" y="5119688"/>
          <p14:tracePt t="63461" x="5562600" y="5119688"/>
          <p14:tracePt t="63465" x="5554663" y="5119688"/>
          <p14:tracePt t="63469" x="5538788" y="5119688"/>
          <p14:tracePt t="63477" x="5529263" y="5119688"/>
          <p14:tracePt t="63481" x="5521325" y="5119688"/>
          <p14:tracePt t="63485" x="5513388" y="5119688"/>
          <p14:tracePt t="63489" x="5503863" y="5119688"/>
          <p14:tracePt t="63497" x="5495925" y="5119688"/>
          <p14:tracePt t="63509" x="5487988" y="5119688"/>
          <p14:tracePt t="63537" x="5480050" y="5119688"/>
          <p14:tracePt t="63553" x="5470525" y="5119688"/>
          <p14:tracePt t="63565" x="5445125" y="5119688"/>
          <p14:tracePt t="63569" x="5437188" y="5119688"/>
          <p14:tracePt t="63573" x="5429250" y="5119688"/>
          <p14:tracePt t="63577" x="5421313" y="5119688"/>
          <p14:tracePt t="63581" x="5411788" y="5119688"/>
          <p14:tracePt t="63585" x="5403850" y="5119688"/>
          <p14:tracePt t="63589" x="5386388" y="5119688"/>
          <p14:tracePt t="63592" x="5378450" y="5119688"/>
          <p14:tracePt t="63599" x="5362575" y="5119688"/>
          <p14:tracePt t="63607" x="5353050" y="5119688"/>
          <p14:tracePt t="63615" x="5345113" y="5119688"/>
          <p14:tracePt t="63691" x="5362575" y="5111750"/>
          <p14:tracePt t="63699" x="5370513" y="5111750"/>
          <p14:tracePt t="63703" x="5386388" y="5103813"/>
          <p14:tracePt t="63711" x="5403850" y="5103813"/>
          <p14:tracePt t="63715" x="5411788" y="5103813"/>
          <p14:tracePt t="63719" x="5429250" y="5103813"/>
          <p14:tracePt t="63723" x="5462588" y="5095875"/>
          <p14:tracePt t="63727" x="5480050" y="5095875"/>
          <p14:tracePt t="63731" x="5513388" y="5095875"/>
          <p14:tracePt t="63735" x="5529263" y="5095875"/>
          <p14:tracePt t="63739" x="5572125" y="5095875"/>
          <p14:tracePt t="63743" x="5597525" y="5095875"/>
          <p14:tracePt t="63747" x="5613400" y="5095875"/>
          <p14:tracePt t="63751" x="5664200" y="5095875"/>
          <p14:tracePt t="63755" x="5689600" y="5095875"/>
          <p14:tracePt t="63759" x="5756275" y="5095875"/>
          <p14:tracePt t="63763" x="5773738" y="5095875"/>
          <p14:tracePt t="63767" x="5797550" y="5095875"/>
          <p14:tracePt t="63771" x="5856288" y="5095875"/>
          <p14:tracePt t="63775" x="5881688" y="5095875"/>
          <p14:tracePt t="63779" x="5940425" y="5095875"/>
          <p14:tracePt t="63783" x="5965825" y="5095875"/>
          <p14:tracePt t="63787" x="6024563" y="5095875"/>
          <p14:tracePt t="63789" x="6042025" y="5095875"/>
          <p14:tracePt t="63793" x="6067425" y="5095875"/>
          <p14:tracePt t="63797" x="6116638" y="5095875"/>
          <p14:tracePt t="63801" x="6134100" y="5095875"/>
          <p14:tracePt t="63805" x="6175375" y="5095875"/>
          <p14:tracePt t="63809" x="6192838" y="5095875"/>
          <p14:tracePt t="63813" x="6208713" y="5095875"/>
          <p14:tracePt t="63817" x="6242050" y="5095875"/>
          <p14:tracePt t="63821" x="6259513" y="5095875"/>
          <p14:tracePt t="63825" x="6284913" y="5095875"/>
          <p14:tracePt t="63829" x="6292850" y="5095875"/>
          <p14:tracePt t="63833" x="6318250" y="5095875"/>
          <p14:tracePt t="63837" x="6335713" y="5095875"/>
          <p14:tracePt t="63842" x="6343650" y="5095875"/>
          <p14:tracePt t="63845" x="6369050" y="5095875"/>
          <p14:tracePt t="63849" x="6376988" y="5095875"/>
          <p14:tracePt t="63853" x="6402388" y="5095875"/>
          <p14:tracePt t="63857" x="6418263" y="5095875"/>
          <p14:tracePt t="63861" x="6443663" y="5095875"/>
          <p14:tracePt t="63865" x="6453188" y="5095875"/>
          <p14:tracePt t="63869" x="6461125" y="5095875"/>
          <p14:tracePt t="63873" x="6494463" y="5095875"/>
          <p14:tracePt t="63877" x="6511925" y="5095875"/>
          <p14:tracePt t="63881" x="6545263" y="5095875"/>
          <p14:tracePt t="63885" x="6553200" y="5095875"/>
          <p14:tracePt t="63889" x="6578600" y="5095875"/>
          <p14:tracePt t="63893" x="6611938" y="5095875"/>
          <p14:tracePt t="63897" x="6619875" y="5095875"/>
          <p14:tracePt t="63901" x="6645275" y="5095875"/>
          <p14:tracePt t="63905" x="6662738" y="5095875"/>
          <p14:tracePt t="63909" x="6696075" y="5095875"/>
          <p14:tracePt t="63913" x="6704013" y="5095875"/>
          <p14:tracePt t="63917" x="6721475" y="5095875"/>
          <p14:tracePt t="63921" x="6746875" y="5095875"/>
          <p14:tracePt t="63925" x="6754813" y="5095875"/>
          <p14:tracePt t="63929" x="6780213" y="5095875"/>
          <p14:tracePt t="63933" x="6788150" y="5095875"/>
          <p14:tracePt t="63937" x="6796088" y="5095875"/>
          <p14:tracePt t="63941" x="6821488" y="5095875"/>
          <p14:tracePt t="63945" x="6838950" y="5095875"/>
          <p14:tracePt t="63949" x="6854825" y="5095875"/>
          <p14:tracePt t="63957" x="6872288" y="5095875"/>
          <p14:tracePt t="63975" x="6913563" y="5095875"/>
          <p14:tracePt t="63977" x="6931025" y="5095875"/>
          <p14:tracePt t="63983" x="6946900" y="5095875"/>
          <p14:tracePt t="63987" x="6956425" y="5095875"/>
          <p14:tracePt t="63995" x="6964363" y="5095875"/>
          <p14:tracePt t="63999" x="6981825" y="5095875"/>
          <p14:tracePt t="64005" x="6989763" y="5095875"/>
          <p14:tracePt t="64011" x="6997700" y="5095875"/>
          <p14:tracePt t="64015" x="7005638" y="5095875"/>
          <p14:tracePt t="64019" x="7015163" y="5095875"/>
          <p14:tracePt t="64027" x="7023100" y="5095875"/>
          <p14:tracePt t="64035" x="7031038" y="5095875"/>
          <p14:tracePt t="64087" x="7023100" y="5103813"/>
          <p14:tracePt t="64091" x="6997700" y="5119688"/>
          <p14:tracePt t="64095" x="6989763" y="5129213"/>
          <p14:tracePt t="64099" x="6946900" y="5162550"/>
          <p14:tracePt t="64103" x="6913563" y="5170488"/>
          <p14:tracePt t="64107" x="6888163" y="5187950"/>
          <p14:tracePt t="64111" x="6846888" y="5203825"/>
          <p14:tracePt t="64115" x="6788150" y="5229225"/>
          <p14:tracePt t="64119" x="6729413" y="5246688"/>
          <p14:tracePt t="64123" x="6670675" y="5262563"/>
          <p14:tracePt t="64127" x="6604000" y="5280025"/>
          <p14:tracePt t="64131" x="6502400" y="5295900"/>
          <p14:tracePt t="64135" x="6410325" y="5313363"/>
          <p14:tracePt t="64139" x="6318250" y="5346700"/>
          <p14:tracePt t="64143" x="6226175" y="5364163"/>
          <p14:tracePt t="64147" x="6100763" y="5389563"/>
          <p14:tracePt t="64151" x="6008688" y="5414963"/>
          <p14:tracePt t="64155" x="5907088" y="5422900"/>
          <p14:tracePt t="64159" x="5807075" y="5438775"/>
          <p14:tracePt t="64163" x="5646738" y="5456238"/>
          <p14:tracePt t="64167" x="5521325" y="5464175"/>
          <p14:tracePt t="64171" x="5395913" y="5489575"/>
          <p14:tracePt t="64175" x="5202238" y="5514975"/>
          <p14:tracePt t="64179" x="5059363" y="5522913"/>
          <p14:tracePt t="64181" x="4933950" y="5532438"/>
          <p14:tracePt t="64185" x="4799013" y="5532438"/>
          <p14:tracePt t="64189" x="4589463" y="5548313"/>
          <p14:tracePt t="64193" x="4464050" y="5556250"/>
          <p14:tracePt t="64197" x="4346575" y="5565775"/>
          <p14:tracePt t="64201" x="4221163" y="5573713"/>
          <p14:tracePt t="64205" x="4111625" y="5581650"/>
          <p14:tracePt t="64209" x="3935413" y="5591175"/>
          <p14:tracePt t="64213" x="3825875" y="5599113"/>
          <p14:tracePt t="64217" x="3725863" y="5624513"/>
          <p14:tracePt t="64221" x="3565525" y="5632450"/>
          <p14:tracePt t="64225" x="3482975" y="5640388"/>
          <p14:tracePt t="64229" x="3381375" y="5649913"/>
          <p14:tracePt t="64233" x="3297238" y="5657850"/>
          <p14:tracePt t="64237" x="3189288" y="5673725"/>
          <p14:tracePt t="64241" x="3105150" y="5683250"/>
          <p14:tracePt t="64245" x="3036888" y="5691188"/>
          <p14:tracePt t="64249" x="2970213" y="5691188"/>
          <p14:tracePt t="64253" x="2878138" y="5699125"/>
          <p14:tracePt t="64257" x="2836863" y="5708650"/>
          <p14:tracePt t="64261" x="2778125" y="5716588"/>
          <p14:tracePt t="64265" x="2743200" y="5716588"/>
          <p14:tracePt t="64269" x="2684463" y="5724525"/>
          <p14:tracePt t="64277" x="2651125" y="5732463"/>
          <p14:tracePt t="64279" x="2592388" y="5749925"/>
          <p14:tracePt t="64283" x="2566988" y="5749925"/>
          <p14:tracePt t="64287" x="2525713" y="5767388"/>
          <p14:tracePt t="64291" x="2492375" y="5775325"/>
          <p14:tracePt t="64295" x="2474913" y="5775325"/>
          <p14:tracePt t="64299" x="2459038" y="5783263"/>
          <p14:tracePt t="64303" x="2416175" y="5783263"/>
          <p14:tracePt t="64307" x="2390775" y="5783263"/>
          <p14:tracePt t="64311" x="2349500" y="5791200"/>
          <p14:tracePt t="64315" x="2332038" y="5791200"/>
          <p14:tracePt t="64319" x="2308225" y="5800725"/>
          <p14:tracePt t="64323" x="2290763" y="5800725"/>
          <p14:tracePt t="64327" x="2265363" y="5800725"/>
          <p14:tracePt t="64331" x="2257425" y="5800725"/>
          <p14:tracePt t="64335" x="2249488" y="5800725"/>
          <p14:tracePt t="64339" x="2232025" y="5800725"/>
          <p14:tracePt t="64343" x="2224088" y="5800725"/>
          <p14:tracePt t="64347" x="2214563" y="5800725"/>
          <p14:tracePt t="64351" x="2206625" y="5800725"/>
          <p14:tracePt t="64355" x="2190750" y="5800725"/>
          <p14:tracePt t="64363" x="2181225" y="5800725"/>
          <p14:tracePt t="64367" x="2173288" y="5800725"/>
          <p14:tracePt t="64373" x="2155825" y="5800725"/>
          <p14:tracePt t="64377" x="2139950" y="5800725"/>
          <p14:tracePt t="64381" x="2132013" y="5791200"/>
          <p14:tracePt t="64389" x="2106613" y="5791200"/>
          <p14:tracePt t="64393" x="2081213" y="5783263"/>
          <p14:tracePt t="64397" x="2073275" y="5783263"/>
          <p14:tracePt t="64401" x="2038350" y="5783263"/>
          <p14:tracePt t="64405" x="2030413" y="5783263"/>
          <p14:tracePt t="64409" x="1997075" y="5775325"/>
          <p14:tracePt t="64413" x="1979613" y="5767388"/>
          <p14:tracePt t="64417" x="1946275" y="5757863"/>
          <p14:tracePt t="64421" x="1930400" y="5757863"/>
          <p14:tracePt t="64425" x="1912938" y="5757863"/>
          <p14:tracePt t="64429" x="1871663" y="5749925"/>
          <p14:tracePt t="64433" x="1854200" y="5749925"/>
          <p14:tracePt t="64437" x="1812925" y="5741988"/>
          <p14:tracePt t="64441" x="1787525" y="5741988"/>
          <p14:tracePt t="64445" x="1744663" y="5741988"/>
          <p14:tracePt t="64449" x="1720850" y="5732463"/>
          <p14:tracePt t="64453" x="1670050" y="5724525"/>
          <p14:tracePt t="64457" x="1652588" y="5716588"/>
          <p14:tracePt t="64461" x="1611313" y="5708650"/>
          <p14:tracePt t="64465" x="1585913" y="5708650"/>
          <p14:tracePt t="64469" x="1568450" y="5708650"/>
          <p14:tracePt t="64473" x="1527175" y="5699125"/>
          <p14:tracePt t="64477" x="1509713" y="5699125"/>
          <p14:tracePt t="64481" x="1476375" y="5691188"/>
          <p14:tracePt t="64485" x="1460500" y="5683250"/>
          <p14:tracePt t="64489" x="1427163" y="5673725"/>
          <p14:tracePt t="64493" x="1401763" y="5673725"/>
          <p14:tracePt t="64497" x="1368425" y="5665788"/>
          <p14:tracePt t="64501" x="1358900" y="5665788"/>
          <p14:tracePt t="64505" x="1350963" y="5665788"/>
          <p14:tracePt t="64509" x="1300163" y="5657850"/>
          <p14:tracePt t="64513" x="1292225" y="5657850"/>
          <p14:tracePt t="64517" x="1258888" y="5649913"/>
          <p14:tracePt t="64521" x="1250950" y="5649913"/>
          <p14:tracePt t="64525" x="1216025" y="5640388"/>
          <p14:tracePt t="64529" x="1200150" y="5640388"/>
          <p14:tracePt t="64533" x="1174750" y="5640388"/>
          <p14:tracePt t="64537" x="1166813" y="5640388"/>
          <p14:tracePt t="64541" x="1157288" y="5640388"/>
          <p14:tracePt t="64545" x="1141413" y="5632450"/>
          <p14:tracePt t="64549" x="1123950" y="5632450"/>
          <p14:tracePt t="64553" x="1116013" y="5632450"/>
          <p14:tracePt t="64557" x="1108075" y="5632450"/>
          <p14:tracePt t="64561" x="1090613" y="5632450"/>
          <p14:tracePt t="64569" x="1082675" y="5632450"/>
          <p14:tracePt t="64575" x="1074738" y="5624513"/>
          <p14:tracePt t="64579" x="1065213" y="5624513"/>
          <p14:tracePt t="64583" x="1057275" y="5624513"/>
          <p14:tracePt t="64592" x="1049338" y="5624513"/>
          <p14:tracePt t="64599" x="1049338" y="5614988"/>
          <p14:tracePt t="64603" x="1039813" y="5614988"/>
          <p14:tracePt t="64607" x="1031875" y="5607050"/>
          <p14:tracePt t="64611" x="1023938" y="5607050"/>
          <p14:tracePt t="64619" x="1016000" y="5599113"/>
          <p14:tracePt t="64627" x="998538" y="5599113"/>
          <p14:tracePt t="64635" x="990600" y="5591175"/>
          <p14:tracePt t="64643" x="981075" y="5581650"/>
          <p14:tracePt t="64647" x="973138" y="5581650"/>
          <p14:tracePt t="64659" x="965200" y="5581650"/>
          <p14:tracePt t="64711" x="965200" y="5573713"/>
          <p14:tracePt t="64735" x="965200" y="5565775"/>
          <p14:tracePt t="64747" x="973138" y="5556250"/>
          <p14:tracePt t="64751" x="973138" y="5548313"/>
          <p14:tracePt t="64755" x="990600" y="5548313"/>
          <p14:tracePt t="64759" x="990600" y="5540375"/>
          <p14:tracePt t="64763" x="998538" y="5540375"/>
          <p14:tracePt t="64765" x="1016000" y="5532438"/>
          <p14:tracePt t="64769" x="1016000" y="5522913"/>
          <p14:tracePt t="64773" x="1039813" y="5522913"/>
          <p14:tracePt t="64777" x="1049338" y="5522913"/>
          <p14:tracePt t="64781" x="1082675" y="5514975"/>
          <p14:tracePt t="64787" x="1108075" y="5507038"/>
          <p14:tracePt t="64789" x="1149350" y="5507038"/>
          <p14:tracePt t="64793" x="1174750" y="5507038"/>
          <p14:tracePt t="64797" x="1241425" y="5507038"/>
          <p14:tracePt t="64801" x="1266825" y="5507038"/>
          <p14:tracePt t="64805" x="1300163" y="5507038"/>
          <p14:tracePt t="64809" x="1392238" y="5507038"/>
          <p14:tracePt t="64813" x="1427163" y="5507038"/>
          <p14:tracePt t="64817" x="1527175" y="5507038"/>
          <p14:tracePt t="64821" x="1544638" y="5507038"/>
          <p14:tracePt t="64825" x="1603375" y="5507038"/>
          <p14:tracePt t="64829" x="1670050" y="5507038"/>
          <p14:tracePt t="64833" x="1728788" y="5507038"/>
          <p14:tracePt t="64837" x="1795463" y="5514975"/>
          <p14:tracePt t="64841" x="1897063" y="5514975"/>
          <p14:tracePt t="64845" x="1963738" y="5522913"/>
          <p14:tracePt t="64849" x="2038350" y="5522913"/>
          <p14:tracePt t="64853" x="2132013" y="5532438"/>
          <p14:tracePt t="64857" x="2198688" y="5532438"/>
          <p14:tracePt t="64861" x="2265363" y="5540375"/>
          <p14:tracePt t="64865" x="2332038" y="5540375"/>
          <p14:tracePt t="64869" x="2400300" y="5548313"/>
          <p14:tracePt t="64873" x="2492375" y="5548313"/>
          <p14:tracePt t="64877" x="2559050" y="5548313"/>
          <p14:tracePt t="64881" x="2617788" y="5556250"/>
          <p14:tracePt t="64885" x="2676525" y="5556250"/>
          <p14:tracePt t="64889" x="2743200" y="5556250"/>
          <p14:tracePt t="64893" x="2786063" y="5556250"/>
          <p14:tracePt t="64897" x="2836863" y="5556250"/>
          <p14:tracePt t="64901" x="2903538" y="5556250"/>
          <p14:tracePt t="64905" x="2936875" y="5556250"/>
          <p14:tracePt t="64909" x="2978150" y="5556250"/>
          <p14:tracePt t="64913" x="3013075" y="5556250"/>
          <p14:tracePt t="64917" x="3062288" y="5556250"/>
          <p14:tracePt t="64921" x="3087688" y="5556250"/>
          <p14:tracePt t="64925" x="3121025" y="5556250"/>
          <p14:tracePt t="64929" x="3154363" y="5556250"/>
          <p14:tracePt t="64933" x="3189288" y="5556250"/>
          <p14:tracePt t="64937" x="3205163" y="5556250"/>
          <p14:tracePt t="64941" x="3238500" y="5556250"/>
          <p14:tracePt t="64945" x="3255963" y="5556250"/>
          <p14:tracePt t="64949" x="3289300" y="5556250"/>
          <p14:tracePt t="64953" x="3306763" y="5556250"/>
          <p14:tracePt t="64957" x="3340100" y="5548313"/>
          <p14:tracePt t="64975" x="3414713" y="5532438"/>
          <p14:tracePt t="64977" x="3440113" y="5532438"/>
          <p14:tracePt t="64979" x="3448050" y="5532438"/>
          <p14:tracePt t="64983" x="3473450" y="5532438"/>
          <p14:tracePt t="64987" x="3482975" y="5532438"/>
          <p14:tracePt t="64992" x="3498850" y="5532438"/>
          <p14:tracePt t="64995" x="3506788" y="5532438"/>
          <p14:tracePt t="64999" x="3532188" y="5532438"/>
          <p14:tracePt t="65003" x="3541713" y="5522913"/>
          <p14:tracePt t="65007" x="3549650" y="5522913"/>
          <p14:tracePt t="65011" x="3575050" y="5522913"/>
          <p14:tracePt t="65015" x="3590925" y="5522913"/>
          <p14:tracePt t="65019" x="3608388" y="5522913"/>
          <p14:tracePt t="65023" x="3616325" y="5522913"/>
          <p14:tracePt t="65027" x="3633788" y="5522913"/>
          <p14:tracePt t="65031" x="3641725" y="5522913"/>
          <p14:tracePt t="65035" x="3659188" y="5522913"/>
          <p14:tracePt t="65039" x="3675063" y="5522913"/>
          <p14:tracePt t="65043" x="3683000" y="5522913"/>
          <p14:tracePt t="65047" x="3700463" y="5522913"/>
          <p14:tracePt t="65051" x="3708400" y="5522913"/>
          <p14:tracePt t="65055" x="3717925" y="5522913"/>
          <p14:tracePt t="65059" x="3725863" y="5514975"/>
          <p14:tracePt t="65063" x="3733800" y="5514975"/>
          <p14:tracePt t="65067" x="3741738" y="5514975"/>
          <p14:tracePt t="65071" x="3751263" y="5514975"/>
          <p14:tracePt t="65079" x="3759200" y="5514975"/>
          <p14:tracePt t="65087" x="3767138" y="5514975"/>
          <p14:tracePt t="65099" x="3767138" y="5507038"/>
          <p14:tracePt t="65111" x="3776663" y="5507038"/>
          <p14:tracePt t="65123" x="3776663" y="5497513"/>
          <p14:tracePt t="65147" x="3784600" y="5497513"/>
          <p14:tracePt t="65155" x="3784600" y="5489575"/>
          <p14:tracePt t="65167" x="3792538" y="5489575"/>
          <p14:tracePt t="65177" x="3800475" y="5481638"/>
          <p14:tracePt t="65375" x="3792538" y="5481638"/>
          <p14:tracePt t="65381" x="3784600" y="5481638"/>
          <p14:tracePt t="65383" x="3776663" y="5481638"/>
          <p14:tracePt t="65387" x="3759200" y="5489575"/>
          <p14:tracePt t="65391" x="3741738" y="5507038"/>
          <p14:tracePt t="65395" x="3725863" y="5507038"/>
          <p14:tracePt t="65399" x="3692525" y="5522913"/>
          <p14:tracePt t="65403" x="3675063" y="5532438"/>
          <p14:tracePt t="65407" x="3616325" y="5540375"/>
          <p14:tracePt t="65411" x="3590925" y="5540375"/>
          <p14:tracePt t="65415" x="3516313" y="5556250"/>
          <p14:tracePt t="65419" x="3473450" y="5565775"/>
          <p14:tracePt t="65423" x="3448050" y="5573713"/>
          <p14:tracePt t="65427" x="3355975" y="5591175"/>
          <p14:tracePt t="65431" x="3322638" y="5599113"/>
          <p14:tracePt t="65435" x="3281363" y="5607050"/>
          <p14:tracePt t="65439" x="3230563" y="5614988"/>
          <p14:tracePt t="65443" x="3171825" y="5624513"/>
          <p14:tracePt t="65447" x="3079750" y="5632450"/>
          <p14:tracePt t="65451" x="3013075" y="5640388"/>
          <p14:tracePt t="65455" x="2944813" y="5640388"/>
          <p14:tracePt t="65459" x="2870200" y="5640388"/>
          <p14:tracePt t="65463" x="2811463" y="5640388"/>
          <p14:tracePt t="65467" x="2752725" y="5640388"/>
          <p14:tracePt t="65471" x="2709863" y="5640388"/>
          <p14:tracePt t="65475" x="2660650" y="5640388"/>
          <p14:tracePt t="65479" x="2592388" y="5640388"/>
          <p14:tracePt t="65483" x="2559050" y="5640388"/>
          <p14:tracePt t="65487" x="2517775" y="5640388"/>
          <p14:tracePt t="65491" x="2449513" y="5640388"/>
          <p14:tracePt t="65495" x="2400300" y="5640388"/>
          <p14:tracePt t="65499" x="2357438" y="5640388"/>
          <p14:tracePt t="65503" x="2316163" y="5640388"/>
          <p14:tracePt t="65507" x="2249488" y="5640388"/>
          <p14:tracePt t="65511" x="2206625" y="5640388"/>
          <p14:tracePt t="65515" x="2165350" y="5640388"/>
          <p14:tracePt t="65519" x="2122488" y="5640388"/>
          <p14:tracePt t="65523" x="2081213" y="5640388"/>
          <p14:tracePt t="65527" x="2047875" y="5640388"/>
          <p14:tracePt t="65531" x="2022475" y="5640388"/>
          <p14:tracePt t="65535" x="1989138" y="5640388"/>
          <p14:tracePt t="65539" x="1955800" y="5640388"/>
          <p14:tracePt t="65543" x="1920875" y="5640388"/>
          <p14:tracePt t="65547" x="1871663" y="5640388"/>
          <p14:tracePt t="65549" x="1854200" y="5640388"/>
          <p14:tracePt t="65553" x="1838325" y="5640388"/>
          <p14:tracePt t="65557" x="1803400" y="5632450"/>
          <p14:tracePt t="65561" x="1787525" y="5624513"/>
          <p14:tracePt t="65565" x="1754188" y="5614988"/>
          <p14:tracePt t="65569" x="1736725" y="5614988"/>
          <p14:tracePt t="65573" x="1703388" y="5607050"/>
          <p14:tracePt t="65577" x="1695450" y="5607050"/>
          <p14:tracePt t="65581" x="1670050" y="5607050"/>
          <p14:tracePt t="65585" x="1662113" y="5607050"/>
          <p14:tracePt t="65589" x="1644650" y="5607050"/>
          <p14:tracePt t="65593" x="1619250" y="5607050"/>
          <p14:tracePt t="65597" x="1611313" y="5607050"/>
          <p14:tracePt t="65601" x="1593850" y="5599113"/>
          <p14:tracePt t="65605" x="1585913" y="5599113"/>
          <p14:tracePt t="65609" x="1560513" y="5599113"/>
          <p14:tracePt t="65613" x="1544638" y="5599113"/>
          <p14:tracePt t="65617" x="1535113" y="5599113"/>
          <p14:tracePt t="65621" x="1509713" y="5591175"/>
          <p14:tracePt t="65625" x="1501775" y="5591175"/>
          <p14:tracePt t="65629" x="1468438" y="5591175"/>
          <p14:tracePt t="65633" x="1450975" y="5591175"/>
          <p14:tracePt t="65637" x="1417638" y="5581650"/>
          <p14:tracePt t="65641" x="1401763" y="5581650"/>
          <p14:tracePt t="65645" x="1392238" y="5581650"/>
          <p14:tracePt t="65649" x="1350963" y="5573713"/>
          <p14:tracePt t="65653" x="1333500" y="5565775"/>
          <p14:tracePt t="65657" x="1284288" y="5556250"/>
          <p14:tracePt t="65661" x="1266825" y="5556250"/>
          <p14:tracePt t="65665" x="1225550" y="5548313"/>
          <p14:tracePt t="65669" x="1208088" y="5548313"/>
          <p14:tracePt t="65673" x="1192213" y="5548313"/>
          <p14:tracePt t="65677" x="1149350" y="5540375"/>
          <p14:tracePt t="65681" x="1123950" y="5532438"/>
          <p14:tracePt t="65685" x="1098550" y="5522913"/>
          <p14:tracePt t="65693" x="1082675" y="5522913"/>
          <p14:tracePt t="65697" x="1057275" y="5514975"/>
          <p14:tracePt t="65705" x="1049338" y="5514975"/>
          <p14:tracePt t="65709" x="1039813" y="5514975"/>
          <p14:tracePt t="65713" x="1031875" y="5507038"/>
          <p14:tracePt t="65721" x="1023938" y="5507038"/>
          <p14:tracePt t="65733" x="1006475" y="5507038"/>
          <p14:tracePt t="65745" x="998538" y="5507038"/>
          <p14:tracePt t="65747" x="990600" y="5507038"/>
          <p14:tracePt t="65751" x="981075" y="5507038"/>
          <p14:tracePt t="65755" x="973138" y="5507038"/>
          <p14:tracePt t="65759" x="965200" y="5507038"/>
          <p14:tracePt t="65771" x="947738" y="5507038"/>
          <p14:tracePt t="65779" x="939800" y="5497513"/>
          <p14:tracePt t="65815" x="931863" y="5497513"/>
          <p14:tracePt t="65839" x="931863" y="5489575"/>
          <p14:tracePt t="65851" x="931863" y="5481638"/>
          <p14:tracePt t="65855" x="957263" y="5473700"/>
          <p14:tracePt t="65863" x="981075" y="5464175"/>
          <p14:tracePt t="65867" x="998538" y="5456238"/>
          <p14:tracePt t="65871" x="1016000" y="5456238"/>
          <p14:tracePt t="65875" x="1065213" y="5448300"/>
          <p14:tracePt t="65879" x="1090613" y="5448300"/>
          <p14:tracePt t="65883" x="1123950" y="5448300"/>
          <p14:tracePt t="65887" x="1174750" y="5448300"/>
          <p14:tracePt t="65891" x="1241425" y="5448300"/>
          <p14:tracePt t="65895" x="1300163" y="5448300"/>
          <p14:tracePt t="65899" x="1358900" y="5448300"/>
          <p14:tracePt t="65903" x="1427163" y="5456238"/>
          <p14:tracePt t="65907" x="1509713" y="5473700"/>
          <p14:tracePt t="65911" x="1619250" y="5497513"/>
          <p14:tracePt t="65915" x="1711325" y="5514975"/>
          <p14:tracePt t="65919" x="1803400" y="5532438"/>
          <p14:tracePt t="65923" x="1905000" y="5540375"/>
          <p14:tracePt t="65927" x="2047875" y="5565775"/>
          <p14:tracePt t="65931" x="2155825" y="5573713"/>
          <p14:tracePt t="65935" x="2265363" y="5581650"/>
          <p14:tracePt t="65939" x="2366963" y="5591175"/>
          <p14:tracePt t="65941" x="2525713" y="5607050"/>
          <p14:tracePt t="65945" x="2643188" y="5624513"/>
          <p14:tracePt t="65949" x="2752725" y="5632450"/>
          <p14:tracePt t="65953" x="2860675" y="5640388"/>
          <p14:tracePt t="65957" x="3021013" y="5657850"/>
          <p14:tracePt t="65961" x="3121025" y="5665788"/>
          <p14:tracePt t="65965" x="3222625" y="5673725"/>
          <p14:tracePt t="65969" x="3322638" y="5691188"/>
          <p14:tracePt t="65973" x="3448050" y="5699125"/>
          <p14:tracePt t="65992" x="3810000" y="5716588"/>
          <p14:tracePt t="65993" x="3876675" y="5716588"/>
          <p14:tracePt t="65997" x="3943350" y="5716588"/>
          <p14:tracePt t="66001" x="4044950" y="5716588"/>
          <p14:tracePt t="66005" x="4111625" y="5716588"/>
          <p14:tracePt t="66009" x="4187825" y="5716588"/>
          <p14:tracePt t="66013" x="4270375" y="5716588"/>
          <p14:tracePt t="66017" x="4346575" y="5716588"/>
          <p14:tracePt t="66021" x="4422775" y="5716588"/>
          <p14:tracePt t="66025" x="4489450" y="5716588"/>
          <p14:tracePt t="66029" x="4556125" y="5716588"/>
          <p14:tracePt t="66033" x="4648200" y="5708650"/>
          <p14:tracePt t="66037" x="4716463" y="5699125"/>
          <p14:tracePt t="66041" x="4783138" y="5691188"/>
          <p14:tracePt t="66045" x="4849813" y="5683250"/>
          <p14:tracePt t="66049" x="4933950" y="5673725"/>
          <p14:tracePt t="66053" x="5000625" y="5657850"/>
          <p14:tracePt t="66057" x="5059363" y="5649913"/>
          <p14:tracePt t="66061" x="5151438" y="5624513"/>
          <p14:tracePt t="66065" x="5219700" y="5614988"/>
          <p14:tracePt t="66069" x="5286375" y="5607050"/>
          <p14:tracePt t="66073" x="5353050" y="5599113"/>
          <p14:tracePt t="66077" x="5445125" y="5581650"/>
          <p14:tracePt t="66081" x="5503863" y="5573713"/>
          <p14:tracePt t="66085" x="5562600" y="5565775"/>
          <p14:tracePt t="66089" x="5621338" y="5556250"/>
          <p14:tracePt t="66093" x="5697538" y="5540375"/>
          <p14:tracePt t="66097" x="5748338" y="5532438"/>
          <p14:tracePt t="66101" x="5807075" y="5532438"/>
          <p14:tracePt t="66105" x="5856288" y="5522913"/>
          <p14:tracePt t="66109" x="5915025" y="5514975"/>
          <p14:tracePt t="66113" x="5965825" y="5507038"/>
          <p14:tracePt t="66117" x="6008688" y="5507038"/>
          <p14:tracePt t="66121" x="6049963" y="5507038"/>
          <p14:tracePt t="66125" x="6100763" y="5507038"/>
          <p14:tracePt t="66129" x="6149975" y="5507038"/>
          <p14:tracePt t="66133" x="6183313" y="5507038"/>
          <p14:tracePt t="66137" x="6242050" y="5507038"/>
          <p14:tracePt t="66139" x="6276975" y="5507038"/>
          <p14:tracePt t="66143" x="6310313" y="5507038"/>
          <p14:tracePt t="66147" x="6351588" y="5507038"/>
          <p14:tracePt t="66151" x="6369050" y="5497513"/>
          <p14:tracePt t="66155" x="6427788" y="5497513"/>
          <p14:tracePt t="66159" x="6443663" y="5497513"/>
          <p14:tracePt t="66163" x="6494463" y="5489575"/>
          <p14:tracePt t="66167" x="6519863" y="5481638"/>
          <p14:tracePt t="66171" x="6578600" y="5473700"/>
          <p14:tracePt t="66175" x="6604000" y="5464175"/>
          <p14:tracePt t="66179" x="6619875" y="5464175"/>
          <p14:tracePt t="66183" x="6670675" y="5456238"/>
          <p14:tracePt t="66187" x="6696075" y="5456238"/>
          <p14:tracePt t="66192" x="6754813" y="5448300"/>
          <p14:tracePt t="66195" x="6780213" y="5438775"/>
          <p14:tracePt t="66199" x="6838950" y="5430838"/>
          <p14:tracePt t="66203" x="6864350" y="5430838"/>
          <p14:tracePt t="66207" x="6931025" y="5422900"/>
          <p14:tracePt t="66211" x="6956425" y="5414963"/>
          <p14:tracePt t="66215" x="6981825" y="5405438"/>
          <p14:tracePt t="66219" x="7048500" y="5397500"/>
          <p14:tracePt t="66223" x="7073900" y="5397500"/>
          <p14:tracePt t="66227" x="7132638" y="5397500"/>
          <p14:tracePt t="66231" x="7158038" y="5397500"/>
          <p14:tracePt t="66235" x="7224713" y="5389563"/>
          <p14:tracePt t="66239" x="7250113" y="5389563"/>
          <p14:tracePt t="66243" x="7308850" y="5380038"/>
          <p14:tracePt t="66247" x="7334250" y="5380038"/>
          <p14:tracePt t="66251" x="7392988" y="5380038"/>
          <p14:tracePt t="66255" x="7426325" y="5372100"/>
          <p14:tracePt t="66259" x="7451725" y="5372100"/>
          <p14:tracePt t="66263" x="7534275" y="5372100"/>
          <p14:tracePt t="66267" x="7569200" y="5372100"/>
          <p14:tracePt t="66271" x="7661275" y="5372100"/>
          <p14:tracePt t="66275" x="7694613" y="5372100"/>
          <p14:tracePt t="66279" x="7778750" y="5372100"/>
          <p14:tracePt t="66283" x="7812088" y="5372100"/>
          <p14:tracePt t="66287" x="7853363" y="5372100"/>
          <p14:tracePt t="66291" x="7896225" y="5372100"/>
          <p14:tracePt t="66295" x="7962900" y="5372100"/>
          <p14:tracePt t="66299" x="8021638" y="5372100"/>
          <p14:tracePt t="66303" x="8088313" y="5372100"/>
          <p14:tracePt t="66307" x="8172450" y="5372100"/>
          <p14:tracePt t="66311" x="8239125" y="5372100"/>
          <p14:tracePt t="66315" x="8297863" y="5364163"/>
          <p14:tracePt t="66319" x="8356600" y="5356225"/>
          <p14:tracePt t="66323" x="8424863" y="5338763"/>
          <p14:tracePt t="66327" x="8474075" y="5321300"/>
          <p14:tracePt t="66331" x="8524875" y="5305425"/>
          <p14:tracePt t="66333" x="8550275" y="5280025"/>
          <p14:tracePt t="66337" x="8583613" y="5262563"/>
          <p14:tracePt t="66341" x="8616950" y="5229225"/>
          <p14:tracePt t="66346" x="8634413" y="5187950"/>
          <p14:tracePt t="66349" x="8642350" y="5178425"/>
          <p14:tracePt t="66353" x="8650288" y="5178425"/>
          <p14:tracePt t="66575" x="8667750" y="5162550"/>
          <p14:tracePt t="66579" x="8701088" y="5137150"/>
          <p14:tracePt t="66583" x="8718550" y="5119688"/>
          <p14:tracePt t="66587" x="8767763" y="5095875"/>
          <p14:tracePt t="66591" x="8785225" y="5078413"/>
          <p14:tracePt t="66595" x="8836025" y="5045075"/>
          <p14:tracePt t="66599" x="8861425" y="5045075"/>
          <p14:tracePt t="66603" x="8910638" y="5019675"/>
          <p14:tracePt t="66607" x="8936038" y="5002213"/>
          <p14:tracePt t="66611" x="8978900" y="4986338"/>
          <p14:tracePt t="66615" x="8994775" y="4978400"/>
          <p14:tracePt t="66619" x="9037638" y="4953000"/>
          <p14:tracePt t="66623" x="9086850" y="4927600"/>
          <p14:tracePt t="66627" x="9112250" y="4919663"/>
          <p14:tracePt t="66631" x="9155113" y="4894263"/>
          <p14:tracePt t="66635" x="9170988" y="4884738"/>
          <p14:tracePt t="66639" x="9204325" y="4868863"/>
          <p14:tracePt t="66643" x="9221788" y="4851400"/>
          <p14:tracePt t="66647" x="9263063" y="4835525"/>
          <p14:tracePt t="66651" x="9272588" y="4826000"/>
          <p14:tracePt t="66655" x="9313863" y="4802188"/>
          <p14:tracePt t="66659" x="9321800" y="4802188"/>
          <p14:tracePt t="66663" x="9355138" y="4776788"/>
          <p14:tracePt t="66667" x="9390063" y="4759325"/>
          <p14:tracePt t="66671" x="9398000" y="4751388"/>
          <p14:tracePt t="66675" x="9431338" y="4733925"/>
          <p14:tracePt t="66679" x="9439275" y="4733925"/>
          <p14:tracePt t="66683" x="9456738" y="4708525"/>
          <p14:tracePt t="66687" x="9464675" y="4708525"/>
          <p14:tracePt t="66691" x="9472613" y="4700588"/>
          <p14:tracePt t="66695" x="9482138" y="4700588"/>
          <p14:tracePt t="66699" x="9498013" y="4684713"/>
          <p14:tracePt t="66703" x="9507538" y="4684713"/>
          <p14:tracePt t="66707" x="9515475" y="4667250"/>
          <p14:tracePt t="66711" x="9523413" y="4667250"/>
          <p14:tracePt t="66715" x="9523413" y="4659313"/>
          <p14:tracePt t="66719" x="9531350" y="4649788"/>
          <p14:tracePt t="66723" x="9540875" y="4641850"/>
          <p14:tracePt t="66729" x="9556750" y="4633913"/>
          <p14:tracePt t="66733" x="9556750" y="4624388"/>
          <p14:tracePt t="66737" x="9566275" y="4616450"/>
          <p14:tracePt t="66741" x="9566275" y="4608513"/>
          <p14:tracePt t="66745" x="9574213" y="4600575"/>
          <p14:tracePt t="66749" x="9574213" y="4583113"/>
          <p14:tracePt t="66753" x="9582150" y="4575175"/>
          <p14:tracePt t="66757" x="9590088" y="4557713"/>
          <p14:tracePt t="66765" x="9590088" y="4532313"/>
          <p14:tracePt t="66769" x="9590088" y="4524375"/>
          <p14:tracePt t="66773" x="9599613" y="4506913"/>
          <p14:tracePt t="66777" x="9599613" y="4491038"/>
          <p14:tracePt t="66781" x="9607550" y="4465638"/>
          <p14:tracePt t="66785" x="9607550" y="4457700"/>
          <p14:tracePt t="66789" x="9607550" y="4424363"/>
          <p14:tracePt t="66793" x="9607550" y="4414838"/>
          <p14:tracePt t="66797" x="9607550" y="4381500"/>
          <p14:tracePt t="66801" x="9607550" y="4365625"/>
          <p14:tracePt t="66805" x="9607550" y="4330700"/>
          <p14:tracePt t="66809" x="9607550" y="4306888"/>
          <p14:tracePt t="66813" x="9607550" y="4264025"/>
          <p14:tracePt t="66817" x="9607550" y="4248150"/>
          <p14:tracePt t="66821" x="9607550" y="4205288"/>
          <p14:tracePt t="66825" x="9607550" y="4189413"/>
          <p14:tracePt t="66829" x="9607550" y="4146550"/>
          <p14:tracePt t="66833" x="9607550" y="4121150"/>
          <p14:tracePt t="66837" x="9607550" y="4071938"/>
          <p14:tracePt t="66841" x="9607550" y="4054475"/>
          <p14:tracePt t="66845" x="9607550" y="3995738"/>
          <p14:tracePt t="66849" x="9607550" y="3970338"/>
          <p14:tracePt t="66853" x="9607550" y="3903663"/>
          <p14:tracePt t="66857" x="9607550" y="3878263"/>
          <p14:tracePt t="66861" x="9607550" y="3819525"/>
          <p14:tracePt t="66865" x="9607550" y="3794125"/>
          <p14:tracePt t="66869" x="9607550" y="3727450"/>
          <p14:tracePt t="66873" x="9607550" y="3709988"/>
          <p14:tracePt t="66877" x="9599613" y="3659188"/>
          <p14:tracePt t="66881" x="9590088" y="3600450"/>
          <p14:tracePt t="66885" x="9582150" y="3576638"/>
          <p14:tracePt t="66889" x="9574213" y="3517900"/>
          <p14:tracePt t="66893" x="9574213" y="3500438"/>
          <p14:tracePt t="66897" x="9574213" y="3441700"/>
          <p14:tracePt t="66901" x="9574213" y="3424238"/>
          <p14:tracePt t="66905" x="9574213" y="3382963"/>
          <p14:tracePt t="66909" x="9574213" y="3365500"/>
          <p14:tracePt t="66913" x="9574213" y="3324225"/>
          <p14:tracePt t="66917" x="9574213" y="3306763"/>
          <p14:tracePt t="66921" x="9574213" y="3265488"/>
          <p14:tracePt t="66923" x="9574213" y="3257550"/>
          <p14:tracePt t="66927" x="9574213" y="3222625"/>
          <p14:tracePt t="66931" x="9574213" y="3198813"/>
          <p14:tracePt t="66935" x="9574213" y="3173413"/>
          <p14:tracePt t="66941" x="9574213" y="3163888"/>
          <p14:tracePt t="66943" x="9574213" y="3130550"/>
          <p14:tracePt t="66947" x="9574213" y="3122613"/>
          <p14:tracePt t="66951" x="9574213" y="3097213"/>
          <p14:tracePt t="66955" x="9574213" y="3089275"/>
          <p14:tracePt t="66959" x="9582150" y="3063875"/>
          <p14:tracePt t="66963" x="9582150" y="3055938"/>
          <p14:tracePt t="66967" x="9582150" y="3030538"/>
          <p14:tracePt t="66971" x="9582150" y="3022600"/>
          <p14:tracePt t="66992" x="9599613" y="2954338"/>
          <p14:tracePt t="66995" x="9607550" y="2928938"/>
          <p14:tracePt t="66999" x="9615488" y="2921000"/>
          <p14:tracePt t="67003" x="9625013" y="2905125"/>
          <p14:tracePt t="67008" x="9625013" y="2887663"/>
          <p14:tracePt t="67011" x="9632950" y="2870200"/>
          <p14:tracePt t="67015" x="9640888" y="2862263"/>
          <p14:tracePt t="67019" x="9658350" y="2846388"/>
          <p14:tracePt t="67023" x="9666288" y="2828925"/>
          <p14:tracePt t="67027" x="9674225" y="2811463"/>
          <p14:tracePt t="67031" x="9691688" y="2803525"/>
          <p14:tracePt t="67035" x="9707563" y="2770188"/>
          <p14:tracePt t="67039" x="9725025" y="2770188"/>
          <p14:tracePt t="67043" x="9742488" y="2736850"/>
          <p14:tracePt t="67047" x="9750425" y="2727325"/>
          <p14:tracePt t="67051" x="9783763" y="2703513"/>
          <p14:tracePt t="67055" x="9791700" y="2703513"/>
          <p14:tracePt t="67059" x="9817100" y="2678113"/>
          <p14:tracePt t="67063" x="9834563" y="2668588"/>
          <p14:tracePt t="67067" x="9859963" y="2644775"/>
          <p14:tracePt t="67071" x="9867900" y="2644775"/>
          <p14:tracePt t="67076" x="9893300" y="2619375"/>
          <p14:tracePt t="67079" x="9901238" y="2619375"/>
          <p14:tracePt t="67083" x="9926638" y="2593975"/>
          <p14:tracePt t="67087" x="9942513" y="2593975"/>
          <p14:tracePt t="67091" x="9977438" y="2576513"/>
          <p14:tracePt t="67095" x="9985375" y="2560638"/>
          <p14:tracePt t="67099" x="10026650" y="2551113"/>
          <p14:tracePt t="67103" x="10036175" y="2543175"/>
          <p14:tracePt t="67108" x="10069513" y="2527300"/>
          <p14:tracePt t="67111" x="10085388" y="2527300"/>
          <p14:tracePt t="67115" x="10128250" y="2509838"/>
          <p14:tracePt t="67117" x="10136188" y="2501900"/>
          <p14:tracePt t="67121" x="10177463" y="2492375"/>
          <p14:tracePt t="67125" x="10220325" y="2484438"/>
          <p14:tracePt t="67131" x="10236200" y="2484438"/>
          <p14:tracePt t="67133" x="10271125" y="2476500"/>
          <p14:tracePt t="67137" x="10279063" y="2476500"/>
          <p14:tracePt t="67141" x="10312400" y="2476500"/>
          <p14:tracePt t="67145" x="10329863" y="2476500"/>
          <p14:tracePt t="67149" x="10353675" y="2476500"/>
          <p14:tracePt t="67153" x="10371138" y="2476500"/>
          <p14:tracePt t="67158" x="10388600" y="2476500"/>
          <p14:tracePt t="67161" x="10396538" y="2476500"/>
          <p14:tracePt t="67165" x="10412413" y="2476500"/>
          <p14:tracePt t="67169" x="10421938" y="2476500"/>
          <p14:tracePt t="67173" x="10429875" y="2476500"/>
          <p14:tracePt t="67181" x="10447338" y="2476500"/>
          <p14:tracePt t="67189" x="10455275" y="2484438"/>
          <p14:tracePt t="67197" x="10471150" y="2501900"/>
          <p14:tracePt t="67205" x="10480675" y="2501900"/>
          <p14:tracePt t="67209" x="10480675" y="2509838"/>
          <p14:tracePt t="67213" x="10488613" y="2517775"/>
          <p14:tracePt t="67221" x="10496550" y="2527300"/>
          <p14:tracePt t="67225" x="10496550" y="2535238"/>
          <p14:tracePt t="67229" x="10496550" y="2543175"/>
          <p14:tracePt t="67237" x="10496550" y="2551113"/>
          <p14:tracePt t="67241" x="10496550" y="2568575"/>
          <p14:tracePt t="67249" x="10496550" y="2586038"/>
          <p14:tracePt t="67253" x="10496550" y="2593975"/>
          <p14:tracePt t="67258" x="10496550" y="2609850"/>
          <p14:tracePt t="67262" x="10488613" y="2619375"/>
          <p14:tracePt t="67265" x="10480675" y="2635250"/>
          <p14:tracePt t="67269" x="10480675" y="2644775"/>
          <p14:tracePt t="67273" x="10471150" y="2660650"/>
          <p14:tracePt t="67277" x="10463213" y="2668588"/>
          <p14:tracePt t="67281" x="10447338" y="2686050"/>
          <p14:tracePt t="67285" x="10447338" y="2693988"/>
          <p14:tracePt t="67289" x="10429875" y="2703513"/>
          <p14:tracePt t="67293" x="10412413" y="2719388"/>
          <p14:tracePt t="67297" x="10396538" y="2744788"/>
          <p14:tracePt t="67301" x="10388600" y="2752725"/>
          <p14:tracePt t="67305" x="10363200" y="2770188"/>
          <p14:tracePt t="67309" x="10353675" y="2770188"/>
          <p14:tracePt t="67313" x="10329863" y="2795588"/>
          <p14:tracePt t="67315" x="10320338" y="2795588"/>
          <p14:tracePt t="67321" x="10294938" y="2811463"/>
          <p14:tracePt t="67323" x="10287000" y="2820988"/>
          <p14:tracePt t="67327" x="10261600" y="2828925"/>
          <p14:tracePt t="67331" x="10253663" y="2836863"/>
          <p14:tracePt t="67335" x="10220325" y="2846388"/>
          <p14:tracePt t="67339" x="10212388" y="2846388"/>
          <p14:tracePt t="67343" x="10186988" y="2862263"/>
          <p14:tracePt t="67347" x="10177463" y="2862263"/>
          <p14:tracePt t="67351" x="10161588" y="2862263"/>
          <p14:tracePt t="67355" x="10144125" y="2870200"/>
          <p14:tracePt t="67359" x="10118725" y="2870200"/>
          <p14:tracePt t="67367" x="10102850" y="2870200"/>
          <p14:tracePt t="67371" x="10077450" y="2870200"/>
          <p14:tracePt t="67379" x="10069513" y="2870200"/>
          <p14:tracePt t="67383" x="10059988" y="2870200"/>
          <p14:tracePt t="67387" x="10044113" y="2870200"/>
          <p14:tracePt t="67395" x="10026650" y="2870200"/>
          <p14:tracePt t="67403" x="10018713" y="2870200"/>
          <p14:tracePt t="67411" x="10010775" y="2870200"/>
          <p14:tracePt t="67419" x="10001250" y="2870200"/>
          <p14:tracePt t="67423" x="9993313" y="2870200"/>
          <p14:tracePt t="67435" x="9985375" y="2870200"/>
          <p14:tracePt t="67443" x="9977438" y="2870200"/>
          <p14:tracePt t="67455" x="9967913" y="2870200"/>
          <p14:tracePt t="67459" x="9959975" y="2870200"/>
          <p14:tracePt t="67471" x="9952038" y="2870200"/>
          <p14:tracePt t="67483" x="9942513" y="2870200"/>
          <p14:tracePt t="67491" x="9934575" y="2870200"/>
          <p14:tracePt t="67499" x="9926638" y="2870200"/>
          <p14:tracePt t="67503" x="9918700" y="2870200"/>
          <p14:tracePt t="67511" x="9901238" y="2870200"/>
          <p14:tracePt t="67521" x="9893300" y="2870200"/>
          <p14:tracePt t="67529" x="9883775" y="2870200"/>
          <p14:tracePt t="67537" x="9875838" y="2870200"/>
          <p14:tracePt t="67541" x="9867900" y="2870200"/>
          <p14:tracePt t="67549" x="9859963" y="2870200"/>
          <p14:tracePt t="67553" x="9850438" y="2870200"/>
          <p14:tracePt t="67561" x="9842500" y="2870200"/>
          <p14:tracePt t="67565" x="9834563" y="2870200"/>
          <p14:tracePt t="67573" x="9825038" y="2870200"/>
          <p14:tracePt t="67577" x="9817100" y="2870200"/>
          <p14:tracePt t="67589" x="9809163" y="2870200"/>
          <p14:tracePt t="67605" x="9801225" y="2870200"/>
          <p14:tracePt t="67982" x="9809163" y="2870200"/>
          <p14:tracePt t="67997" x="9825038" y="2862263"/>
          <p14:tracePt t="68005" x="9834563" y="2862263"/>
          <p14:tracePt t="68013" x="9842500" y="2854325"/>
          <p14:tracePt t="68017" x="9850438" y="2854325"/>
          <p14:tracePt t="68025" x="9859963" y="2854325"/>
          <p14:tracePt t="68029" x="9867900" y="2854325"/>
          <p14:tracePt t="68033" x="9875838" y="2846388"/>
          <p14:tracePt t="68037" x="9883775" y="2836863"/>
          <p14:tracePt t="68045" x="9901238" y="2836863"/>
          <p14:tracePt t="68053" x="9918700" y="2836863"/>
          <p14:tracePt t="68059" x="9926638" y="2836863"/>
          <p14:tracePt t="68061" x="9934575" y="2836863"/>
          <p14:tracePt t="68065" x="9942513" y="2836863"/>
          <p14:tracePt t="68069" x="9959975" y="2836863"/>
          <p14:tracePt t="68073" x="9967913" y="2836863"/>
          <p14:tracePt t="68077" x="9985375" y="2836863"/>
          <p14:tracePt t="68081" x="9993313" y="2836863"/>
          <p14:tracePt t="68085" x="10010775" y="2836863"/>
          <p14:tracePt t="68089" x="10018713" y="2836863"/>
          <p14:tracePt t="68093" x="10036175" y="2836863"/>
          <p14:tracePt t="68097" x="10044113" y="2836863"/>
          <p14:tracePt t="68099" x="10059988" y="2836863"/>
          <p14:tracePt t="68103" x="10069513" y="2836863"/>
          <p14:tracePt t="68108" x="10085388" y="2836863"/>
          <p14:tracePt t="68111" x="10094913" y="2836863"/>
          <p14:tracePt t="68115" x="10118725" y="2836863"/>
          <p14:tracePt t="68119" x="10128250" y="2836863"/>
          <p14:tracePt t="68123" x="10136188" y="2836863"/>
          <p14:tracePt t="68127" x="10161588" y="2836863"/>
          <p14:tracePt t="68131" x="10177463" y="2836863"/>
          <p14:tracePt t="68135" x="10194925" y="2836863"/>
          <p14:tracePt t="68139" x="10202863" y="2836863"/>
          <p14:tracePt t="68143" x="10220325" y="2836863"/>
          <p14:tracePt t="68147" x="10236200" y="2836863"/>
          <p14:tracePt t="68151" x="10261600" y="2836863"/>
          <p14:tracePt t="68159" x="10279063" y="2836863"/>
          <p14:tracePt t="68163" x="10287000" y="2836863"/>
          <p14:tracePt t="68167" x="10312400" y="2836863"/>
          <p14:tracePt t="68171" x="10320338" y="2836863"/>
          <p14:tracePt t="68175" x="10337800" y="2836863"/>
          <p14:tracePt t="68179" x="10345738" y="2836863"/>
          <p14:tracePt t="68183" x="10363200" y="2836863"/>
          <p14:tracePt t="68187" x="10371138" y="2836863"/>
          <p14:tracePt t="68191" x="10388600" y="2836863"/>
          <p14:tracePt t="68195" x="10396538" y="2836863"/>
          <p14:tracePt t="68199" x="10412413" y="2836863"/>
          <p14:tracePt t="68203" x="10421938" y="2836863"/>
          <p14:tracePt t="68208" x="10429875" y="2836863"/>
          <p14:tracePt t="68211" x="10437813" y="2836863"/>
          <p14:tracePt t="68215" x="10447338" y="2836863"/>
          <p14:tracePt t="68219" x="10455275" y="2836863"/>
          <p14:tracePt t="68223" x="10471150" y="2836863"/>
          <p14:tracePt t="68227" x="10480675" y="2836863"/>
          <p14:tracePt t="68231" x="10488613" y="2836863"/>
          <p14:tracePt t="68239" x="10496550" y="2836863"/>
          <p14:tracePt t="68243" x="10506075" y="2836863"/>
          <p14:tracePt t="68247" x="10514013" y="2836863"/>
          <p14:tracePt t="68251" x="10529888" y="2836863"/>
          <p14:tracePt t="68259" x="10539413" y="2836863"/>
          <p14:tracePt t="68263" x="10547350" y="2836863"/>
          <p14:tracePt t="68267" x="10555288" y="2836863"/>
          <p14:tracePt t="68271" x="10564813" y="2836863"/>
          <p14:tracePt t="68275" x="10572750" y="2836863"/>
          <p14:tracePt t="68283" x="10588625" y="2836863"/>
          <p14:tracePt t="68295" x="10598150" y="2836863"/>
          <p14:tracePt t="68297" x="10606088" y="2836863"/>
          <p14:tracePt t="68301" x="10614025" y="2836863"/>
          <p14:tracePt t="68309" x="10623550" y="2836863"/>
          <p14:tracePt t="68313" x="10631488" y="2836863"/>
          <p14:tracePt t="68317" x="10639425" y="2836863"/>
          <p14:tracePt t="68321" x="10647363" y="2836863"/>
          <p14:tracePt t="68325" x="10664825" y="2836863"/>
          <p14:tracePt t="68333" x="10672763" y="2836863"/>
          <p14:tracePt t="68337" x="10682288" y="2836863"/>
          <p14:tracePt t="68341" x="10690225" y="2836863"/>
          <p14:tracePt t="68345" x="10698163" y="2836863"/>
          <p14:tracePt t="68349" x="10706100" y="2836863"/>
          <p14:tracePt t="68353" x="10723563" y="2836863"/>
          <p14:tracePt t="68358" x="10731500" y="2836863"/>
          <p14:tracePt t="68361" x="10741025" y="2836863"/>
          <p14:tracePt t="68369" x="10756900" y="2836863"/>
          <p14:tracePt t="68373" x="10764838" y="2836863"/>
          <p14:tracePt t="68377" x="10782300" y="2836863"/>
          <p14:tracePt t="68385" x="10799763" y="2836863"/>
          <p14:tracePt t="68393" x="10815638" y="2836863"/>
          <p14:tracePt t="68397" x="10823575" y="2836863"/>
          <p14:tracePt t="68405" x="10841038" y="2836863"/>
          <p14:tracePt t="68413" x="10858500" y="2836863"/>
          <p14:tracePt t="68417" x="10866438" y="2836863"/>
          <p14:tracePt t="68421" x="10874375" y="2836863"/>
          <p14:tracePt t="68429" x="10891838" y="2836863"/>
          <p14:tracePt t="68437" x="10899775" y="2836863"/>
          <p14:tracePt t="68441" x="10907713" y="2836863"/>
          <p14:tracePt t="68449" x="10925175" y="2836863"/>
          <p14:tracePt t="68459" x="10933113" y="2836863"/>
          <p14:tracePt t="68461" x="10941050" y="2836863"/>
          <p14:tracePt t="68465" x="10950575" y="2836863"/>
          <p14:tracePt t="68473" x="10958513" y="2836863"/>
          <p14:tracePt t="68481" x="10975975" y="2836863"/>
          <p14:tracePt t="68492" x="10983913" y="2836863"/>
          <p14:tracePt t="68495" x="10991850" y="2836863"/>
          <p14:tracePt t="68499" x="10999788" y="2836863"/>
          <p14:tracePt t="68511" x="11009313" y="2836863"/>
          <p14:tracePt t="68523" x="11017250" y="2836863"/>
          <p14:tracePt t="68531" x="11025188" y="2836863"/>
          <p14:tracePt t="68539" x="11034713" y="2836863"/>
          <p14:tracePt t="68555" x="11042650" y="2836863"/>
          <p14:tracePt t="68571" x="11050588" y="2836863"/>
          <p14:tracePt t="68587" x="11058525" y="2836863"/>
          <p14:tracePt t="68595" x="11068050" y="2836863"/>
          <p14:tracePt t="68599" x="11068050" y="2828925"/>
          <p14:tracePt t="68603" x="11075988" y="2828925"/>
          <p14:tracePt t="68611" x="11083925" y="2828925"/>
          <p14:tracePt t="68627" x="11093450" y="2828925"/>
          <p14:tracePt t="68631" x="11101388" y="2820988"/>
          <p14:tracePt t="68643" x="11109325" y="2820988"/>
          <p14:tracePt t="68655" x="11126788" y="2811463"/>
          <p14:tracePt t="68663" x="11134725" y="2803525"/>
          <p14:tracePt t="68675" x="11142663" y="2803525"/>
          <p14:tracePt t="68679" x="11142663" y="2795588"/>
          <p14:tracePt t="68685" x="11152188" y="2795588"/>
          <p14:tracePt t="68697" x="11176000" y="2778125"/>
          <p14:tracePt t="68701" x="11185525" y="2762250"/>
          <p14:tracePt t="68709" x="11193463" y="2744788"/>
          <p14:tracePt t="68717" x="11201400" y="2736850"/>
          <p14:tracePt t="68721" x="11201400" y="2727325"/>
          <p14:tracePt t="68725" x="11210925" y="2719388"/>
          <p14:tracePt t="68729" x="11210925" y="2711450"/>
          <p14:tracePt t="68733" x="11218863" y="2703513"/>
          <p14:tracePt t="68741" x="11218863" y="2693988"/>
          <p14:tracePt t="68749" x="11218863" y="2678113"/>
          <p14:tracePt t="68753" x="11226800" y="2678113"/>
          <p14:tracePt t="68761" x="11226800" y="2668588"/>
          <p14:tracePt t="68773" x="11226800" y="2660650"/>
          <p14:tracePt t="68777" x="11226800" y="2652713"/>
          <p14:tracePt t="68793" x="11226800" y="2644775"/>
          <p14:tracePt t="68809" x="11226800" y="2635250"/>
          <p14:tracePt t="68833" x="11226800" y="2627313"/>
          <p14:tracePt t="68837" x="11218863" y="2619375"/>
          <p14:tracePt t="68853" x="11210925" y="2619375"/>
          <p14:tracePt t="68865" x="11201400" y="2609850"/>
          <p14:tracePt t="68869" x="11193463" y="2609850"/>
          <p14:tracePt t="68873" x="11176000" y="2601913"/>
          <p14:tracePt t="68877" x="11168063" y="2593975"/>
          <p14:tracePt t="68881" x="11152188" y="2593975"/>
          <p14:tracePt t="68883" x="11142663" y="2593975"/>
          <p14:tracePt t="68888" x="11126788" y="2586038"/>
          <p14:tracePt t="68891" x="11101388" y="2586038"/>
          <p14:tracePt t="68895" x="11083925" y="2586038"/>
          <p14:tracePt t="68899" x="11058525" y="2576513"/>
          <p14:tracePt t="68903" x="11050588" y="2576513"/>
          <p14:tracePt t="68908" x="11025188" y="2576513"/>
          <p14:tracePt t="68911" x="11017250" y="2576513"/>
          <p14:tracePt t="68915" x="10999788" y="2576513"/>
          <p14:tracePt t="68919" x="10991850" y="2568575"/>
          <p14:tracePt t="68923" x="10966450" y="2568575"/>
          <p14:tracePt t="68927" x="10958513" y="2568575"/>
          <p14:tracePt t="68931" x="10933113" y="2560638"/>
          <p14:tracePt t="68936" x="10917238" y="2560638"/>
          <p14:tracePt t="68939" x="10891838" y="2560638"/>
          <p14:tracePt t="68943" x="10882313" y="2560638"/>
          <p14:tracePt t="68947" x="10858500" y="2560638"/>
          <p14:tracePt t="68951" x="10848975" y="2560638"/>
          <p14:tracePt t="68955" x="10823575" y="2560638"/>
          <p14:tracePt t="68959" x="10815638" y="2560638"/>
          <p14:tracePt t="68963" x="10790238" y="2560638"/>
          <p14:tracePt t="68967" x="10764838" y="2560638"/>
          <p14:tracePt t="68971" x="10748963" y="2560638"/>
          <p14:tracePt t="68975" x="10723563" y="2560638"/>
          <p14:tracePt t="68979" x="10715625" y="2560638"/>
          <p14:tracePt t="68984" x="10690225" y="2560638"/>
          <p14:tracePt t="68987" x="10682288" y="2560638"/>
          <p14:tracePt t="68991" x="10656888" y="2560638"/>
          <p14:tracePt t="68995" x="10647363" y="2560638"/>
          <p14:tracePt t="68999" x="10623550" y="2560638"/>
          <p14:tracePt t="69003" x="10606088" y="2560638"/>
          <p14:tracePt t="69008" x="10588625" y="2560638"/>
          <p14:tracePt t="69015" x="10564813" y="2560638"/>
          <p14:tracePt t="69019" x="10555288" y="2560638"/>
          <p14:tracePt t="69023" x="10529888" y="2560638"/>
          <p14:tracePt t="69031" x="10506075" y="2560638"/>
          <p14:tracePt t="69035" x="10496550" y="2560638"/>
          <p14:tracePt t="69039" x="10480675" y="2560638"/>
          <p14:tracePt t="69043" x="10471150" y="2560638"/>
          <p14:tracePt t="69047" x="10455275" y="2560638"/>
          <p14:tracePt t="69051" x="10447338" y="2560638"/>
          <p14:tracePt t="69055" x="10429875" y="2560638"/>
          <p14:tracePt t="69059" x="10421938" y="2560638"/>
          <p14:tracePt t="69063" x="10404475" y="2560638"/>
          <p14:tracePt t="69067" x="10396538" y="2560638"/>
          <p14:tracePt t="69071" x="10379075" y="2560638"/>
          <p14:tracePt t="69075" x="10371138" y="2560638"/>
          <p14:tracePt t="69077" x="10363200" y="2560638"/>
          <p14:tracePt t="69081" x="10345738" y="2560638"/>
          <p14:tracePt t="69085" x="10329863" y="2560638"/>
          <p14:tracePt t="69089" x="10312400" y="2560638"/>
          <p14:tracePt t="69093" x="10304463" y="2560638"/>
          <p14:tracePt t="69097" x="10294938" y="2560638"/>
          <p14:tracePt t="69101" x="10279063" y="2560638"/>
          <p14:tracePt t="69105" x="10261600" y="2560638"/>
          <p14:tracePt t="69113" x="10245725" y="2560638"/>
          <p14:tracePt t="69121" x="10236200" y="2560638"/>
          <p14:tracePt t="69125" x="10228263" y="2560638"/>
          <p14:tracePt t="69129" x="10220325" y="2560638"/>
          <p14:tracePt t="69135" x="10212388" y="2560638"/>
          <p14:tracePt t="69137" x="10202863" y="2560638"/>
          <p14:tracePt t="69141" x="10194925" y="2560638"/>
          <p14:tracePt t="69145" x="10186988" y="2560638"/>
          <p14:tracePt t="69154" x="10169525" y="2560638"/>
          <p14:tracePt t="69161" x="10153650" y="2560638"/>
          <p14:tracePt t="69165" x="10144125" y="2560638"/>
          <p14:tracePt t="69169" x="10128250" y="2560638"/>
          <p14:tracePt t="69177" x="10118725" y="2560638"/>
          <p14:tracePt t="69181" x="10110788" y="2560638"/>
          <p14:tracePt t="69185" x="10102850" y="2560638"/>
          <p14:tracePt t="69189" x="10094913" y="2560638"/>
          <p14:tracePt t="69197" x="10085388" y="2560638"/>
          <p14:tracePt t="69202" x="10077450" y="2560638"/>
          <p14:tracePt t="69205" x="10069513" y="2560638"/>
          <p14:tracePt t="69209" x="10059988" y="2560638"/>
          <p14:tracePt t="69217" x="10044113" y="2551113"/>
          <p14:tracePt t="69221" x="10036175" y="2551113"/>
          <p14:tracePt t="69229" x="10018713" y="2551113"/>
          <p14:tracePt t="69237" x="10010775" y="2551113"/>
          <p14:tracePt t="69241" x="10001250" y="2551113"/>
          <p14:tracePt t="69245" x="9993313" y="2551113"/>
          <p14:tracePt t="69249" x="9985375" y="2551113"/>
          <p14:tracePt t="69253" x="9977438" y="2551113"/>
          <p14:tracePt t="69258" x="9967913" y="2551113"/>
          <p14:tracePt t="69262" x="9959975" y="2551113"/>
          <p14:tracePt t="69269" x="9942513" y="2551113"/>
          <p14:tracePt t="69271" x="9926638" y="2551113"/>
          <p14:tracePt t="69279" x="9918700" y="2551113"/>
          <p14:tracePt t="69287" x="9909175" y="2551113"/>
          <p14:tracePt t="69291" x="9901238" y="2551113"/>
          <p14:tracePt t="69299" x="9893300" y="2551113"/>
          <p14:tracePt t="69308" x="9883775" y="2551113"/>
          <p14:tracePt t="69324" x="9875838" y="2560638"/>
          <p14:tracePt t="69327" x="9867900" y="2560638"/>
          <p14:tracePt t="69335" x="9859963" y="2560638"/>
          <p14:tracePt t="69343" x="9850438" y="2560638"/>
          <p14:tracePt t="69347" x="9842500" y="2560638"/>
          <p14:tracePt t="69351" x="9842500" y="2568575"/>
          <p14:tracePt t="69359" x="9834563" y="2568575"/>
          <p14:tracePt t="69367" x="9825038" y="2568575"/>
          <p14:tracePt t="69379" x="9817100" y="2576513"/>
          <p14:tracePt t="69383" x="9809163" y="2576513"/>
          <p14:tracePt t="69399" x="9801225" y="2576513"/>
          <p14:tracePt t="69411" x="9801225" y="2586038"/>
          <p14:tracePt t="69415" x="9791700" y="2586038"/>
          <p14:tracePt t="69424" x="9791700" y="2593975"/>
          <p14:tracePt t="69435" x="9783763" y="2593975"/>
          <p14:tracePt t="69443" x="9783763" y="2601913"/>
          <p14:tracePt t="69451" x="9775825" y="2601913"/>
          <p14:tracePt t="69455" x="9766300" y="2601913"/>
          <p14:tracePt t="69467" x="9766300" y="2609850"/>
          <p14:tracePt t="69475" x="9758363" y="2609850"/>
          <p14:tracePt t="69485" x="9758363" y="2619375"/>
          <p14:tracePt t="69493" x="9758363" y="2627313"/>
          <p14:tracePt t="69497" x="9750425" y="2627313"/>
          <p14:tracePt t="69501" x="9750425" y="2635250"/>
          <p14:tracePt t="69509" x="9742488" y="2644775"/>
          <p14:tracePt t="69514" x="9742488" y="2652713"/>
          <p14:tracePt t="69517" x="9742488" y="2660650"/>
          <p14:tracePt t="69526" x="9742488" y="2668588"/>
          <p14:tracePt t="69530" x="9742488" y="2678113"/>
          <p14:tracePt t="69533" x="9742488" y="2686050"/>
          <p14:tracePt t="69537" x="9742488" y="2693988"/>
          <p14:tracePt t="69542" x="9732963" y="2693988"/>
          <p14:tracePt t="69546" x="9732963" y="2711450"/>
          <p14:tracePt t="69553" x="9732963" y="2719388"/>
          <p14:tracePt t="69558" x="9732963" y="2727325"/>
          <p14:tracePt t="69561" x="9732963" y="2736850"/>
          <p14:tracePt t="69565" x="9732963" y="2744788"/>
          <p14:tracePt t="69569" x="9732963" y="2752725"/>
          <p14:tracePt t="69573" x="9732963" y="2762250"/>
          <p14:tracePt t="69577" x="9732963" y="2770188"/>
          <p14:tracePt t="69590" x="9732963" y="2778125"/>
          <p14:tracePt t="69598" x="9732963" y="2786063"/>
          <p14:tracePt t="69601" x="9732963" y="2795588"/>
          <p14:tracePt t="69605" x="9742488" y="2795588"/>
          <p14:tracePt t="69614" x="9750425" y="2795588"/>
          <p14:tracePt t="69617" x="9766300" y="2811463"/>
          <p14:tracePt t="69622" x="9775825" y="2811463"/>
          <p14:tracePt t="69630" x="9791700" y="2811463"/>
          <p14:tracePt t="69637" x="9809163" y="2820988"/>
          <p14:tracePt t="69641" x="9817100" y="2820988"/>
          <p14:tracePt t="69646" x="9842500" y="2820988"/>
          <p14:tracePt t="69654" x="9867900" y="2820988"/>
          <p14:tracePt t="69658" x="9875838" y="2820988"/>
          <p14:tracePt t="69661" x="9883775" y="2820988"/>
          <p14:tracePt t="69665" x="9901238" y="2828925"/>
          <p14:tracePt t="69667" x="9918700" y="2828925"/>
          <p14:tracePt t="69672" x="9942513" y="2828925"/>
          <p14:tracePt t="69679" x="9967913" y="2828925"/>
          <p14:tracePt t="69683" x="9977438" y="2828925"/>
          <p14:tracePt t="69687" x="10001250" y="2828925"/>
          <p14:tracePt t="69691" x="10010775" y="2828925"/>
          <p14:tracePt t="69695" x="10026650" y="2828925"/>
          <p14:tracePt t="69699" x="10044113" y="2828925"/>
          <p14:tracePt t="69703" x="10059988" y="2828925"/>
          <p14:tracePt t="69708" x="10069513" y="2828925"/>
          <p14:tracePt t="69711" x="10085388" y="2828925"/>
          <p14:tracePt t="69715" x="10094913" y="2828925"/>
          <p14:tracePt t="69719" x="10118725" y="2828925"/>
          <p14:tracePt t="69727" x="10144125" y="2828925"/>
          <p14:tracePt t="69731" x="10153650" y="2828925"/>
          <p14:tracePt t="69735" x="10169525" y="2828925"/>
          <p14:tracePt t="69739" x="10177463" y="2828925"/>
          <p14:tracePt t="69743" x="10202863" y="2828925"/>
          <p14:tracePt t="69747" x="10212388" y="2828925"/>
          <p14:tracePt t="69751" x="10228263" y="2828925"/>
          <p14:tracePt t="69755" x="10236200" y="2828925"/>
          <p14:tracePt t="69759" x="10253663" y="2828925"/>
          <p14:tracePt t="69763" x="10279063" y="2828925"/>
          <p14:tracePt t="69767" x="10294938" y="2828925"/>
          <p14:tracePt t="69771" x="10312400" y="2828925"/>
          <p14:tracePt t="69775" x="10320338" y="2828925"/>
          <p14:tracePt t="69779" x="10345738" y="2828925"/>
          <p14:tracePt t="69783" x="10363200" y="2828925"/>
          <p14:tracePt t="69787" x="10388600" y="2828925"/>
          <p14:tracePt t="69791" x="10396538" y="2828925"/>
          <p14:tracePt t="69795" x="10421938" y="2828925"/>
          <p14:tracePt t="69799" x="10437813" y="2828925"/>
          <p14:tracePt t="69803" x="10463213" y="2828925"/>
          <p14:tracePt t="69808" x="10471150" y="2828925"/>
          <p14:tracePt t="69811" x="10496550" y="2828925"/>
          <p14:tracePt t="69815" x="10506075" y="2828925"/>
          <p14:tracePt t="69819" x="10529888" y="2828925"/>
          <p14:tracePt t="69823" x="10547350" y="2828925"/>
          <p14:tracePt t="69827" x="10572750" y="2828925"/>
          <p14:tracePt t="69831" x="10580688" y="2828925"/>
          <p14:tracePt t="69835" x="10606088" y="2828925"/>
          <p14:tracePt t="69843" x="10631488" y="2828925"/>
          <p14:tracePt t="69847" x="10639425" y="2828925"/>
          <p14:tracePt t="69851" x="10664825" y="2828925"/>
          <p14:tracePt t="69859" x="10682288" y="2828925"/>
          <p14:tracePt t="69862" x="10690225" y="2828925"/>
          <p14:tracePt t="69865" x="10706100" y="2828925"/>
          <p14:tracePt t="69869" x="10715625" y="2828925"/>
          <p14:tracePt t="69873" x="10731500" y="2828925"/>
          <p14:tracePt t="69877" x="10741025" y="2828925"/>
          <p14:tracePt t="69881" x="10748963" y="2828925"/>
          <p14:tracePt t="69885" x="10756900" y="2828925"/>
          <p14:tracePt t="69889" x="10764838" y="2828925"/>
          <p14:tracePt t="69893" x="10782300" y="2828925"/>
          <p14:tracePt t="69897" x="10790238" y="2828925"/>
          <p14:tracePt t="69901" x="10799763" y="2828925"/>
          <p14:tracePt t="69905" x="10807700" y="2828925"/>
          <p14:tracePt t="69909" x="10823575" y="2828925"/>
          <p14:tracePt t="69917" x="10833100" y="2828925"/>
          <p14:tracePt t="69921" x="10841038" y="2828925"/>
          <p14:tracePt t="69925" x="10858500" y="2828925"/>
          <p14:tracePt t="69929" x="10858500" y="2820988"/>
          <p14:tracePt t="69933" x="10874375" y="2820988"/>
          <p14:tracePt t="69942" x="10882313" y="2820988"/>
          <p14:tracePt t="69946" x="10891838" y="2820988"/>
          <p14:tracePt t="69949" x="10899775" y="2811463"/>
          <p14:tracePt t="69953" x="10907713" y="2811463"/>
          <p14:tracePt t="69958" x="10907713" y="2803525"/>
          <p14:tracePt t="69965" x="10917238" y="2803525"/>
          <p14:tracePt t="69969" x="10925175" y="2803525"/>
          <p14:tracePt t="69977" x="10933113" y="2795588"/>
          <p14:tracePt t="69981" x="10941050" y="2795588"/>
          <p14:tracePt t="69989" x="10950575" y="2786063"/>
          <p14:tracePt t="69993" x="10958513" y="2786063"/>
          <p14:tracePt t="70001" x="10966450" y="2778125"/>
          <p14:tracePt t="70005" x="10975975" y="2778125"/>
          <p14:tracePt t="70009" x="10975975" y="2770188"/>
          <p14:tracePt t="70013" x="10983913" y="2770188"/>
          <p14:tracePt t="70017" x="10991850" y="2770188"/>
          <p14:tracePt t="70021" x="10999788" y="2762250"/>
          <p14:tracePt t="70025" x="11009313" y="2752725"/>
          <p14:tracePt t="70033" x="11017250" y="2752725"/>
          <p14:tracePt t="70037" x="11025188" y="2752725"/>
          <p14:tracePt t="70045" x="11025188" y="2744788"/>
          <p14:tracePt t="70049" x="11034713" y="2744788"/>
          <p14:tracePt t="70053" x="11042650" y="2744788"/>
          <p14:tracePt t="70063" x="11050588" y="2744788"/>
          <p14:tracePt t="70075" x="11058525" y="2736850"/>
          <p14:tracePt t="70087" x="11058525" y="2727325"/>
          <p14:tracePt t="70108" x="11068050" y="2727325"/>
          <p14:tracePt t="70120" x="11075988" y="2719388"/>
          <p14:tracePt t="70136" x="11083925" y="2711450"/>
          <p14:tracePt t="70139" x="11093450" y="2693988"/>
          <p14:tracePt t="70147" x="11101388" y="2686050"/>
          <p14:tracePt t="70151" x="11101388" y="2678113"/>
          <p14:tracePt t="70159" x="11101388" y="2668588"/>
          <p14:tracePt t="70167" x="11109325" y="2660650"/>
          <p14:tracePt t="70175" x="11109325" y="2652713"/>
          <p14:tracePt t="70188" x="11109325" y="2644775"/>
          <p14:tracePt t="70216" x="11109325" y="2635250"/>
          <p14:tracePt t="70240" x="11109325" y="2627313"/>
          <p14:tracePt t="70252" x="11101388" y="2619375"/>
          <p14:tracePt t="70258" x="11083925" y="2609850"/>
          <p14:tracePt t="70269" x="11075988" y="2609850"/>
          <p14:tracePt t="70273" x="11068050" y="2609850"/>
          <p14:tracePt t="70277" x="11058525" y="2609850"/>
          <p14:tracePt t="70281" x="11050588" y="2601913"/>
          <p14:tracePt t="70285" x="11042650" y="2593975"/>
          <p14:tracePt t="70289" x="11034713" y="2593975"/>
          <p14:tracePt t="70294" x="11017250" y="2593975"/>
          <p14:tracePt t="70297" x="11009313" y="2593975"/>
          <p14:tracePt t="70301" x="10983913" y="2593975"/>
          <p14:tracePt t="70305" x="10975975" y="2593975"/>
          <p14:tracePt t="70309" x="10958513" y="2593975"/>
          <p14:tracePt t="70313" x="10941050" y="2593975"/>
          <p14:tracePt t="70317" x="10917238" y="2586038"/>
          <p14:tracePt t="70321" x="10907713" y="2586038"/>
          <p14:tracePt t="70325" x="10882313" y="2586038"/>
          <p14:tracePt t="70329" x="10874375" y="2576513"/>
          <p14:tracePt t="70333" x="10848975" y="2576513"/>
          <p14:tracePt t="70337" x="10833100" y="2576513"/>
          <p14:tracePt t="70341" x="10823575" y="2576513"/>
          <p14:tracePt t="70345" x="10799763" y="2576513"/>
          <p14:tracePt t="70349" x="10790238" y="2576513"/>
          <p14:tracePt t="70353" x="10764838" y="2576513"/>
          <p14:tracePt t="70358" x="10756900" y="2576513"/>
          <p14:tracePt t="70361" x="10731500" y="2576513"/>
          <p14:tracePt t="70365" x="10715625" y="2576513"/>
          <p14:tracePt t="70369" x="10690225" y="2576513"/>
          <p14:tracePt t="70374" x="10682288" y="2576513"/>
          <p14:tracePt t="70377" x="10656888" y="2576513"/>
          <p14:tracePt t="70381" x="10647363" y="2576513"/>
          <p14:tracePt t="70385" x="10572750" y="2576513"/>
          <p14:tracePt t="70389" x="10539413" y="2586038"/>
          <p14:tracePt t="70393" x="10496550" y="2593975"/>
          <p14:tracePt t="70397" x="10480675" y="2601913"/>
          <p14:tracePt t="70401" x="10429875" y="2619375"/>
          <p14:tracePt t="70405" x="10412413" y="2627313"/>
          <p14:tracePt t="70410" x="10345738" y="2644775"/>
          <p14:tracePt t="70413" x="10320338" y="2660650"/>
          <p14:tracePt t="70417" x="10253663" y="2686050"/>
          <p14:tracePt t="70421" x="10212388" y="2703513"/>
          <p14:tracePt t="70425" x="10118725" y="2736850"/>
          <p14:tracePt t="70429" x="10085388" y="2752725"/>
          <p14:tracePt t="70433" x="9993313" y="2786063"/>
          <p14:tracePt t="70437" x="9926638" y="2820988"/>
          <p14:tracePt t="70442" x="9867900" y="2846388"/>
          <p14:tracePt t="70445" x="9809163" y="2879725"/>
          <p14:tracePt t="70447" x="9725025" y="2913063"/>
          <p14:tracePt t="70452" x="9658350" y="2954338"/>
          <p14:tracePt t="70455" x="9607550" y="2987675"/>
          <p14:tracePt t="70460" x="9531350" y="3038475"/>
          <p14:tracePt t="70463" x="9482138" y="3071813"/>
          <p14:tracePt t="70467" x="9423400" y="3114675"/>
          <p14:tracePt t="70471" x="9380538" y="3140075"/>
          <p14:tracePt t="70475" x="9331325" y="3163888"/>
          <p14:tracePt t="70479" x="9305925" y="3181350"/>
          <p14:tracePt t="70484" x="9272588" y="3214688"/>
          <p14:tracePt t="70487" x="9247188" y="3232150"/>
          <p14:tracePt t="70492" x="9213850" y="3273425"/>
          <p14:tracePt t="70495" x="9196388" y="3290888"/>
          <p14:tracePt t="70499" x="9178925" y="3316288"/>
          <p14:tracePt t="70503" x="9170988" y="3324225"/>
          <p14:tracePt t="70508" x="9155113" y="3357563"/>
          <p14:tracePt t="70511" x="9137650" y="3390900"/>
          <p14:tracePt t="70515" x="9129713" y="3408363"/>
          <p14:tracePt t="70519" x="9120188" y="3441700"/>
          <p14:tracePt t="70524" x="9120188" y="3459163"/>
          <p14:tracePt t="70528" x="9120188" y="3492500"/>
          <p14:tracePt t="70531" x="9112250" y="3508375"/>
          <p14:tracePt t="70535" x="9104313" y="3541713"/>
          <p14:tracePt t="70539" x="9104313" y="3551238"/>
          <p14:tracePt t="70543" x="9096375" y="3592513"/>
          <p14:tracePt t="70547" x="9096375" y="3600450"/>
          <p14:tracePt t="70551" x="9096375" y="3635375"/>
          <p14:tracePt t="70555" x="9096375" y="3668713"/>
          <p14:tracePt t="70559" x="9096375" y="3684588"/>
          <p14:tracePt t="70563" x="9086850" y="3709988"/>
          <p14:tracePt t="70567" x="9086850" y="3727450"/>
          <p14:tracePt t="70571" x="9086850" y="3760788"/>
          <p14:tracePt t="70575" x="9086850" y="3776663"/>
          <p14:tracePt t="70579" x="9086850" y="3802063"/>
          <p14:tracePt t="70587" x="9086850" y="3827463"/>
          <p14:tracePt t="70591" x="9086850" y="3835400"/>
          <p14:tracePt t="70595" x="9086850" y="3870325"/>
          <p14:tracePt t="70599" x="9086850" y="3878263"/>
          <p14:tracePt t="70603" x="9086850" y="3903663"/>
          <p14:tracePt t="70608" x="9086850" y="3919538"/>
          <p14:tracePt t="70611" x="9086850" y="3952875"/>
          <p14:tracePt t="70615" x="9086850" y="3970338"/>
          <p14:tracePt t="70619" x="9086850" y="4003675"/>
          <p14:tracePt t="70623" x="9086850" y="4011613"/>
          <p14:tracePt t="70627" x="9086850" y="4037013"/>
          <p14:tracePt t="70631" x="9086850" y="4071938"/>
          <p14:tracePt t="70635" x="9086850" y="4087813"/>
          <p14:tracePt t="70639" x="9086850" y="4113213"/>
          <p14:tracePt t="70643" x="9086850" y="4121150"/>
          <p14:tracePt t="70645" x="9086850" y="4146550"/>
          <p14:tracePt t="70649" x="9086850" y="4164013"/>
          <p14:tracePt t="70653" x="9086850" y="4189413"/>
          <p14:tracePt t="70658" x="9086850" y="4197350"/>
          <p14:tracePt t="70662" x="9086850" y="4222750"/>
          <p14:tracePt t="70665" x="9086850" y="4230688"/>
          <p14:tracePt t="70670" x="9086850" y="4256088"/>
          <p14:tracePt t="70673" x="9086850" y="4264025"/>
          <p14:tracePt t="70677" x="9086850" y="4281488"/>
          <p14:tracePt t="70681" x="9086850" y="4289425"/>
          <p14:tracePt t="70685" x="9086850" y="4306888"/>
          <p14:tracePt t="70689" x="9086850" y="4314825"/>
          <p14:tracePt t="70693" x="9086850" y="4322763"/>
          <p14:tracePt t="70701" x="9086850" y="4340225"/>
          <p14:tracePt t="70709" x="9086850" y="4348163"/>
          <p14:tracePt t="70713" x="9096375" y="4356100"/>
          <p14:tracePt t="70717" x="9096375" y="4365625"/>
          <p14:tracePt t="70721" x="9096375" y="4373563"/>
          <p14:tracePt t="70725" x="9096375" y="4381500"/>
          <p14:tracePt t="70729" x="9096375" y="4389438"/>
          <p14:tracePt t="70733" x="9096375" y="4398963"/>
          <p14:tracePt t="70741" x="9096375" y="4406900"/>
          <p14:tracePt t="70745" x="9104313" y="4406900"/>
          <p14:tracePt t="70749" x="9104313" y="4424363"/>
          <p14:tracePt t="70761" x="9104313" y="4432300"/>
          <p14:tracePt t="70773" x="9104313" y="4440238"/>
          <p14:tracePt t="70778" x="9104313" y="4448175"/>
          <p14:tracePt t="70781" x="9104313" y="4457700"/>
          <p14:tracePt t="70794" x="9104313" y="4465638"/>
          <p14:tracePt t="70801" x="9104313" y="4473575"/>
          <p14:tracePt t="70805" x="9104313" y="4483100"/>
          <p14:tracePt t="70814" x="9104313" y="4491038"/>
          <p14:tracePt t="70821" x="9096375" y="4498975"/>
          <p14:tracePt t="70825" x="9096375" y="4506913"/>
          <p14:tracePt t="70833" x="9086850" y="4516438"/>
          <p14:tracePt t="70837" x="9086850" y="4524375"/>
          <p14:tracePt t="70839" x="9086850" y="4532313"/>
          <p14:tracePt t="70852" x="9078913" y="4541838"/>
          <p14:tracePt t="70876" x="9078913" y="4549775"/>
          <p14:tracePt t="70960" x="9086850" y="4541838"/>
          <p14:tracePt t="70963" x="9096375" y="4532313"/>
          <p14:tracePt t="70967" x="9104313" y="4532313"/>
          <p14:tracePt t="70975" x="9104313" y="4524375"/>
          <p14:tracePt t="70976" x="9112250" y="4524375"/>
          <p14:tracePt t="70979" x="9120188" y="4516438"/>
          <p14:tracePt t="70987" x="9129713" y="4516438"/>
          <p14:tracePt t="70991" x="9137650" y="4506913"/>
          <p14:tracePt t="70999" x="9145588" y="4498975"/>
          <p14:tracePt t="71003" x="9155113" y="4498975"/>
          <p14:tracePt t="71008" x="9155113" y="4491038"/>
          <p14:tracePt t="71011" x="9170988" y="4491038"/>
          <p14:tracePt t="71019" x="9170988" y="4483100"/>
          <p14:tracePt t="71023" x="9178925" y="4483100"/>
          <p14:tracePt t="71027" x="9188450" y="4473575"/>
          <p14:tracePt t="71035" x="9196388" y="4473575"/>
          <p14:tracePt t="71054" x="9204325" y="4473575"/>
          <p14:tracePt t="71118" x="9213850" y="4473575"/>
          <p14:tracePt t="71150" x="9221788" y="4465638"/>
          <p14:tracePt t="71162" x="9229725" y="4465638"/>
          <p14:tracePt t="71177" x="9237663" y="4465638"/>
          <p14:tracePt t="71586" x="9237663" y="4457700"/>
          <p14:tracePt t="71598" x="9237663" y="4448175"/>
          <p14:tracePt t="71602" x="9237663" y="4440238"/>
          <p14:tracePt t="71982" x="9237663" y="4432300"/>
          <p14:tracePt t="72258" x="9229725" y="4432300"/>
          <p14:tracePt t="72282" x="9221788" y="4432300"/>
          <p14:tracePt t="72354" x="9213850" y="4432300"/>
          <p14:tracePt t="72406" x="9204325" y="4432300"/>
          <p14:tracePt t="72472" x="9196388" y="4432300"/>
          <p14:tracePt t="72484" x="9188450" y="4432300"/>
          <p14:tracePt t="72500" x="9178925" y="4432300"/>
          <p14:tracePt t="73030" x="9196388" y="4432300"/>
          <p14:tracePt t="73038" x="9213850" y="4432300"/>
          <p14:tracePt t="73042" x="9221788" y="4432300"/>
          <p14:tracePt t="73046" x="9237663" y="4432300"/>
          <p14:tracePt t="73054" x="9255125" y="4432300"/>
          <p14:tracePt t="73058" x="9272588" y="4432300"/>
          <p14:tracePt t="73062" x="9280525" y="4432300"/>
          <p14:tracePt t="73066" x="9305925" y="4432300"/>
          <p14:tracePt t="73070" x="9313863" y="4432300"/>
          <p14:tracePt t="73074" x="9339263" y="4432300"/>
          <p14:tracePt t="73078" x="9347200" y="4432300"/>
          <p14:tracePt t="73082" x="9372600" y="4432300"/>
          <p14:tracePt t="73086" x="9380538" y="4432300"/>
          <p14:tracePt t="73090" x="9398000" y="4432300"/>
          <p14:tracePt t="73094" x="9405938" y="4432300"/>
          <p14:tracePt t="73098" x="9431338" y="4432300"/>
          <p14:tracePt t="73102" x="9439275" y="4432300"/>
          <p14:tracePt t="73106" x="9464675" y="4432300"/>
          <p14:tracePt t="73110" x="9472613" y="4432300"/>
          <p14:tracePt t="73114" x="9498013" y="4432300"/>
          <p14:tracePt t="73118" x="9515475" y="4432300"/>
          <p14:tracePt t="73122" x="9540875" y="4432300"/>
          <p14:tracePt t="73126" x="9548813" y="4432300"/>
          <p14:tracePt t="73130" x="9574213" y="4432300"/>
          <p14:tracePt t="73134" x="9590088" y="4432300"/>
          <p14:tracePt t="73138" x="9599613" y="4432300"/>
          <p14:tracePt t="73142" x="9625013" y="4432300"/>
          <p14:tracePt t="73150" x="9640888" y="4432300"/>
          <p14:tracePt t="73154" x="9648825" y="4432300"/>
          <p14:tracePt t="73157" x="9666288" y="4432300"/>
          <p14:tracePt t="73166" x="9674225" y="4432300"/>
          <p14:tracePt t="73170" x="9683750" y="4432300"/>
          <p14:tracePt t="73174" x="9691688" y="4432300"/>
          <p14:tracePt t="73178" x="9699625" y="4432300"/>
          <p14:tracePt t="73182" x="9717088" y="4432300"/>
          <p14:tracePt t="73190" x="9725025" y="4432300"/>
          <p14:tracePt t="73192" x="9732963" y="4432300"/>
          <p14:tracePt t="73196" x="9742488" y="4432300"/>
          <p14:tracePt t="73200" x="9758363" y="4432300"/>
          <p14:tracePt t="73204" x="9766300" y="4432300"/>
          <p14:tracePt t="73212" x="9783763" y="4432300"/>
          <p14:tracePt t="73220" x="9791700" y="4432300"/>
          <p14:tracePt t="73228" x="9801225" y="4432300"/>
          <p14:tracePt t="73232" x="9809163" y="4432300"/>
          <p14:tracePt t="73236" x="9817100" y="4432300"/>
          <p14:tracePt t="73240" x="9825038" y="4432300"/>
          <p14:tracePt t="73244" x="9842500" y="4432300"/>
          <p14:tracePt t="73252" x="9859963" y="4432300"/>
          <p14:tracePt t="73256" x="9867900" y="4432300"/>
          <p14:tracePt t="73260" x="9875838" y="4432300"/>
          <p14:tracePt t="73264" x="9883775" y="4432300"/>
          <p14:tracePt t="73272" x="9901238" y="4432300"/>
          <p14:tracePt t="73276" x="9909175" y="4432300"/>
          <p14:tracePt t="73280" x="9918700" y="4432300"/>
          <p14:tracePt t="73284" x="9926638" y="4432300"/>
          <p14:tracePt t="73288" x="9942513" y="4432300"/>
          <p14:tracePt t="73296" x="9959975" y="4432300"/>
          <p14:tracePt t="73300" x="9967913" y="4432300"/>
          <p14:tracePt t="73304" x="9977438" y="4432300"/>
          <p14:tracePt t="73307" x="9985375" y="4432300"/>
          <p14:tracePt t="73312" x="9993313" y="4432300"/>
          <p14:tracePt t="73316" x="10001250" y="4432300"/>
          <p14:tracePt t="73320" x="10010775" y="4432300"/>
          <p14:tracePt t="73325" x="10018713" y="4432300"/>
          <p14:tracePt t="73328" x="10026650" y="4432300"/>
          <p14:tracePt t="73332" x="10044113" y="4432300"/>
          <p14:tracePt t="73336" x="10052050" y="4432300"/>
          <p14:tracePt t="73340" x="10059988" y="4432300"/>
          <p14:tracePt t="73344" x="10069513" y="4432300"/>
          <p14:tracePt t="73348" x="10085388" y="4432300"/>
          <p14:tracePt t="73352" x="10094913" y="4432300"/>
          <p14:tracePt t="73356" x="10110788" y="4432300"/>
          <p14:tracePt t="73360" x="10118725" y="4432300"/>
          <p14:tracePt t="73364" x="10128250" y="4432300"/>
          <p14:tracePt t="73368" x="10144125" y="4432300"/>
          <p14:tracePt t="73372" x="10153650" y="4432300"/>
          <p14:tracePt t="73376" x="10169525" y="4432300"/>
          <p14:tracePt t="73380" x="10177463" y="4432300"/>
          <p14:tracePt t="73384" x="10194925" y="4432300"/>
          <p14:tracePt t="73386" x="10202863" y="4432300"/>
          <p14:tracePt t="73390" x="10220325" y="4432300"/>
          <p14:tracePt t="73394" x="10228263" y="4432300"/>
          <p14:tracePt t="73398" x="10245725" y="4432300"/>
          <p14:tracePt t="73404" x="10253663" y="4432300"/>
          <p14:tracePt t="73406" x="10261600" y="4440238"/>
          <p14:tracePt t="73410" x="10279063" y="4440238"/>
          <p14:tracePt t="73414" x="10287000" y="4440238"/>
          <p14:tracePt t="73418" x="10304463" y="4440238"/>
          <p14:tracePt t="73426" x="10320338" y="4440238"/>
          <p14:tracePt t="73430" x="10329863" y="4440238"/>
          <p14:tracePt t="73434" x="10337800" y="4440238"/>
          <p14:tracePt t="73438" x="10345738" y="4440238"/>
          <p14:tracePt t="73442" x="10353675" y="4440238"/>
          <p14:tracePt t="73446" x="10363200" y="4440238"/>
          <p14:tracePt t="73450" x="10379075" y="4440238"/>
          <p14:tracePt t="73458" x="10388600" y="4440238"/>
          <p14:tracePt t="73462" x="10404475" y="4440238"/>
          <p14:tracePt t="73470" x="10421938" y="4440238"/>
          <p14:tracePt t="73474" x="10429875" y="4440238"/>
          <p14:tracePt t="73478" x="10447338" y="4440238"/>
          <p14:tracePt t="73482" x="10455275" y="4440238"/>
          <p14:tracePt t="73486" x="10471150" y="4440238"/>
          <p14:tracePt t="73490" x="10480675" y="4440238"/>
          <p14:tracePt t="73494" x="10496550" y="4440238"/>
          <p14:tracePt t="73502" x="10506075" y="4440238"/>
          <p14:tracePt t="73506" x="10564813" y="4448175"/>
          <p14:tracePt t="73510" x="10580688" y="4448175"/>
          <p14:tracePt t="73514" x="10598150" y="4457700"/>
          <p14:tracePt t="73518" x="10606088" y="4457700"/>
          <p14:tracePt t="73522" x="10614025" y="4457700"/>
          <p14:tracePt t="73526" x="10631488" y="4457700"/>
          <p14:tracePt t="73530" x="10639425" y="4457700"/>
          <p14:tracePt t="73534" x="10647363" y="4457700"/>
          <p14:tracePt t="73538" x="10656888" y="4457700"/>
          <p14:tracePt t="73542" x="10664825" y="4457700"/>
          <p14:tracePt t="73550" x="10682288" y="4457700"/>
          <p14:tracePt t="73558" x="10690225" y="4457700"/>
          <p14:tracePt t="73562" x="10706100" y="4457700"/>
          <p14:tracePt t="73570" x="10723563" y="4457700"/>
          <p14:tracePt t="73578" x="10731500" y="4457700"/>
          <p14:tracePt t="73582" x="10741025" y="4457700"/>
          <p14:tracePt t="73584" x="10748963" y="4457700"/>
          <p14:tracePt t="73588" x="10756900" y="4457700"/>
          <p14:tracePt t="73594" x="10764838" y="4457700"/>
          <p14:tracePt t="73600" x="10782300" y="4457700"/>
          <p14:tracePt t="73608" x="10790238" y="4457700"/>
          <p14:tracePt t="73612" x="10799763" y="4457700"/>
          <p14:tracePt t="73616" x="10807700" y="4457700"/>
          <p14:tracePt t="73624" x="10815638" y="4457700"/>
          <p14:tracePt t="73628" x="10823575" y="4457700"/>
          <p14:tracePt t="73640" x="10833100" y="4457700"/>
          <p14:tracePt t="73648" x="10841038" y="4457700"/>
          <p14:tracePt t="73656" x="10848975" y="4457700"/>
          <p14:tracePt t="73664" x="10858500" y="4457700"/>
          <p14:tracePt t="73668" x="10866438" y="4457700"/>
          <p14:tracePt t="73676" x="10874375" y="4457700"/>
          <p14:tracePt t="73684" x="10891838" y="4457700"/>
          <p14:tracePt t="73692" x="10899775" y="4448175"/>
          <p14:tracePt t="73696" x="10907713" y="4448175"/>
          <p14:tracePt t="73700" x="10917238" y="4448175"/>
          <p14:tracePt t="73704" x="10925175" y="4440238"/>
          <p14:tracePt t="73707" x="10933113" y="4440238"/>
          <p14:tracePt t="73712" x="10941050" y="4440238"/>
          <p14:tracePt t="73716" x="10950575" y="4440238"/>
          <p14:tracePt t="73720" x="10958513" y="4440238"/>
          <p14:tracePt t="73725" x="10966450" y="4440238"/>
          <p14:tracePt t="73728" x="10975975" y="4432300"/>
          <p14:tracePt t="73732" x="10983913" y="4432300"/>
          <p14:tracePt t="73736" x="10991850" y="4424363"/>
          <p14:tracePt t="73744" x="11009313" y="4424363"/>
          <p14:tracePt t="73752" x="11017250" y="4424363"/>
          <p14:tracePt t="73756" x="11025188" y="4424363"/>
          <p14:tracePt t="73764" x="11042650" y="4424363"/>
          <p14:tracePt t="73772" x="11050588" y="4414838"/>
          <p14:tracePt t="73776" x="11058525" y="4414838"/>
          <p14:tracePt t="73778" x="11068050" y="4414838"/>
          <p14:tracePt t="73786" x="11075988" y="4414838"/>
          <p14:tracePt t="73790" x="11075988" y="4406900"/>
          <p14:tracePt t="73794" x="11093450" y="4406900"/>
          <p14:tracePt t="73806" x="11101388" y="4406900"/>
          <p14:tracePt t="73814" x="11109325" y="4398963"/>
          <p14:tracePt t="73822" x="11117263" y="4389438"/>
          <p14:tracePt t="73826" x="11126788" y="4389438"/>
          <p14:tracePt t="73834" x="11134725" y="4381500"/>
          <p14:tracePt t="73838" x="11142663" y="4381500"/>
          <p14:tracePt t="73846" x="11152188" y="4381500"/>
          <p14:tracePt t="73850" x="11160125" y="4373563"/>
          <p14:tracePt t="73858" x="11168063" y="4365625"/>
          <p14:tracePt t="73862" x="11176000" y="4365625"/>
          <p14:tracePt t="73866" x="11176000" y="4356100"/>
          <p14:tracePt t="73870" x="11185525" y="4356100"/>
          <p14:tracePt t="73878" x="11193463" y="4348163"/>
          <p14:tracePt t="73882" x="11201400" y="4340225"/>
          <p14:tracePt t="73890" x="11218863" y="4330700"/>
          <p14:tracePt t="73894" x="11218863" y="4322763"/>
          <p14:tracePt t="73902" x="11226800" y="4322763"/>
          <p14:tracePt t="73906" x="11226800" y="4314825"/>
          <p14:tracePt t="73910" x="11234738" y="4314825"/>
          <p14:tracePt t="73918" x="11234738" y="4306888"/>
          <p14:tracePt t="73922" x="11244263" y="4306888"/>
          <p14:tracePt t="73926" x="11244263" y="4289425"/>
          <p14:tracePt t="73934" x="11244263" y="4281488"/>
          <p14:tracePt t="73938" x="11244263" y="4271963"/>
          <p14:tracePt t="73946" x="11244263" y="4264025"/>
          <p14:tracePt t="73950" x="11244263" y="4256088"/>
          <p14:tracePt t="73958" x="11244263" y="4248150"/>
          <p14:tracePt t="73962" x="11244263" y="4238625"/>
          <p14:tracePt t="73975" x="11244263" y="4205288"/>
          <p14:tracePt t="73976" x="11244263" y="4189413"/>
          <p14:tracePt t="73980" x="11244263" y="4179888"/>
          <p14:tracePt t="73984" x="11244263" y="4154488"/>
          <p14:tracePt t="73992" x="11234738" y="4138613"/>
          <p14:tracePt t="73996" x="11218863" y="4105275"/>
          <p14:tracePt t="74000" x="11210925" y="4079875"/>
          <p14:tracePt t="74004" x="11201400" y="4079875"/>
          <p14:tracePt t="74008" x="11201400" y="4071938"/>
          <p14:tracePt t="74012" x="11193463" y="4062413"/>
          <p14:tracePt t="74016" x="11185525" y="4062413"/>
          <p14:tracePt t="74020" x="11176000" y="4054475"/>
          <p14:tracePt t="74024" x="11168063" y="4054475"/>
          <p14:tracePt t="74028" x="11160125" y="4046538"/>
          <p14:tracePt t="74032" x="11134725" y="4037013"/>
          <p14:tracePt t="74040" x="11126788" y="4037013"/>
          <p14:tracePt t="74044" x="11101388" y="4029075"/>
          <p14:tracePt t="74048" x="11093450" y="4021138"/>
          <p14:tracePt t="74052" x="11068050" y="4011613"/>
          <p14:tracePt t="74056" x="11058525" y="4011613"/>
          <p14:tracePt t="74060" x="11042650" y="4011613"/>
          <p14:tracePt t="74064" x="11025188" y="4011613"/>
          <p14:tracePt t="74068" x="10999788" y="4003675"/>
          <p14:tracePt t="74072" x="10983913" y="4003675"/>
          <p14:tracePt t="74076" x="10950575" y="4003675"/>
          <p14:tracePt t="74080" x="10933113" y="3995738"/>
          <p14:tracePt t="74084" x="10899775" y="3995738"/>
          <p14:tracePt t="74088" x="10891838" y="3995738"/>
          <p14:tracePt t="74092" x="10858500" y="3987800"/>
          <p14:tracePt t="74096" x="10841038" y="3987800"/>
          <p14:tracePt t="74100" x="10799763" y="3987800"/>
          <p14:tracePt t="74104" x="10790238" y="3987800"/>
          <p14:tracePt t="74108" x="10756900" y="3987800"/>
          <p14:tracePt t="74112" x="10741025" y="3987800"/>
          <p14:tracePt t="74116" x="10706100" y="3978275"/>
          <p14:tracePt t="74120" x="10698163" y="3978275"/>
          <p14:tracePt t="74125" x="10664825" y="3978275"/>
          <p14:tracePt t="74128" x="10647363" y="3978275"/>
          <p14:tracePt t="74132" x="10614025" y="3978275"/>
          <p14:tracePt t="74136" x="10588625" y="3978275"/>
          <p14:tracePt t="74140" x="10547350" y="3970338"/>
          <p14:tracePt t="74144" x="10529888" y="3970338"/>
          <p14:tracePt t="74148" x="10488613" y="3970338"/>
          <p14:tracePt t="74152" x="10471150" y="3970338"/>
          <p14:tracePt t="74156" x="10429875" y="3962400"/>
          <p14:tracePt t="74160" x="10412413" y="3962400"/>
          <p14:tracePt t="74164" x="10371138" y="3962400"/>
          <p14:tracePt t="74168" x="10345738" y="3962400"/>
          <p14:tracePt t="74170" x="10304463" y="3952875"/>
          <p14:tracePt t="74174" x="10261600" y="3952875"/>
          <p14:tracePt t="74178" x="10245725" y="3944938"/>
          <p14:tracePt t="74182" x="10202863" y="3944938"/>
          <p14:tracePt t="74186" x="10177463" y="3944938"/>
          <p14:tracePt t="74190" x="10144125" y="3944938"/>
          <p14:tracePt t="74194" x="10128250" y="3944938"/>
          <p14:tracePt t="74198" x="10094913" y="3944938"/>
          <p14:tracePt t="74202" x="10085388" y="3944938"/>
          <p14:tracePt t="74206" x="10052050" y="3944938"/>
          <p14:tracePt t="74210" x="10044113" y="3944938"/>
          <p14:tracePt t="74214" x="10018713" y="3944938"/>
          <p14:tracePt t="74218" x="10001250" y="3944938"/>
          <p14:tracePt t="74222" x="9985375" y="3944938"/>
          <p14:tracePt t="74226" x="9977438" y="3944938"/>
          <p14:tracePt t="74230" x="9959975" y="3944938"/>
          <p14:tracePt t="74234" x="9952038" y="3944938"/>
          <p14:tracePt t="74238" x="9934575" y="3944938"/>
          <p14:tracePt t="74246" x="9918700" y="3944938"/>
          <p14:tracePt t="74250" x="9909175" y="3944938"/>
          <p14:tracePt t="74254" x="9893300" y="3944938"/>
          <p14:tracePt t="74258" x="9883775" y="3944938"/>
          <p14:tracePt t="74262" x="9867900" y="3944938"/>
          <p14:tracePt t="74266" x="9859963" y="3944938"/>
          <p14:tracePt t="74270" x="9842500" y="3944938"/>
          <p14:tracePt t="74274" x="9834563" y="3944938"/>
          <p14:tracePt t="74278" x="9809163" y="3944938"/>
          <p14:tracePt t="74282" x="9801225" y="3944938"/>
          <p14:tracePt t="74286" x="9783763" y="3952875"/>
          <p14:tracePt t="74290" x="9758363" y="3952875"/>
          <p14:tracePt t="74294" x="9742488" y="3952875"/>
          <p14:tracePt t="74298" x="9717088" y="3952875"/>
          <p14:tracePt t="74302" x="9699625" y="3952875"/>
          <p14:tracePt t="74306" x="9666288" y="3952875"/>
          <p14:tracePt t="74310" x="9648825" y="3952875"/>
          <p14:tracePt t="74314" x="9615488" y="3952875"/>
          <p14:tracePt t="74318" x="9599613" y="3952875"/>
          <p14:tracePt t="74322" x="9556750" y="3952875"/>
          <p14:tracePt t="74326" x="9540875" y="3952875"/>
          <p14:tracePt t="74330" x="9498013" y="3952875"/>
          <p14:tracePt t="74334" x="9482138" y="3952875"/>
          <p14:tracePt t="74338" x="9439275" y="3952875"/>
          <p14:tracePt t="74342" x="9413875" y="3952875"/>
          <p14:tracePt t="74346" x="9380538" y="3952875"/>
          <p14:tracePt t="74350" x="9364663" y="3952875"/>
          <p14:tracePt t="74354" x="9331325" y="3944938"/>
          <p14:tracePt t="74358" x="9313863" y="3937000"/>
          <p14:tracePt t="74362" x="9280525" y="3937000"/>
          <p14:tracePt t="74366" x="9272588" y="3937000"/>
          <p14:tracePt t="74368" x="9247188" y="3937000"/>
          <p14:tracePt t="74372" x="9221788" y="3937000"/>
          <p14:tracePt t="74376" x="9196388" y="3937000"/>
          <p14:tracePt t="74384" x="9170988" y="3937000"/>
          <p14:tracePt t="74388" x="9163050" y="3937000"/>
          <p14:tracePt t="74392" x="9145588" y="3929063"/>
          <p14:tracePt t="74396" x="9137650" y="3929063"/>
          <p14:tracePt t="74400" x="9120188" y="3929063"/>
          <p14:tracePt t="74404" x="9112250" y="3929063"/>
          <p14:tracePt t="74408" x="9104313" y="3919538"/>
          <p14:tracePt t="74412" x="9096375" y="3919538"/>
          <p14:tracePt t="74416" x="9078913" y="3919538"/>
          <p14:tracePt t="74420" x="9070975" y="3919538"/>
          <p14:tracePt t="74424" x="9061450" y="3919538"/>
          <p14:tracePt t="74428" x="9045575" y="3919538"/>
          <p14:tracePt t="74440" x="9037638" y="3919538"/>
          <p14:tracePt t="74460" x="9037638" y="3911600"/>
          <p14:tracePt t="74476" x="9037638" y="3903663"/>
          <p14:tracePt t="74492" x="9045575" y="3886200"/>
          <p14:tracePt t="74496" x="9053513" y="3886200"/>
          <p14:tracePt t="74500" x="9070975" y="3870325"/>
          <p14:tracePt t="74508" x="9096375" y="3852863"/>
          <p14:tracePt t="74512" x="9104313" y="3852863"/>
          <p14:tracePt t="74516" x="9129713" y="3835400"/>
          <p14:tracePt t="74520" x="9145588" y="3827463"/>
          <p14:tracePt t="74525" x="9178925" y="3811588"/>
          <p14:tracePt t="74528" x="9229725" y="3802063"/>
          <p14:tracePt t="74532" x="9237663" y="3794125"/>
          <p14:tracePt t="74536" x="9263063" y="3786188"/>
          <p14:tracePt t="74540" x="9280525" y="3776663"/>
          <p14:tracePt t="74544" x="9313863" y="3768725"/>
          <p14:tracePt t="74548" x="9321800" y="3768725"/>
          <p14:tracePt t="74552" x="9331325" y="3760788"/>
          <p14:tracePt t="74556" x="9347200" y="3752850"/>
          <p14:tracePt t="74560" x="9355138" y="3752850"/>
          <p14:tracePt t="74562" x="9364663" y="3743325"/>
          <p14:tracePt t="74566" x="9372600" y="3735388"/>
          <p14:tracePt t="74570" x="9380538" y="3735388"/>
          <p14:tracePt t="74574" x="9390063" y="3735388"/>
          <p14:tracePt t="74578" x="9390063" y="3727450"/>
          <p14:tracePt t="74594" x="9398000" y="3727450"/>
          <p14:tracePt t="74598" x="9398000" y="3717925"/>
          <p14:tracePt t="74750" x="9390063" y="3717925"/>
          <p14:tracePt t="74754" x="9380538" y="3717925"/>
          <p14:tracePt t="74760" x="9364663" y="3717925"/>
          <p14:tracePt t="74768" x="9347200" y="3717925"/>
          <p14:tracePt t="74772" x="9339263" y="3717925"/>
          <p14:tracePt t="74776" x="9331325" y="3717925"/>
          <p14:tracePt t="74784" x="9313863" y="3717925"/>
          <p14:tracePt t="74792" x="9305925" y="3717925"/>
          <p14:tracePt t="74796" x="9296400" y="3717925"/>
          <p14:tracePt t="74800" x="9288463" y="3717925"/>
          <p14:tracePt t="74804" x="9280525" y="3717925"/>
          <p14:tracePt t="74812" x="9263063" y="3717925"/>
          <p14:tracePt t="74820" x="9255125" y="3717925"/>
          <p14:tracePt t="74824" x="9247188" y="3717925"/>
          <p14:tracePt t="74832" x="9237663" y="3717925"/>
          <p14:tracePt t="74836" x="9229725" y="3717925"/>
          <p14:tracePt t="74840" x="9221788" y="3717925"/>
          <p14:tracePt t="74848" x="9213850" y="3717925"/>
          <p14:tracePt t="74852" x="9204325" y="3717925"/>
          <p14:tracePt t="74856" x="9196388" y="3717925"/>
          <p14:tracePt t="74860" x="9170988" y="3717925"/>
          <p14:tracePt t="74868" x="9163050" y="3717925"/>
          <p14:tracePt t="74872" x="9145588" y="3717925"/>
          <p14:tracePt t="74876" x="9129713" y="3717925"/>
          <p14:tracePt t="74884" x="9112250" y="3717925"/>
          <p14:tracePt t="74888" x="9104313" y="3717925"/>
          <p14:tracePt t="74894" x="9086850" y="3717925"/>
          <p14:tracePt t="74896" x="9078913" y="3717925"/>
          <p14:tracePt t="74900" x="9070975" y="3717925"/>
          <p14:tracePt t="74904" x="9061450" y="3717925"/>
          <p14:tracePt t="74908" x="9053513" y="3717925"/>
          <p14:tracePt t="74912" x="9045575" y="3717925"/>
          <p14:tracePt t="74916" x="9037638" y="3717925"/>
          <p14:tracePt t="74920" x="9020175" y="3717925"/>
          <p14:tracePt t="74925" x="9012238" y="3717925"/>
          <p14:tracePt t="74928" x="9002713" y="3717925"/>
          <p14:tracePt t="74932" x="8994775" y="3717925"/>
          <p14:tracePt t="74940" x="8986838" y="3717925"/>
          <p14:tracePt t="74952" x="8978900" y="3717925"/>
          <p14:tracePt t="75062" x="8986838" y="3717925"/>
          <p14:tracePt t="75074" x="8994775" y="3709988"/>
          <p14:tracePt t="75078" x="9002713" y="3709988"/>
          <p14:tracePt t="75086" x="9012238" y="3702050"/>
          <p14:tracePt t="75098" x="9045575" y="3702050"/>
          <p14:tracePt t="75102" x="9053513" y="3694113"/>
          <p14:tracePt t="75106" x="9061450" y="3694113"/>
          <p14:tracePt t="75110" x="9070975" y="3694113"/>
          <p14:tracePt t="75114" x="9078913" y="3694113"/>
          <p14:tracePt t="75118" x="9096375" y="3694113"/>
          <p14:tracePt t="75126" x="9112250" y="3694113"/>
          <p14:tracePt t="75130" x="9120188" y="3694113"/>
          <p14:tracePt t="75134" x="9137650" y="3694113"/>
          <p14:tracePt t="75138" x="9145588" y="3694113"/>
          <p14:tracePt t="75146" x="9163050" y="3694113"/>
          <p14:tracePt t="75150" x="9188450" y="3694113"/>
          <p14:tracePt t="75156" x="9213850" y="3694113"/>
          <p14:tracePt t="75160" x="9221788" y="3694113"/>
          <p14:tracePt t="75164" x="9237663" y="3694113"/>
          <p14:tracePt t="75168" x="9263063" y="3694113"/>
          <p14:tracePt t="75172" x="9272588" y="3694113"/>
          <p14:tracePt t="75176" x="9288463" y="3694113"/>
          <p14:tracePt t="75180" x="9305925" y="3694113"/>
          <p14:tracePt t="75184" x="9331325" y="3694113"/>
          <p14:tracePt t="75192" x="9355138" y="3694113"/>
          <p14:tracePt t="75196" x="9364663" y="3694113"/>
          <p14:tracePt t="75200" x="9390063" y="3694113"/>
          <p14:tracePt t="75204" x="9398000" y="3694113"/>
          <p14:tracePt t="75208" x="9423400" y="3694113"/>
          <p14:tracePt t="75212" x="9439275" y="3694113"/>
          <p14:tracePt t="75216" x="9464675" y="3694113"/>
          <p14:tracePt t="75220" x="9472613" y="3694113"/>
          <p14:tracePt t="75224" x="9498013" y="3694113"/>
          <p14:tracePt t="75228" x="9507538" y="3694113"/>
          <p14:tracePt t="75232" x="9540875" y="3694113"/>
          <p14:tracePt t="75236" x="9556750" y="3694113"/>
          <p14:tracePt t="75240" x="9582150" y="3694113"/>
          <p14:tracePt t="75244" x="9599613" y="3694113"/>
          <p14:tracePt t="75248" x="9625013" y="3694113"/>
          <p14:tracePt t="75252" x="9632950" y="3694113"/>
          <p14:tracePt t="75256" x="9666288" y="3694113"/>
          <p14:tracePt t="75260" x="9683750" y="3694113"/>
          <p14:tracePt t="75264" x="9717088" y="3694113"/>
          <p14:tracePt t="75268" x="9725025" y="3694113"/>
          <p14:tracePt t="75272" x="9766300" y="3694113"/>
          <p14:tracePt t="75276" x="9791700" y="3694113"/>
          <p14:tracePt t="75280" x="9825038" y="3694113"/>
          <p14:tracePt t="75284" x="9834563" y="3694113"/>
          <p14:tracePt t="75288" x="9867900" y="3694113"/>
          <p14:tracePt t="75292" x="9901238" y="3694113"/>
          <p14:tracePt t="75296" x="9909175" y="3694113"/>
          <p14:tracePt t="75300" x="9942513" y="3694113"/>
          <p14:tracePt t="75304" x="9959975" y="3694113"/>
          <p14:tracePt t="75308" x="9985375" y="3694113"/>
          <p14:tracePt t="75312" x="9993313" y="3694113"/>
          <p14:tracePt t="75316" x="10018713" y="3694113"/>
          <p14:tracePt t="75320" x="10026650" y="3694113"/>
          <p14:tracePt t="75325" x="10052050" y="3694113"/>
          <p14:tracePt t="75328" x="10069513" y="3694113"/>
          <p14:tracePt t="75332" x="10085388" y="3694113"/>
          <p14:tracePt t="75336" x="10094913" y="3694113"/>
          <p14:tracePt t="75340" x="10110788" y="3694113"/>
          <p14:tracePt t="75344" x="10118725" y="3694113"/>
          <p14:tracePt t="75346" x="10144125" y="3694113"/>
          <p14:tracePt t="75354" x="10153650" y="3694113"/>
          <p14:tracePt t="75358" x="10169525" y="3694113"/>
          <p14:tracePt t="75362" x="10186988" y="3694113"/>
          <p14:tracePt t="75370" x="10202863" y="3694113"/>
          <p14:tracePt t="75374" x="10220325" y="3694113"/>
          <p14:tracePt t="75378" x="10236200" y="3694113"/>
          <p14:tracePt t="75386" x="10261600" y="3694113"/>
          <p14:tracePt t="75390" x="10271125" y="3694113"/>
          <p14:tracePt t="75394" x="10287000" y="3694113"/>
          <p14:tracePt t="75398" x="10304463" y="3694113"/>
          <p14:tracePt t="75402" x="10320338" y="3694113"/>
          <p14:tracePt t="75406" x="10329863" y="3694113"/>
          <p14:tracePt t="75410" x="10353675" y="3694113"/>
          <p14:tracePt t="75414" x="10371138" y="3694113"/>
          <p14:tracePt t="75418" x="10379075" y="3694113"/>
          <p14:tracePt t="75422" x="10404475" y="3694113"/>
          <p14:tracePt t="75426" x="10421938" y="3694113"/>
          <p14:tracePt t="75430" x="10437813" y="3694113"/>
          <p14:tracePt t="75434" x="10447338" y="3694113"/>
          <p14:tracePt t="75438" x="10463213" y="3694113"/>
          <p14:tracePt t="75442" x="10471150" y="3694113"/>
          <p14:tracePt t="75446" x="10496550" y="3694113"/>
          <p14:tracePt t="75450" x="10506075" y="3694113"/>
          <p14:tracePt t="75454" x="10521950" y="3694113"/>
          <p14:tracePt t="75458" x="10529888" y="3694113"/>
          <p14:tracePt t="75462" x="10555288" y="3694113"/>
          <p14:tracePt t="75466" x="10564813" y="3694113"/>
          <p14:tracePt t="75470" x="10580688" y="3694113"/>
          <p14:tracePt t="75474" x="10588625" y="3694113"/>
          <p14:tracePt t="75478" x="10606088" y="3694113"/>
          <p14:tracePt t="75482" x="10614025" y="3694113"/>
          <p14:tracePt t="75486" x="10631488" y="3694113"/>
          <p14:tracePt t="75494" x="10647363" y="3694113"/>
          <p14:tracePt t="75498" x="10656888" y="3694113"/>
          <p14:tracePt t="75502" x="10664825" y="3694113"/>
          <p14:tracePt t="75506" x="10672763" y="3694113"/>
          <p14:tracePt t="75510" x="10690225" y="3694113"/>
          <p14:tracePt t="75514" x="10698163" y="3694113"/>
          <p14:tracePt t="75518" x="10715625" y="3694113"/>
          <p14:tracePt t="75526" x="10731500" y="3694113"/>
          <p14:tracePt t="75530" x="10741025" y="3694113"/>
          <p14:tracePt t="75534" x="10756900" y="3694113"/>
          <p14:tracePt t="75538" x="10774363" y="3694113"/>
          <p14:tracePt t="75542" x="10782300" y="3694113"/>
          <p14:tracePt t="75544" x="10799763" y="3694113"/>
          <p14:tracePt t="75548" x="10807700" y="3694113"/>
          <p14:tracePt t="75552" x="10833100" y="3694113"/>
          <p14:tracePt t="75558" x="10841038" y="3694113"/>
          <p14:tracePt t="75560" x="10858500" y="3694113"/>
          <p14:tracePt t="75564" x="10866438" y="3694113"/>
          <p14:tracePt t="75568" x="10874375" y="3694113"/>
          <p14:tracePt t="75572" x="10891838" y="3694113"/>
          <p14:tracePt t="75576" x="10907713" y="3694113"/>
          <p14:tracePt t="75584" x="10925175" y="3694113"/>
          <p14:tracePt t="75588" x="10941050" y="3694113"/>
          <p14:tracePt t="75592" x="10958513" y="3694113"/>
          <p14:tracePt t="75600" x="10975975" y="3694113"/>
          <p14:tracePt t="75604" x="10991850" y="3694113"/>
          <p14:tracePt t="75608" x="10999788" y="3694113"/>
          <p14:tracePt t="75618" x="11017250" y="3694113"/>
          <p14:tracePt t="75620" x="11034713" y="3694113"/>
          <p14:tracePt t="75625" x="11050588" y="3694113"/>
          <p14:tracePt t="75632" x="11068050" y="3694113"/>
          <p14:tracePt t="75636" x="11075988" y="3694113"/>
          <p14:tracePt t="75640" x="11093450" y="3694113"/>
          <p14:tracePt t="75648" x="11109325" y="3694113"/>
          <p14:tracePt t="75652" x="11117263" y="3694113"/>
          <p14:tracePt t="75656" x="11126788" y="3694113"/>
          <p14:tracePt t="75660" x="11142663" y="3694113"/>
          <p14:tracePt t="75664" x="11152188" y="3694113"/>
          <p14:tracePt t="75668" x="11160125" y="3694113"/>
          <p14:tracePt t="75676" x="11176000" y="3694113"/>
          <p14:tracePt t="75684" x="11185525" y="3694113"/>
          <p14:tracePt t="75688" x="11193463" y="3694113"/>
          <p14:tracePt t="75692" x="11201400" y="3694113"/>
          <p14:tracePt t="75700" x="11210925" y="3694113"/>
          <p14:tracePt t="75708" x="11218863" y="3694113"/>
          <p14:tracePt t="75716" x="11226800" y="3694113"/>
          <p14:tracePt t="75720" x="11234738" y="3694113"/>
          <p14:tracePt t="75732" x="11244263" y="3694113"/>
          <p14:tracePt t="75738" x="11252200" y="3694113"/>
          <p14:tracePt t="75748" x="11260138" y="3694113"/>
          <p14:tracePt t="75754" x="11269663" y="3694113"/>
          <p14:tracePt t="75766" x="11277600" y="3694113"/>
          <p14:tracePt t="75778" x="11285538" y="3694113"/>
          <p14:tracePt t="75786" x="11293475" y="3694113"/>
          <p14:tracePt t="75790" x="11303000" y="3694113"/>
          <p14:tracePt t="75802" x="11303000" y="3684588"/>
          <p14:tracePt t="75806" x="11310938" y="3684588"/>
          <p14:tracePt t="75822" x="11318875" y="3684588"/>
          <p14:tracePt t="75830" x="11318875" y="3676650"/>
          <p14:tracePt t="75838" x="11328400" y="3676650"/>
          <p14:tracePt t="75842" x="11336338" y="3676650"/>
          <p14:tracePt t="75850" x="11336338" y="3668713"/>
          <p14:tracePt t="75854" x="11344275" y="3668713"/>
          <p14:tracePt t="75922" x="11344275" y="3659188"/>
          <p14:tracePt t="75926" x="11344275" y="3651250"/>
          <p14:tracePt t="75941" x="11352213" y="3643313"/>
          <p14:tracePt t="75944" x="11352213" y="3635375"/>
          <p14:tracePt t="75956" x="11352213" y="3625850"/>
          <p14:tracePt t="75975" x="11352213" y="3609975"/>
          <p14:tracePt t="75980" x="11352213" y="3600450"/>
          <p14:tracePt t="75988" x="11352213" y="3592513"/>
          <p14:tracePt t="75996" x="11352213" y="3584575"/>
          <p14:tracePt t="76008" x="11352213" y="3576638"/>
          <p14:tracePt t="76013" x="11352213" y="3567113"/>
          <p14:tracePt t="76036" x="11344275" y="3567113"/>
          <p14:tracePt t="76040" x="11336338" y="3567113"/>
          <p14:tracePt t="76048" x="11328400" y="3567113"/>
          <p14:tracePt t="76052" x="11310938" y="3567113"/>
          <p14:tracePt t="76056" x="11303000" y="3567113"/>
          <p14:tracePt t="76061" x="11285538" y="3576638"/>
          <p14:tracePt t="76064" x="11277600" y="3576638"/>
          <p14:tracePt t="76068" x="11260138" y="3584575"/>
          <p14:tracePt t="76072" x="11244263" y="3584575"/>
          <p14:tracePt t="76076" x="11226800" y="3592513"/>
          <p14:tracePt t="76080" x="11201400" y="3609975"/>
          <p14:tracePt t="76084" x="11185525" y="3617913"/>
          <p14:tracePt t="76088" x="11176000" y="3617913"/>
          <p14:tracePt t="76092" x="11168063" y="3617913"/>
          <p14:tracePt t="76096" x="11134725" y="3643313"/>
          <p14:tracePt t="76100" x="11117263" y="3651250"/>
          <p14:tracePt t="76104" x="11075988" y="3659188"/>
          <p14:tracePt t="76108" x="11058525" y="3676650"/>
          <p14:tracePt t="76112" x="11017250" y="3694113"/>
          <p14:tracePt t="76116" x="10999788" y="3702050"/>
          <p14:tracePt t="76120" x="10958513" y="3727450"/>
          <p14:tracePt t="76125" x="10925175" y="3735388"/>
          <p14:tracePt t="76128" x="10882313" y="3760788"/>
          <p14:tracePt t="76130" x="10858500" y="3768725"/>
          <p14:tracePt t="76134" x="10815638" y="3786188"/>
          <p14:tracePt t="76138" x="10799763" y="3794125"/>
          <p14:tracePt t="76142" x="10756900" y="3802063"/>
          <p14:tracePt t="76146" x="10731500" y="3811588"/>
          <p14:tracePt t="76150" x="10690225" y="3827463"/>
          <p14:tracePt t="76154" x="10672763" y="3835400"/>
          <p14:tracePt t="76158" x="10639425" y="3844925"/>
          <p14:tracePt t="76162" x="10623550" y="3852863"/>
          <p14:tracePt t="76166" x="10588625" y="3870325"/>
          <p14:tracePt t="76170" x="10572750" y="3870325"/>
          <p14:tracePt t="76174" x="10547350" y="3878263"/>
          <p14:tracePt t="76178" x="10539413" y="3878263"/>
          <p14:tracePt t="76182" x="10514013" y="3886200"/>
          <p14:tracePt t="76186" x="10496550" y="3886200"/>
          <p14:tracePt t="76190" x="10471150" y="3894138"/>
          <p14:tracePt t="76194" x="10455275" y="3894138"/>
          <p14:tracePt t="76202" x="10437813" y="3894138"/>
          <p14:tracePt t="76210" x="10429875" y="3894138"/>
          <p14:tracePt t="76218" x="10421938" y="3894138"/>
          <p14:tracePt t="76222" x="10412413" y="3894138"/>
          <p14:tracePt t="76238" x="10404475" y="3894138"/>
          <p14:tracePt t="76250" x="10396538" y="3894138"/>
          <p14:tracePt t="76258" x="10379075" y="3894138"/>
          <p14:tracePt t="76266" x="10371138" y="3894138"/>
          <p14:tracePt t="76270" x="10363200" y="3894138"/>
          <p14:tracePt t="76282" x="10353675" y="3886200"/>
          <p14:tracePt t="76286" x="10345738" y="3886200"/>
          <p14:tracePt t="76290" x="10329863" y="3886200"/>
          <p14:tracePt t="76298" x="10312400" y="3886200"/>
          <p14:tracePt t="76302" x="10312400" y="3878263"/>
          <p14:tracePt t="76306" x="10304463" y="3878263"/>
          <p14:tracePt t="76310" x="10294938" y="3878263"/>
          <p14:tracePt t="76314" x="10287000" y="3878263"/>
          <p14:tracePt t="76318" x="10271125" y="3878263"/>
          <p14:tracePt t="76324" x="10253663" y="3870325"/>
          <p14:tracePt t="76328" x="10245725" y="3870325"/>
          <p14:tracePt t="76332" x="10220325" y="3870325"/>
          <p14:tracePt t="76340" x="10212388" y="3870325"/>
          <p14:tracePt t="76344" x="10194925" y="3860800"/>
          <p14:tracePt t="76348" x="10177463" y="3860800"/>
          <p14:tracePt t="76356" x="10161588" y="3860800"/>
          <p14:tracePt t="76360" x="10144125" y="3860800"/>
          <p14:tracePt t="76368" x="10118725" y="3860800"/>
          <p14:tracePt t="76372" x="10110788" y="3860800"/>
          <p14:tracePt t="76376" x="10094913" y="3860800"/>
          <p14:tracePt t="76380" x="10077450" y="3860800"/>
          <p14:tracePt t="76384" x="10059988" y="3860800"/>
          <p14:tracePt t="76388" x="10052050" y="3852863"/>
          <p14:tracePt t="76392" x="10026650" y="3852863"/>
          <p14:tracePt t="76396" x="10018713" y="3852863"/>
          <p14:tracePt t="76400" x="10010775" y="3844925"/>
          <p14:tracePt t="76404" x="9993313" y="3844925"/>
          <p14:tracePt t="76408" x="9985375" y="3844925"/>
          <p14:tracePt t="76412" x="9967913" y="3844925"/>
          <p14:tracePt t="76416" x="9959975" y="3844925"/>
          <p14:tracePt t="76420" x="9942513" y="3835400"/>
          <p14:tracePt t="76424" x="9934575" y="3835400"/>
          <p14:tracePt t="76428" x="9918700" y="3835400"/>
          <p14:tracePt t="76432" x="9909175" y="3827463"/>
          <p14:tracePt t="76436" x="9893300" y="3827463"/>
          <p14:tracePt t="76440" x="9883775" y="3827463"/>
          <p14:tracePt t="76444" x="9875838" y="3827463"/>
          <p14:tracePt t="76448" x="9867900" y="3827463"/>
          <p14:tracePt t="76456" x="9859963" y="3827463"/>
          <p14:tracePt t="76460" x="9850438" y="3827463"/>
          <p14:tracePt t="76464" x="9842500" y="3819525"/>
          <p14:tracePt t="76472" x="9834563" y="3819525"/>
          <p14:tracePt t="76476" x="9834563" y="3811588"/>
          <p14:tracePt t="76480" x="9825038" y="3811588"/>
          <p14:tracePt t="76492" x="9817100" y="3811588"/>
          <p14:tracePt t="76504" x="9809163" y="3811588"/>
          <p14:tracePt t="76508" x="9801225" y="3811588"/>
          <p14:tracePt t="76520" x="9791700" y="3811588"/>
          <p14:tracePt t="76522" x="9783763" y="3811588"/>
          <p14:tracePt t="76530" x="9775825" y="3811588"/>
          <p14:tracePt t="76534" x="9766300" y="3811588"/>
          <p14:tracePt t="76542" x="9750425" y="3802063"/>
          <p14:tracePt t="76552" x="9732963" y="3802063"/>
          <p14:tracePt t="76554" x="9725025" y="3802063"/>
          <p14:tracePt t="76558" x="9717088" y="3802063"/>
          <p14:tracePt t="76562" x="9707563" y="3794125"/>
          <p14:tracePt t="76566" x="9691688" y="3794125"/>
          <p14:tracePt t="76575" x="9674225" y="3794125"/>
          <p14:tracePt t="76578" x="9666288" y="3794125"/>
          <p14:tracePt t="76582" x="9640888" y="3794125"/>
          <p14:tracePt t="76590" x="9625013" y="3794125"/>
          <p14:tracePt t="76594" x="9615488" y="3794125"/>
          <p14:tracePt t="76598" x="9607550" y="3794125"/>
          <p14:tracePt t="76602" x="9590088" y="3794125"/>
          <p14:tracePt t="76606" x="9582150" y="3794125"/>
          <p14:tracePt t="76610" x="9566275" y="3794125"/>
          <p14:tracePt t="76614" x="9556750" y="3794125"/>
          <p14:tracePt t="76618" x="9540875" y="3786188"/>
          <p14:tracePt t="76622" x="9531350" y="3786188"/>
          <p14:tracePt t="76626" x="9515475" y="3786188"/>
          <p14:tracePt t="76630" x="9498013" y="3786188"/>
          <p14:tracePt t="76634" x="9482138" y="3786188"/>
          <p14:tracePt t="76638" x="9472613" y="3786188"/>
          <p14:tracePt t="76642" x="9448800" y="3786188"/>
          <p14:tracePt t="76650" x="9380538" y="3786188"/>
          <p14:tracePt t="76654" x="9355138" y="3786188"/>
          <p14:tracePt t="76658" x="9321800" y="3786188"/>
          <p14:tracePt t="76662" x="9313863" y="3786188"/>
          <p14:tracePt t="76666" x="9288463" y="3786188"/>
          <p14:tracePt t="76670" x="9280525" y="3786188"/>
          <p14:tracePt t="76674" x="9247188" y="3786188"/>
          <p14:tracePt t="76678" x="9229725" y="3786188"/>
          <p14:tracePt t="76682" x="9204325" y="3786188"/>
          <p14:tracePt t="76686" x="9196388" y="3786188"/>
          <p14:tracePt t="76690" x="9170988" y="3786188"/>
          <p14:tracePt t="76698" x="9155113" y="3786188"/>
          <p14:tracePt t="76702" x="9137650" y="3786188"/>
          <p14:tracePt t="76706" x="9112250" y="3786188"/>
          <p14:tracePt t="76710" x="9104313" y="3786188"/>
          <p14:tracePt t="76714" x="9086850" y="3786188"/>
          <p14:tracePt t="76716" x="9070975" y="3786188"/>
          <p14:tracePt t="76720" x="9061450" y="3786188"/>
          <p14:tracePt t="76724" x="9053513" y="3786188"/>
          <p14:tracePt t="76732" x="9045575" y="3786188"/>
          <p14:tracePt t="76736" x="9037638" y="3786188"/>
          <p14:tracePt t="76740" x="9028113" y="3786188"/>
          <p14:tracePt t="76748" x="9020175" y="3786188"/>
          <p14:tracePt t="76756" x="9012238" y="3776663"/>
          <p14:tracePt t="76760" x="9002713" y="3776663"/>
          <p14:tracePt t="76764" x="8994775" y="3768725"/>
          <p14:tracePt t="76772" x="8986838" y="3768725"/>
          <p14:tracePt t="76776" x="8978900" y="3760788"/>
          <p14:tracePt t="76784" x="8969375" y="3760788"/>
          <p14:tracePt t="76788" x="8961438" y="3752850"/>
          <p14:tracePt t="76792" x="8953500" y="3743325"/>
          <p14:tracePt t="76804" x="8936038" y="3735388"/>
          <p14:tracePt t="76812" x="8928100" y="3727450"/>
          <p14:tracePt t="76816" x="8920163" y="3717925"/>
          <p14:tracePt t="76820" x="8910638" y="3717925"/>
          <p14:tracePt t="76824" x="8910638" y="3709988"/>
          <p14:tracePt t="76832" x="8902700" y="3702050"/>
          <p14:tracePt t="76840" x="8894763" y="3694113"/>
          <p14:tracePt t="76848" x="8894763" y="3684588"/>
          <p14:tracePt t="76852" x="8885238" y="3684588"/>
          <p14:tracePt t="76856" x="8877300" y="3676650"/>
          <p14:tracePt t="76864" x="8877300" y="3668713"/>
          <p14:tracePt t="76872" x="8877300" y="3659188"/>
          <p14:tracePt t="76880" x="8877300" y="3651250"/>
          <p14:tracePt t="76892" x="8877300" y="3643313"/>
          <p14:tracePt t="76900" x="8877300" y="3635375"/>
          <p14:tracePt t="76912" x="8877300" y="3625850"/>
          <p14:tracePt t="76914" x="8877300" y="3617913"/>
          <p14:tracePt t="76922" x="8877300" y="3609975"/>
          <p14:tracePt t="76934" x="8885238" y="3600450"/>
          <p14:tracePt t="76942" x="8885238" y="3592513"/>
          <p14:tracePt t="76946" x="8885238" y="3584575"/>
          <p14:tracePt t="76950" x="8894763" y="3584575"/>
          <p14:tracePt t="76954" x="8894763" y="3576638"/>
          <p14:tracePt t="76958" x="8910638" y="3576638"/>
          <p14:tracePt t="76966" x="8920163" y="3559175"/>
          <p14:tracePt t="76972" x="8928100" y="3559175"/>
          <p14:tracePt t="76992" x="9012238" y="3525838"/>
          <p14:tracePt t="76994" x="9012238" y="3517900"/>
          <p14:tracePt t="76998" x="9037638" y="3517900"/>
          <p14:tracePt t="77006" x="9061450" y="3508375"/>
          <p14:tracePt t="77010" x="9070975" y="3500438"/>
          <p14:tracePt t="77014" x="9086850" y="3500438"/>
          <p14:tracePt t="77018" x="9112250" y="3492500"/>
          <p14:tracePt t="77022" x="9137650" y="3482975"/>
          <p14:tracePt t="77026" x="9145588" y="3482975"/>
          <p14:tracePt t="77030" x="9178925" y="3475038"/>
          <p14:tracePt t="77034" x="9204325" y="3467100"/>
          <p14:tracePt t="77038" x="9221788" y="3459163"/>
          <p14:tracePt t="77042" x="9263063" y="3449638"/>
          <p14:tracePt t="77046" x="9280525" y="3449638"/>
          <p14:tracePt t="77050" x="9313863" y="3449638"/>
          <p14:tracePt t="77054" x="9331325" y="3441700"/>
          <p14:tracePt t="77058" x="9372600" y="3433763"/>
          <p14:tracePt t="77062" x="9390063" y="3433763"/>
          <p14:tracePt t="77066" x="9431338" y="3424238"/>
          <p14:tracePt t="77070" x="9456738" y="3424238"/>
          <p14:tracePt t="77074" x="9507538" y="3416300"/>
          <p14:tracePt t="77078" x="9566275" y="3408363"/>
          <p14:tracePt t="77082" x="9582150" y="3408363"/>
          <p14:tracePt t="77086" x="9632950" y="3408363"/>
          <p14:tracePt t="77090" x="9658350" y="3408363"/>
          <p14:tracePt t="77094" x="9707563" y="3408363"/>
          <p14:tracePt t="77098" x="9732963" y="3408363"/>
          <p14:tracePt t="77102" x="9783763" y="3408363"/>
          <p14:tracePt t="77106" x="9809163" y="3408363"/>
          <p14:tracePt t="77108" x="9867900" y="3408363"/>
          <p14:tracePt t="77112" x="9883775" y="3408363"/>
          <p14:tracePt t="77116" x="9942513" y="3408363"/>
          <p14:tracePt t="77120" x="10001250" y="3416300"/>
          <p14:tracePt t="77125" x="10018713" y="3416300"/>
          <p14:tracePt t="77128" x="10077450" y="3424238"/>
          <p14:tracePt t="77132" x="10094913" y="3424238"/>
          <p14:tracePt t="77136" x="10153650" y="3433763"/>
          <p14:tracePt t="77140" x="10177463" y="3433763"/>
          <p14:tracePt t="77144" x="10228263" y="3433763"/>
          <p14:tracePt t="77148" x="10245725" y="3433763"/>
          <p14:tracePt t="77152" x="10294938" y="3433763"/>
          <p14:tracePt t="77156" x="10312400" y="3433763"/>
          <p14:tracePt t="77160" x="10353675" y="3433763"/>
          <p14:tracePt t="77164" x="10388600" y="3433763"/>
          <p14:tracePt t="77168" x="10404475" y="3433763"/>
          <p14:tracePt t="77172" x="10455275" y="3433763"/>
          <p14:tracePt t="77176" x="10463213" y="3433763"/>
          <p14:tracePt t="77180" x="10506075" y="3424238"/>
          <p14:tracePt t="77184" x="10521950" y="3424238"/>
          <p14:tracePt t="77188" x="10555288" y="3416300"/>
          <p14:tracePt t="77192" x="10580688" y="3416300"/>
          <p14:tracePt t="77196" x="10623550" y="3408363"/>
          <p14:tracePt t="77200" x="10631488" y="3398838"/>
          <p14:tracePt t="77204" x="10664825" y="3398838"/>
          <p14:tracePt t="77208" x="10698163" y="3390900"/>
          <p14:tracePt t="77212" x="10715625" y="3390900"/>
          <p14:tracePt t="77216" x="10748963" y="3382963"/>
          <p14:tracePt t="77220" x="10756900" y="3382963"/>
          <p14:tracePt t="77224" x="10790238" y="3382963"/>
          <p14:tracePt t="77228" x="10799763" y="3382963"/>
          <p14:tracePt t="77232" x="10823575" y="3382963"/>
          <p14:tracePt t="77236" x="10833100" y="3382963"/>
          <p14:tracePt t="77240" x="10848975" y="3382963"/>
          <p14:tracePt t="77244" x="10858500" y="3382963"/>
          <p14:tracePt t="77248" x="10882313" y="3382963"/>
          <p14:tracePt t="77252" x="10891838" y="3382963"/>
          <p14:tracePt t="77256" x="10907713" y="3382963"/>
          <p14:tracePt t="77260" x="10917238" y="3382963"/>
          <p14:tracePt t="77264" x="10933113" y="3382963"/>
          <p14:tracePt t="77268" x="10941050" y="3382963"/>
          <p14:tracePt t="77272" x="10958513" y="3382963"/>
          <p14:tracePt t="77276" x="10975975" y="3382963"/>
          <p14:tracePt t="77280" x="10991850" y="3382963"/>
          <p14:tracePt t="77284" x="11009313" y="3382963"/>
          <p14:tracePt t="77288" x="11017250" y="3382963"/>
          <p14:tracePt t="77292" x="11042650" y="3382963"/>
          <p14:tracePt t="77296" x="11050588" y="3382963"/>
          <p14:tracePt t="77300" x="11075988" y="3382963"/>
          <p14:tracePt t="77302" x="11083925" y="3390900"/>
          <p14:tracePt t="77306" x="11109325" y="3390900"/>
          <p14:tracePt t="77314" x="11134725" y="3398838"/>
          <p14:tracePt t="77318" x="11152188" y="3398838"/>
          <p14:tracePt t="77322" x="11176000" y="3398838"/>
          <p14:tracePt t="77326" x="11185525" y="3398838"/>
          <p14:tracePt t="77330" x="11201400" y="3408363"/>
          <p14:tracePt t="77334" x="11210925" y="3408363"/>
          <p14:tracePt t="77338" x="11226800" y="3416300"/>
          <p14:tracePt t="77346" x="11244263" y="3416300"/>
          <p14:tracePt t="77350" x="11252200" y="3416300"/>
          <p14:tracePt t="77354" x="11260138" y="3416300"/>
          <p14:tracePt t="77358" x="11269663" y="3416300"/>
          <p14:tracePt t="77362" x="11277600" y="3416300"/>
          <p14:tracePt t="77370" x="11293475" y="3416300"/>
          <p14:tracePt t="77382" x="11303000" y="3416300"/>
          <p14:tracePt t="77394" x="11310938" y="3424238"/>
          <p14:tracePt t="77410" x="11318875" y="3424238"/>
          <p14:tracePt t="77419" x="11318875" y="3433763"/>
          <p14:tracePt t="77442" x="11328400" y="3433763"/>
          <p14:tracePt t="77450" x="11328400" y="3441700"/>
          <p14:tracePt t="77462" x="11336338" y="3449638"/>
          <p14:tracePt t="77474" x="11336338" y="3459163"/>
          <p14:tracePt t="77478" x="11336338" y="3467100"/>
          <p14:tracePt t="77486" x="11336338" y="3482975"/>
          <p14:tracePt t="77494" x="11328400" y="3508375"/>
          <p14:tracePt t="77498" x="11318875" y="3517900"/>
          <p14:tracePt t="77500" x="11303000" y="3533775"/>
          <p14:tracePt t="77504" x="11293475" y="3533775"/>
          <p14:tracePt t="77508" x="11277600" y="3551238"/>
          <p14:tracePt t="77512" x="11260138" y="3551238"/>
          <p14:tracePt t="77516" x="11234738" y="3576638"/>
          <p14:tracePt t="77520" x="11218863" y="3576638"/>
          <p14:tracePt t="77525" x="11176000" y="3600450"/>
          <p14:tracePt t="77528" x="11134725" y="3617913"/>
          <p14:tracePt t="77532" x="11109325" y="3625850"/>
          <p14:tracePt t="77536" x="11050588" y="3643313"/>
          <p14:tracePt t="77540" x="11017250" y="3643313"/>
          <p14:tracePt t="77544" x="10950575" y="3651250"/>
          <p14:tracePt t="77548" x="10925175" y="3659188"/>
          <p14:tracePt t="77552" x="10858500" y="3668713"/>
          <p14:tracePt t="77556" x="10833100" y="3676650"/>
          <p14:tracePt t="77560" x="10756900" y="3684588"/>
          <p14:tracePt t="77564" x="10715625" y="3684588"/>
          <p14:tracePt t="77568" x="10631488" y="3694113"/>
          <p14:tracePt t="77572" x="10539413" y="3702050"/>
          <p14:tracePt t="77576" x="10506075" y="3702050"/>
          <p14:tracePt t="77580" x="10412413" y="3709988"/>
          <p14:tracePt t="77584" x="10379075" y="3709988"/>
          <p14:tracePt t="77588" x="10320338" y="3717925"/>
          <p14:tracePt t="77592" x="10279063" y="3717925"/>
          <p14:tracePt t="77596" x="10212388" y="3717925"/>
          <p14:tracePt t="77600" x="10153650" y="3717925"/>
          <p14:tracePt t="77604" x="10094913" y="3717925"/>
          <p14:tracePt t="77608" x="10036175" y="3717925"/>
          <p14:tracePt t="77612" x="9985375" y="3717925"/>
          <p14:tracePt t="77616" x="9934575" y="3717925"/>
          <p14:tracePt t="77620" x="9893300" y="3717925"/>
          <p14:tracePt t="77624" x="9875838" y="3717925"/>
          <p14:tracePt t="77628" x="9842500" y="3717925"/>
          <p14:tracePt t="77632" x="9825038" y="3717925"/>
          <p14:tracePt t="77636" x="9801225" y="3717925"/>
          <p14:tracePt t="77640" x="9775825" y="3717925"/>
          <p14:tracePt t="77644" x="9766300" y="3717925"/>
          <p14:tracePt t="77648" x="9742488" y="3727450"/>
          <p14:tracePt t="77656" x="9717088" y="3727450"/>
          <p14:tracePt t="77660" x="9707563" y="3727450"/>
          <p14:tracePt t="77664" x="9691688" y="3727450"/>
          <p14:tracePt t="77672" x="9674225" y="3727450"/>
          <p14:tracePt t="77676" x="9666288" y="3727450"/>
          <p14:tracePt t="77680" x="9640888" y="3727450"/>
          <p14:tracePt t="77684" x="9625013" y="3727450"/>
          <p14:tracePt t="77688" x="9599613" y="3727450"/>
          <p14:tracePt t="77692" x="9590088" y="3727450"/>
          <p14:tracePt t="77694" x="9566275" y="3727450"/>
          <p14:tracePt t="77698" x="9556750" y="3727450"/>
          <p14:tracePt t="77702" x="9531350" y="3727450"/>
          <p14:tracePt t="77706" x="9507538" y="3727450"/>
          <p14:tracePt t="77712" x="9498013" y="3727450"/>
          <p14:tracePt t="77716" x="9472613" y="3727450"/>
          <p14:tracePt t="77718" x="9456738" y="3727450"/>
          <p14:tracePt t="77722" x="9431338" y="3727450"/>
          <p14:tracePt t="77726" x="9423400" y="3727450"/>
          <p14:tracePt t="77730" x="9398000" y="3727450"/>
          <p14:tracePt t="77734" x="9390063" y="3727450"/>
          <p14:tracePt t="77738" x="9372600" y="3727450"/>
          <p14:tracePt t="77742" x="9364663" y="3727450"/>
          <p14:tracePt t="77746" x="9339263" y="3735388"/>
          <p14:tracePt t="77754" x="9313863" y="3735388"/>
          <p14:tracePt t="77758" x="9305925" y="3735388"/>
          <p14:tracePt t="77762" x="9280525" y="3735388"/>
          <p14:tracePt t="77766" x="9272588" y="3735388"/>
          <p14:tracePt t="77770" x="9247188" y="3735388"/>
          <p14:tracePt t="77774" x="9229725" y="3735388"/>
          <p14:tracePt t="77778" x="9204325" y="3735388"/>
          <p14:tracePt t="77782" x="9196388" y="3735388"/>
          <p14:tracePt t="77786" x="9163050" y="3735388"/>
          <p14:tracePt t="77790" x="9155113" y="3735388"/>
          <p14:tracePt t="77794" x="9129713" y="3735388"/>
          <p14:tracePt t="77798" x="9112250" y="3735388"/>
          <p14:tracePt t="77802" x="9086850" y="3735388"/>
          <p14:tracePt t="77806" x="9078913" y="3735388"/>
          <p14:tracePt t="77810" x="9053513" y="3735388"/>
          <p14:tracePt t="77818" x="9028113" y="3735388"/>
          <p14:tracePt t="77822" x="9002713" y="3735388"/>
          <p14:tracePt t="77826" x="8994775" y="3735388"/>
          <p14:tracePt t="77830" x="8978900" y="3735388"/>
          <p14:tracePt t="77834" x="8961438" y="3735388"/>
          <p14:tracePt t="77838" x="8936038" y="3735388"/>
          <p14:tracePt t="77842" x="8928100" y="3735388"/>
          <p14:tracePt t="77846" x="8902700" y="3735388"/>
          <p14:tracePt t="77850" x="8894763" y="3735388"/>
          <p14:tracePt t="77854" x="8869363" y="3735388"/>
          <p14:tracePt t="77858" x="8851900" y="3735388"/>
          <p14:tracePt t="77862" x="8836025" y="3735388"/>
          <p14:tracePt t="77870" x="8818563" y="3735388"/>
          <p14:tracePt t="77874" x="8810625" y="3735388"/>
          <p14:tracePt t="77878" x="8802688" y="3735388"/>
          <p14:tracePt t="77882" x="8793163" y="3735388"/>
          <p14:tracePt t="77890" x="8785225" y="3735388"/>
          <p14:tracePt t="77904" x="8777288" y="3735388"/>
          <p14:tracePt t="78170" x="8777288" y="3727450"/>
          <p14:tracePt t="78178" x="8777288" y="3717925"/>
          <p14:tracePt t="78182" x="8777288" y="3709988"/>
          <p14:tracePt t="78186" x="8777288" y="3702050"/>
          <p14:tracePt t="78190" x="8777288" y="3694113"/>
          <p14:tracePt t="78198" x="8777288" y="3676650"/>
          <p14:tracePt t="78202" x="8785225" y="3668713"/>
          <p14:tracePt t="78206" x="8793163" y="3659188"/>
          <p14:tracePt t="78210" x="8793163" y="3651250"/>
          <p14:tracePt t="78214" x="8793163" y="3635375"/>
          <p14:tracePt t="78218" x="8802688" y="3635375"/>
          <p14:tracePt t="78222" x="8802688" y="3617913"/>
          <p14:tracePt t="78226" x="8802688" y="3609975"/>
          <p14:tracePt t="78230" x="8810625" y="3600450"/>
          <p14:tracePt t="78234" x="8818563" y="3592513"/>
          <p14:tracePt t="78242" x="8818563" y="3584575"/>
          <p14:tracePt t="78246" x="8818563" y="3576638"/>
          <p14:tracePt t="78250" x="8826500" y="3576638"/>
          <p14:tracePt t="78258" x="8836025" y="3559175"/>
          <p14:tracePt t="78266" x="8843963" y="3551238"/>
          <p14:tracePt t="78290" x="8885238" y="3517900"/>
          <p14:tracePt t="78296" x="8894763" y="3508375"/>
          <p14:tracePt t="78298" x="8910638" y="3500438"/>
          <p14:tracePt t="78302" x="8920163" y="3492500"/>
          <p14:tracePt t="78306" x="8936038" y="3492500"/>
          <p14:tracePt t="78310" x="8943975" y="3482975"/>
          <p14:tracePt t="78314" x="8961438" y="3475038"/>
          <p14:tracePt t="78318" x="8978900" y="3467100"/>
          <p14:tracePt t="78322" x="9002713" y="3449638"/>
          <p14:tracePt t="78326" x="9012238" y="3449638"/>
          <p14:tracePt t="78330" x="9045575" y="3441700"/>
          <p14:tracePt t="78334" x="9061450" y="3433763"/>
          <p14:tracePt t="78338" x="9104313" y="3424238"/>
          <p14:tracePt t="78342" x="9120188" y="3416300"/>
          <p14:tracePt t="78346" x="9163050" y="3408363"/>
          <p14:tracePt t="78350" x="9178925" y="3408363"/>
          <p14:tracePt t="78354" x="9237663" y="3408363"/>
          <p14:tracePt t="78358" x="9255125" y="3408363"/>
          <p14:tracePt t="78362" x="9296400" y="3398838"/>
          <p14:tracePt t="78366" x="9321800" y="3398838"/>
          <p14:tracePt t="78370" x="9372600" y="3390900"/>
          <p14:tracePt t="78374" x="9390063" y="3390900"/>
          <p14:tracePt t="78378" x="9439275" y="3390900"/>
          <p14:tracePt t="78382" x="9498013" y="3390900"/>
          <p14:tracePt t="78386" x="9515475" y="3390900"/>
          <p14:tracePt t="78390" x="9566275" y="3390900"/>
          <p14:tracePt t="78394" x="9590088" y="3390900"/>
          <p14:tracePt t="78398" x="9632950" y="3390900"/>
          <p14:tracePt t="78402" x="9648825" y="3390900"/>
          <p14:tracePt t="78406" x="9691688" y="3390900"/>
          <p14:tracePt t="78410" x="9707563" y="3390900"/>
          <p14:tracePt t="78414" x="9750425" y="3390900"/>
          <p14:tracePt t="78418" x="9766300" y="3390900"/>
          <p14:tracePt t="78422" x="9809163" y="3390900"/>
          <p14:tracePt t="78426" x="9817100" y="3390900"/>
          <p14:tracePt t="78430" x="9850438" y="3390900"/>
          <p14:tracePt t="78434" x="9875838" y="3390900"/>
          <p14:tracePt t="78438" x="9909175" y="3390900"/>
          <p14:tracePt t="78442" x="9918700" y="3390900"/>
          <p14:tracePt t="78446" x="9952038" y="3390900"/>
          <p14:tracePt t="78450" x="9967913" y="3390900"/>
          <p14:tracePt t="78454" x="9993313" y="3390900"/>
          <p14:tracePt t="78458" x="10001250" y="3390900"/>
          <p14:tracePt t="78462" x="10036175" y="3390900"/>
          <p14:tracePt t="78467" x="10052050" y="3390900"/>
          <p14:tracePt t="78470" x="10085388" y="3390900"/>
          <p14:tracePt t="78474" x="10102850" y="3390900"/>
          <p14:tracePt t="78478" x="10136188" y="3390900"/>
          <p14:tracePt t="78480" x="10153650" y="3390900"/>
          <p14:tracePt t="78486" x="10186988" y="3390900"/>
          <p14:tracePt t="78488" x="10194925" y="3390900"/>
          <p14:tracePt t="78492" x="10228263" y="3390900"/>
          <p14:tracePt t="78496" x="10245725" y="3390900"/>
          <p14:tracePt t="78500" x="10287000" y="3390900"/>
          <p14:tracePt t="78504" x="10320338" y="3390900"/>
          <p14:tracePt t="78508" x="10337800" y="3390900"/>
          <p14:tracePt t="78512" x="10371138" y="3382963"/>
          <p14:tracePt t="78516" x="10388600" y="3382963"/>
          <p14:tracePt t="78520" x="10421938" y="3382963"/>
          <p14:tracePt t="78524" x="10429875" y="3382963"/>
          <p14:tracePt t="78528" x="10463213" y="3375025"/>
          <p14:tracePt t="78532" x="10480675" y="3375025"/>
          <p14:tracePt t="78536" x="10506075" y="3375025"/>
          <p14:tracePt t="78540" x="10514013" y="3375025"/>
          <p14:tracePt t="78544" x="10539413" y="3375025"/>
          <p14:tracePt t="78548" x="10547350" y="3375025"/>
          <p14:tracePt t="78552" x="10572750" y="3375025"/>
          <p14:tracePt t="78556" x="10580688" y="3375025"/>
          <p14:tracePt t="78560" x="10598150" y="3375025"/>
          <p14:tracePt t="78564" x="10614025" y="3375025"/>
          <p14:tracePt t="78568" x="10631488" y="3375025"/>
          <p14:tracePt t="78572" x="10639425" y="3375025"/>
          <p14:tracePt t="78576" x="10647363" y="3382963"/>
          <p14:tracePt t="78580" x="10656888" y="3382963"/>
          <p14:tracePt t="78584" x="10672763" y="3382963"/>
          <p14:tracePt t="78588" x="10682288" y="3382963"/>
          <p14:tracePt t="78592" x="10698163" y="3382963"/>
          <p14:tracePt t="78596" x="10706100" y="3382963"/>
          <p14:tracePt t="78600" x="10715625" y="3390900"/>
          <p14:tracePt t="78604" x="10723563" y="3390900"/>
          <p14:tracePt t="78608" x="10731500" y="3390900"/>
          <p14:tracePt t="78612" x="10748963" y="3398838"/>
          <p14:tracePt t="78616" x="10764838" y="3398838"/>
          <p14:tracePt t="78624" x="10774363" y="3398838"/>
          <p14:tracePt t="78628" x="10790238" y="3398838"/>
          <p14:tracePt t="78632" x="10799763" y="3398838"/>
          <p14:tracePt t="78637" x="10815638" y="3398838"/>
          <p14:tracePt t="78640" x="10823575" y="3398838"/>
          <p14:tracePt t="78644" x="10833100" y="3398838"/>
          <p14:tracePt t="78652" x="10848975" y="3398838"/>
          <p14:tracePt t="78656" x="10858500" y="3398838"/>
          <p14:tracePt t="78660" x="10866438" y="3398838"/>
          <p14:tracePt t="78664" x="10874375" y="3398838"/>
          <p14:tracePt t="78668" x="10891838" y="3398838"/>
          <p14:tracePt t="78676" x="10907713" y="3398838"/>
          <p14:tracePt t="78678" x="10917238" y="3398838"/>
          <p14:tracePt t="78682" x="10925175" y="3398838"/>
          <p14:tracePt t="78686" x="10933113" y="3398838"/>
          <p14:tracePt t="78690" x="10941050" y="3398838"/>
          <p14:tracePt t="78694" x="10950575" y="3398838"/>
          <p14:tracePt t="78698" x="10966450" y="3408363"/>
          <p14:tracePt t="78706" x="10975975" y="3408363"/>
          <p14:tracePt t="78710" x="10983913" y="3416300"/>
          <p14:tracePt t="78714" x="10999788" y="3416300"/>
          <p14:tracePt t="78722" x="11017250" y="3416300"/>
          <p14:tracePt t="78730" x="11034713" y="3416300"/>
          <p14:tracePt t="78734" x="11042650" y="3416300"/>
          <p14:tracePt t="78738" x="11058525" y="3424238"/>
          <p14:tracePt t="78746" x="11075988" y="3433763"/>
          <p14:tracePt t="78750" x="11083925" y="3433763"/>
          <p14:tracePt t="78754" x="11093450" y="3433763"/>
          <p14:tracePt t="78758" x="11109325" y="3433763"/>
          <p14:tracePt t="78763" x="11117263" y="3433763"/>
          <p14:tracePt t="78766" x="11126788" y="3433763"/>
          <p14:tracePt t="78774" x="11142663" y="3433763"/>
          <p14:tracePt t="78782" x="11152188" y="3441700"/>
          <p14:tracePt t="78786" x="11160125" y="3441700"/>
          <p14:tracePt t="78790" x="11168063" y="3441700"/>
          <p14:tracePt t="78798" x="11176000" y="3441700"/>
          <p14:tracePt t="78806" x="11185525" y="3441700"/>
          <p14:tracePt t="78810" x="11193463" y="3441700"/>
          <p14:tracePt t="78826" x="11201400" y="3441700"/>
          <p14:tracePt t="78842" x="11210925" y="3441700"/>
          <p14:tracePt t="78858" x="11218863" y="3441700"/>
          <p14:tracePt t="78880" x="11234738" y="3441700"/>
          <p14:tracePt t="78892" x="11234738" y="3449638"/>
          <p14:tracePt t="78896" x="11244263" y="3449638"/>
          <p14:tracePt t="78904" x="11252200" y="3449638"/>
          <p14:tracePt t="78908" x="11252200" y="3459163"/>
          <p14:tracePt t="78912" x="11260138" y="3467100"/>
          <p14:tracePt t="78920" x="11269663" y="3475038"/>
          <p14:tracePt t="78932" x="11277600" y="3482975"/>
          <p14:tracePt t="78940" x="11277600" y="3492500"/>
          <p14:tracePt t="78944" x="11285538" y="3500438"/>
          <p14:tracePt t="78948" x="11293475" y="3508375"/>
          <p14:tracePt t="78956" x="11293475" y="3517900"/>
          <p14:tracePt t="78960" x="11293475" y="3525838"/>
          <p14:tracePt t="78964" x="11303000" y="3525838"/>
          <p14:tracePt t="78968" x="11303000" y="3533775"/>
          <p14:tracePt t="78972" x="11303000" y="3541713"/>
          <p14:tracePt t="78976" x="11303000" y="3551238"/>
          <p14:tracePt t="78984" x="11303000" y="3559175"/>
          <p14:tracePt t="78988" x="11303000" y="3567113"/>
          <p14:tracePt t="78992" x="11310938" y="3576638"/>
          <p14:tracePt t="79000" x="11310938" y="3584575"/>
          <p14:tracePt t="79008" x="11310938" y="3592513"/>
          <p14:tracePt t="79020" x="11310938" y="3609975"/>
          <p14:tracePt t="79028" x="11310938" y="3617913"/>
          <p14:tracePt t="79040" x="11310938" y="3625850"/>
          <p14:tracePt t="79044" x="11310938" y="3635375"/>
          <p14:tracePt t="79052" x="11303000" y="3643313"/>
          <p14:tracePt t="79064" x="11285538" y="3659188"/>
          <p14:tracePt t="79070" x="11277600" y="3668713"/>
          <p14:tracePt t="79078" x="11260138" y="3676650"/>
          <p14:tracePt t="79082" x="11252200" y="3684588"/>
          <p14:tracePt t="79086" x="11244263" y="3694113"/>
          <p14:tracePt t="79090" x="11234738" y="3694113"/>
          <p14:tracePt t="79094" x="11185525" y="3717925"/>
          <p14:tracePt t="79098" x="11168063" y="3727450"/>
          <p14:tracePt t="79102" x="11142663" y="3743325"/>
          <p14:tracePt t="79106" x="11126788" y="3743325"/>
          <p14:tracePt t="79110" x="11093450" y="3752850"/>
          <p14:tracePt t="79114" x="11068050" y="3760788"/>
          <p14:tracePt t="79118" x="11034713" y="3768725"/>
          <p14:tracePt t="79123" x="11017250" y="3768725"/>
          <p14:tracePt t="79126" x="10975975" y="3776663"/>
          <p14:tracePt t="79130" x="10958513" y="3776663"/>
          <p14:tracePt t="79134" x="10917238" y="3786188"/>
          <p14:tracePt t="79138" x="10858500" y="3794125"/>
          <p14:tracePt t="79142" x="10841038" y="3802063"/>
          <p14:tracePt t="79146" x="10782300" y="3802063"/>
          <p14:tracePt t="79150" x="10764838" y="3802063"/>
          <p14:tracePt t="79154" x="10715625" y="3811588"/>
          <p14:tracePt t="79158" x="10698163" y="3811588"/>
          <p14:tracePt t="79162" x="10647363" y="3811588"/>
          <p14:tracePt t="79166" x="10623550" y="3811588"/>
          <p14:tracePt t="79170" x="10580688" y="3811588"/>
          <p14:tracePt t="79174" x="10555288" y="3811588"/>
          <p14:tracePt t="79178" x="10514013" y="3811588"/>
          <p14:tracePt t="79182" x="10463213" y="3811588"/>
          <p14:tracePt t="79187" x="10455275" y="3811588"/>
          <p14:tracePt t="79191" x="10412413" y="3811588"/>
          <p14:tracePt t="79194" x="10404475" y="3811588"/>
          <p14:tracePt t="79198" x="10379075" y="3811588"/>
          <p14:tracePt t="79202" x="10363200" y="3811588"/>
          <p14:tracePt t="79206" x="10337800" y="3811588"/>
          <p14:tracePt t="79214" x="10320338" y="3811588"/>
          <p14:tracePt t="79218" x="10312400" y="3811588"/>
          <p14:tracePt t="79222" x="10287000" y="3811588"/>
          <p14:tracePt t="79226" x="10279063" y="3811588"/>
          <p14:tracePt t="79234" x="10261600" y="3811588"/>
          <p14:tracePt t="79242" x="10228263" y="3811588"/>
          <p14:tracePt t="79246" x="10220325" y="3819525"/>
          <p14:tracePt t="79250" x="10202863" y="3819525"/>
          <p14:tracePt t="79254" x="10194925" y="3819525"/>
          <p14:tracePt t="79258" x="10161588" y="3819525"/>
          <p14:tracePt t="79262" x="10144125" y="3819525"/>
          <p14:tracePt t="79264" x="10110788" y="3819525"/>
          <p14:tracePt t="79268" x="10094913" y="3819525"/>
          <p14:tracePt t="79272" x="10052050" y="3819525"/>
          <p14:tracePt t="79276" x="10036175" y="3819525"/>
          <p14:tracePt t="79281" x="9993313" y="3819525"/>
          <p14:tracePt t="79284" x="9977438" y="3819525"/>
          <p14:tracePt t="79288" x="9926638" y="3819525"/>
          <p14:tracePt t="79292" x="9901238" y="3819525"/>
          <p14:tracePt t="79296" x="9850438" y="3819525"/>
          <p14:tracePt t="79300" x="9834563" y="3819525"/>
          <p14:tracePt t="79304" x="9775825" y="3819525"/>
          <p14:tracePt t="79308" x="9750425" y="3819525"/>
          <p14:tracePt t="79312" x="9699625" y="3819525"/>
          <p14:tracePt t="79316" x="9683750" y="3819525"/>
          <p14:tracePt t="79320" x="9640888" y="3819525"/>
          <p14:tracePt t="79325" x="9625013" y="3819525"/>
          <p14:tracePt t="79328" x="9582150" y="3819525"/>
          <p14:tracePt t="79332" x="9531350" y="3819525"/>
          <p14:tracePt t="79336" x="9515475" y="3819525"/>
          <p14:tracePt t="79341" x="9482138" y="3819525"/>
          <p14:tracePt t="79344" x="9464675" y="3819525"/>
          <p14:tracePt t="79348" x="9431338" y="3819525"/>
          <p14:tracePt t="79352" x="9423400" y="3819525"/>
          <p14:tracePt t="79356" x="9390063" y="3819525"/>
          <p14:tracePt t="79360" x="9380538" y="3819525"/>
          <p14:tracePt t="79364" x="9355138" y="3819525"/>
          <p14:tracePt t="79368" x="9339263" y="3819525"/>
          <p14:tracePt t="79372" x="9313863" y="3819525"/>
          <p14:tracePt t="79376" x="9305925" y="3819525"/>
          <p14:tracePt t="79380" x="9280525" y="3819525"/>
          <p14:tracePt t="79384" x="9272588" y="3819525"/>
          <p14:tracePt t="79388" x="9255125" y="3819525"/>
          <p14:tracePt t="79392" x="9237663" y="3819525"/>
          <p14:tracePt t="79396" x="9213850" y="3819525"/>
          <p14:tracePt t="79400" x="9204325" y="3819525"/>
          <p14:tracePt t="79404" x="9178925" y="3819525"/>
          <p14:tracePt t="79408" x="9170988" y="3819525"/>
          <p14:tracePt t="79412" x="9145588" y="3819525"/>
          <p14:tracePt t="79416" x="9137650" y="3819525"/>
          <p14:tracePt t="79420" x="9112250" y="3819525"/>
          <p14:tracePt t="79424" x="9096375" y="3819525"/>
          <p14:tracePt t="79428" x="9070975" y="3819525"/>
          <p14:tracePt t="79432" x="9061450" y="3819525"/>
          <p14:tracePt t="79436" x="9037638" y="3819525"/>
          <p14:tracePt t="79441" x="9028113" y="3819525"/>
          <p14:tracePt t="79444" x="9012238" y="3819525"/>
          <p14:tracePt t="79448" x="9002713" y="3819525"/>
          <p14:tracePt t="79452" x="8986838" y="3811588"/>
          <p14:tracePt t="79456" x="8978900" y="3811588"/>
          <p14:tracePt t="79458" x="8969375" y="3811588"/>
          <p14:tracePt t="79462" x="8961438" y="3811588"/>
          <p14:tracePt t="79470" x="8953500" y="3811588"/>
          <p14:tracePt t="79510" x="8943975" y="3811588"/>
          <p14:tracePt t="79741" x="8961438" y="3802063"/>
          <p14:tracePt t="79748" x="8969375" y="3794125"/>
          <p14:tracePt t="79756" x="8986838" y="3794125"/>
          <p14:tracePt t="79764" x="8994775" y="3794125"/>
          <p14:tracePt t="79768" x="9002713" y="3794125"/>
          <p14:tracePt t="79772" x="9012238" y="3794125"/>
          <p14:tracePt t="79776" x="9012238" y="3786188"/>
          <p14:tracePt t="79780" x="9020175" y="3786188"/>
          <p14:tracePt t="79788" x="9028113" y="3786188"/>
          <p14:tracePt t="79792" x="9037638" y="3786188"/>
          <p14:tracePt t="79796" x="9045575" y="3776663"/>
          <p14:tracePt t="79804" x="9053513" y="3776663"/>
          <p14:tracePt t="79808" x="9061450" y="3776663"/>
          <p14:tracePt t="79812" x="9070975" y="3776663"/>
          <p14:tracePt t="79816" x="9070975" y="3768725"/>
          <p14:tracePt t="79841" x="9078913" y="3768725"/>
          <p14:tracePt t="79942" x="9070975" y="3768725"/>
          <p14:tracePt t="79995" x="9061450" y="3768725"/>
          <p14:tracePt t="79998" x="9053513" y="3768725"/>
          <p14:tracePt t="80006" x="9045575" y="3768725"/>
          <p14:tracePt t="80010" x="9037638" y="3768725"/>
          <p14:tracePt t="80014" x="9028113" y="3768725"/>
          <p14:tracePt t="80018" x="9028113" y="3760788"/>
          <p14:tracePt t="80022" x="9020175" y="3760788"/>
          <p14:tracePt t="80030" x="9012238" y="3752850"/>
          <p14:tracePt t="80038" x="9012238" y="3743325"/>
          <p14:tracePt t="80042" x="9002713" y="3743325"/>
          <p14:tracePt t="80052" x="8994775" y="3743325"/>
          <p14:tracePt t="80056" x="8994775" y="3735388"/>
          <p14:tracePt t="80072" x="8986838" y="3727450"/>
          <p14:tracePt t="80112" x="8986838" y="3717925"/>
          <p14:tracePt t="80116" x="8978900" y="3717925"/>
          <p14:tracePt t="80128" x="8978900" y="3709988"/>
          <p14:tracePt t="80144" x="8969375" y="3702050"/>
          <p14:tracePt t="80160" x="8961438" y="3702050"/>
          <p14:tracePt t="80164" x="8961438" y="3694113"/>
          <p14:tracePt t="80176" x="8961438" y="3684588"/>
          <p14:tracePt t="80180" x="8953500" y="3676650"/>
          <p14:tracePt t="80196" x="8943975" y="3668713"/>
          <p14:tracePt t="80212" x="8936038" y="3659188"/>
          <p14:tracePt t="80224" x="8928100" y="3651250"/>
          <p14:tracePt t="80236" x="8928100" y="3643313"/>
          <p14:tracePt t="80241" x="8920163" y="3643313"/>
          <p14:tracePt t="80247" x="8920163" y="3635375"/>
          <p14:tracePt t="80290" x="8910638" y="3635375"/>
          <p14:tracePt t="80298" x="8910638" y="3625850"/>
          <p14:tracePt t="80387" x="8920163" y="3625850"/>
          <p14:tracePt t="80391" x="8928100" y="3625850"/>
          <p14:tracePt t="80394" x="8943975" y="3625850"/>
          <p14:tracePt t="80398" x="8961438" y="3625850"/>
          <p14:tracePt t="80402" x="8986838" y="3625850"/>
          <p14:tracePt t="80410" x="9002713" y="3625850"/>
          <p14:tracePt t="80414" x="9012238" y="3625850"/>
          <p14:tracePt t="80418" x="9028113" y="3625850"/>
          <p14:tracePt t="80426" x="9045575" y="3625850"/>
          <p14:tracePt t="80430" x="9053513" y="3625850"/>
          <p14:tracePt t="80434" x="9061450" y="3625850"/>
          <p14:tracePt t="80438" x="9070975" y="3625850"/>
          <p14:tracePt t="80441" x="9078913" y="3625850"/>
          <p14:tracePt t="80444" x="9086850" y="3625850"/>
          <p14:tracePt t="80450" x="9104313" y="3625850"/>
          <p14:tracePt t="80456" x="9120188" y="3625850"/>
          <p14:tracePt t="80464" x="9129713" y="3625850"/>
          <p14:tracePt t="80468" x="9137650" y="3625850"/>
          <p14:tracePt t="80472" x="9145588" y="3625850"/>
          <p14:tracePt t="80476" x="9155113" y="3625850"/>
          <p14:tracePt t="80480" x="9163050" y="3625850"/>
          <p14:tracePt t="80484" x="9170988" y="3625850"/>
          <p14:tracePt t="80488" x="9178925" y="3625850"/>
          <p14:tracePt t="80492" x="9188450" y="3625850"/>
          <p14:tracePt t="80496" x="9196388" y="3625850"/>
          <p14:tracePt t="80500" x="9204325" y="3625850"/>
          <p14:tracePt t="80512" x="9213850" y="3625850"/>
          <p14:tracePt t="80516" x="9221788" y="3625850"/>
          <p14:tracePt t="80520" x="9229725" y="3625850"/>
          <p14:tracePt t="80528" x="9237663" y="3625850"/>
          <p14:tracePt t="80536" x="9247188" y="3625850"/>
          <p14:tracePt t="80541" x="9255125" y="3625850"/>
          <p14:tracePt t="80548" x="9263063" y="3625850"/>
          <p14:tracePt t="80556" x="9272588" y="3625850"/>
          <p14:tracePt t="80560" x="9280525" y="3625850"/>
          <p14:tracePt t="80568" x="9288463" y="3625850"/>
          <p14:tracePt t="80580" x="9296400" y="3625850"/>
          <p14:tracePt t="80584" x="9305925" y="3625850"/>
          <p14:tracePt t="80588" x="9313863" y="3625850"/>
          <p14:tracePt t="80600" x="9321800" y="3625850"/>
          <p14:tracePt t="80612" x="9331325" y="3625850"/>
          <p14:tracePt t="80624" x="9339263" y="3635375"/>
          <p14:tracePt t="80628" x="9347200" y="3635375"/>
          <p14:tracePt t="80634" x="9355138" y="3635375"/>
          <p14:tracePt t="80642" x="9364663" y="3635375"/>
          <p14:tracePt t="80646" x="9372600" y="3635375"/>
          <p14:tracePt t="80654" x="9380538" y="3635375"/>
          <p14:tracePt t="80658" x="9390063" y="3635375"/>
          <p14:tracePt t="80666" x="9405938" y="3635375"/>
          <p14:tracePt t="80674" x="9413875" y="3635375"/>
          <p14:tracePt t="80686" x="9423400" y="3635375"/>
          <p14:tracePt t="80691" x="9431338" y="3635375"/>
          <p14:tracePt t="80698" x="9439275" y="3635375"/>
          <p14:tracePt t="80718" x="9448800" y="3635375"/>
          <p14:tracePt t="81127" x="9456738" y="3635375"/>
          <p14:tracePt t="81293" x="9464675" y="3635375"/>
          <p14:tracePt t="81325" x="9472613" y="3635375"/>
          <p14:tracePt t="81341" x="9482138" y="3635375"/>
          <p14:tracePt t="81348" x="9490075" y="3635375"/>
          <p14:tracePt t="81356" x="9498013" y="3635375"/>
          <p14:tracePt t="81360" x="9507538" y="3635375"/>
          <p14:tracePt t="81368" x="9515475" y="3635375"/>
          <p14:tracePt t="81377" x="9523413" y="3635375"/>
          <p14:tracePt t="81389" x="9531350" y="3635375"/>
          <p14:tracePt t="81851" x="9523413" y="3643313"/>
          <p14:tracePt t="81875" x="9523413" y="3651250"/>
          <p14:tracePt t="81886" x="9515475" y="3651250"/>
          <p14:tracePt t="81902" x="9507538" y="3651250"/>
          <p14:tracePt t="81919" x="9498013" y="3659188"/>
          <p14:tracePt t="81926" x="9490075" y="3659188"/>
          <p14:tracePt t="81942" x="9482138" y="3668713"/>
          <p14:tracePt t="81958" x="9472613" y="3668713"/>
          <p14:tracePt t="81979" x="9464675" y="3668713"/>
          <p14:tracePt t="81991" x="9456738" y="3668713"/>
          <p14:tracePt t="82003" x="9448800" y="3668713"/>
          <p14:tracePt t="82012" x="9431338" y="3676650"/>
          <p14:tracePt t="82016" x="9423400" y="3676650"/>
          <p14:tracePt t="82020" x="9413875" y="3684588"/>
          <p14:tracePt t="82032" x="9405938" y="3684588"/>
          <p14:tracePt t="82429" x="9398000" y="3684588"/>
          <p14:tracePt t="82437" x="9390063" y="3684588"/>
          <p14:tracePt t="82441" x="9380538" y="3684588"/>
          <p14:tracePt t="82444" x="9372600" y="3684588"/>
          <p14:tracePt t="82453" x="9364663" y="3684588"/>
          <p14:tracePt t="82457" x="9355138" y="3694113"/>
          <p14:tracePt t="82461" x="9347200" y="3694113"/>
          <p14:tracePt t="82465" x="9331325" y="3694113"/>
          <p14:tracePt t="82473" x="9321800" y="3694113"/>
          <p14:tracePt t="82477" x="9313863" y="3694113"/>
          <p14:tracePt t="82481" x="9305925" y="3702050"/>
          <p14:tracePt t="82488" x="9296400" y="3702050"/>
          <p14:tracePt t="82492" x="9296400" y="3709988"/>
          <p14:tracePt t="82497" x="9288463" y="3709988"/>
          <p14:tracePt t="82509" x="9280525" y="3709988"/>
          <p14:tracePt t="82513" x="9272588" y="3709988"/>
          <p14:tracePt t="82525" x="9263063" y="3709988"/>
          <p14:tracePt t="82679" x="9255125" y="3717925"/>
          <p14:tracePt t="82683" x="9247188" y="3717925"/>
          <p14:tracePt t="82687" x="9247188" y="3727450"/>
          <p14:tracePt t="82691" x="9237663" y="3727450"/>
          <p14:tracePt t="82698" x="9237663" y="3735388"/>
          <p14:tracePt t="82703" x="9229725" y="3743325"/>
          <p14:tracePt t="82711" x="9229725" y="3752850"/>
          <p14:tracePt t="82719" x="9221788" y="3760788"/>
          <p14:tracePt t="82735" x="9221788" y="3768725"/>
          <p14:tracePt t="82743" x="9229725" y="3768725"/>
          <p14:tracePt t="82751" x="9237663" y="3768725"/>
          <p14:tracePt t="82754" x="9247188" y="3768725"/>
          <p14:tracePt t="82758" x="9247188" y="3760788"/>
          <p14:tracePt t="82763" x="9255125" y="3760788"/>
          <p14:tracePt t="82766" x="9263063" y="3752850"/>
          <p14:tracePt t="82770" x="9272588" y="3743325"/>
          <p14:tracePt t="82774" x="9280525" y="3743325"/>
          <p14:tracePt t="82778" x="9280525" y="3735388"/>
          <p14:tracePt t="82782" x="9288463" y="3735388"/>
          <p14:tracePt t="82787" x="9296400" y="3717925"/>
          <p14:tracePt t="82794" x="9296400" y="3702050"/>
          <p14:tracePt t="82800" x="9305925" y="3694113"/>
          <p14:tracePt t="82809" x="9305925" y="3668713"/>
          <p14:tracePt t="82817" x="9305925" y="3659188"/>
          <p14:tracePt t="83111" x="9305925" y="3668713"/>
          <p14:tracePt t="83115" x="9305925" y="3676650"/>
          <p14:tracePt t="83123" x="9305925" y="3684588"/>
          <p14:tracePt t="83135" x="9305925" y="3694113"/>
          <p14:tracePt t="83147" x="9305925" y="3702050"/>
          <p14:tracePt t="83150" x="9296400" y="3709988"/>
          <p14:tracePt t="83158" x="9288463" y="3717925"/>
          <p14:tracePt t="83166" x="9288463" y="3727450"/>
          <p14:tracePt t="83193" x="9280525" y="3727450"/>
          <p14:tracePt t="83205" x="9272588" y="3727450"/>
          <p14:tracePt t="83253" x="9272588" y="3717925"/>
          <p14:tracePt t="83261" x="9263063" y="3709988"/>
          <p14:tracePt t="83265" x="9255125" y="3709988"/>
          <p14:tracePt t="83268" x="9255125" y="3702050"/>
          <p14:tracePt t="83277" x="9247188" y="3702050"/>
          <p14:tracePt t="83280" x="9237663" y="3694113"/>
          <p14:tracePt t="83289" x="9229725" y="3684588"/>
          <p14:tracePt t="83292" x="9221788" y="3676650"/>
          <p14:tracePt t="83296" x="9213850" y="3676650"/>
          <p14:tracePt t="83304" x="9204325" y="3668713"/>
          <p14:tracePt t="83309" x="9196388" y="3668713"/>
          <p14:tracePt t="83316" x="9188450" y="3668713"/>
          <p14:tracePt t="83321" x="9188450" y="3659188"/>
          <p14:tracePt t="83324" x="9178925" y="3659188"/>
          <p14:tracePt t="83333" x="9170988" y="3651250"/>
          <p14:tracePt t="83349" x="9163050" y="3651250"/>
          <p14:tracePt t="83361" x="9155113" y="3651250"/>
          <p14:tracePt t="83431" x="9145588" y="3651250"/>
          <p14:tracePt t="83467" x="9137650" y="3651250"/>
          <p14:tracePt t="83499" x="9129713" y="3651250"/>
          <p14:tracePt t="84935" x="9120188" y="3651250"/>
          <p14:tracePt t="84937" x="9112250" y="3651250"/>
          <p14:tracePt t="84947" x="9104313" y="3651250"/>
          <p14:tracePt t="84959" x="9096375" y="3651250"/>
          <p14:tracePt t="84963" x="9086850" y="3651250"/>
          <p14:tracePt t="84971" x="9078913" y="3651250"/>
          <p14:tracePt t="84992" x="9070975" y="3651250"/>
          <p14:tracePt t="85019" x="9061450" y="3651250"/>
          <p14:tracePt t="85079" x="9053513" y="3651250"/>
          <p14:tracePt t="85107" x="9045575" y="3651250"/>
          <p14:tracePt t="85123" x="9037638" y="3651250"/>
          <p14:tracePt t="85131" x="9028113" y="3651250"/>
          <p14:tracePt t="85135" x="9020175" y="3651250"/>
          <p14:tracePt t="85140" x="9012238" y="3651250"/>
          <p14:tracePt t="85149" x="8994775" y="3651250"/>
          <p14:tracePt t="85157" x="8986838" y="3651250"/>
          <p14:tracePt t="85165" x="8978900" y="3651250"/>
          <p14:tracePt t="85173" x="8969375" y="3651250"/>
          <p14:tracePt t="85181" x="8961438" y="3651250"/>
          <p14:tracePt t="85193" x="8953500" y="3651250"/>
          <p14:tracePt t="85209" x="8943975" y="3651250"/>
          <p14:tracePt t="85213" x="8936038" y="3651250"/>
          <p14:tracePt t="85253" x="8928100" y="3651250"/>
          <p14:tracePt t="85261" x="8928100" y="36591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96702-3DC2-257B-C624-5C44FE02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본격적으로 전광판 개발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16BF2-B9AE-D442-D3F7-A2D4F73E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ViewLocator</a:t>
            </a:r>
            <a:r>
              <a:rPr lang="ko-KR" altLang="en-US" sz="2000" dirty="0"/>
              <a:t>의 코드를 보면 </a:t>
            </a:r>
            <a:r>
              <a:rPr lang="en-US" altLang="ko-KR" sz="2000" dirty="0" err="1"/>
              <a:t>ViewModel</a:t>
            </a:r>
            <a:r>
              <a:rPr lang="en-US" altLang="ko-KR" sz="2000" dirty="0"/>
              <a:t> </a:t>
            </a:r>
            <a:r>
              <a:rPr lang="ko-KR" altLang="en-US" sz="2000" dirty="0"/>
              <a:t>과 </a:t>
            </a:r>
            <a:r>
              <a:rPr lang="en-US" altLang="ko-KR" sz="2000" dirty="0"/>
              <a:t>View</a:t>
            </a:r>
            <a:r>
              <a:rPr lang="ko-KR" altLang="en-US" sz="2000" dirty="0"/>
              <a:t>를 키워드로 사용하여 매칭하고 있는데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MainWindow.axaml</a:t>
            </a:r>
            <a:r>
              <a:rPr lang="ko-KR" altLang="en-US" sz="2000" dirty="0"/>
              <a:t>은 접미사로 </a:t>
            </a:r>
            <a:r>
              <a:rPr lang="en-US" altLang="ko-KR" sz="2000" dirty="0"/>
              <a:t>View</a:t>
            </a:r>
            <a:r>
              <a:rPr lang="ko-KR" altLang="en-US" sz="2000" dirty="0"/>
              <a:t>가 붙어있지 않으므로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MainWindow</a:t>
            </a:r>
            <a:r>
              <a:rPr lang="ko-KR" altLang="en-US" sz="2000" dirty="0"/>
              <a:t>만 따로 </a:t>
            </a:r>
            <a:r>
              <a:rPr lang="en-US" altLang="ko-KR" sz="2000" dirty="0" err="1"/>
              <a:t>DataContext</a:t>
            </a:r>
            <a:r>
              <a:rPr lang="ko-KR" altLang="en-US" sz="2000" dirty="0"/>
              <a:t>를 </a:t>
            </a:r>
            <a:r>
              <a:rPr lang="en-US" altLang="ko-KR" sz="2000" dirty="0" err="1"/>
              <a:t>MainWindowViewModel</a:t>
            </a:r>
            <a:r>
              <a:rPr lang="ko-KR" altLang="en-US" sz="2000" dirty="0"/>
              <a:t>로 할당한다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이후 해당 </a:t>
            </a:r>
            <a:r>
              <a:rPr lang="en-US" altLang="ko-KR" sz="2000" dirty="0" err="1"/>
              <a:t>ViewModel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ObervableObject</a:t>
            </a:r>
            <a:r>
              <a:rPr lang="en-US" altLang="ko-KR" sz="2000" dirty="0"/>
              <a:t> </a:t>
            </a:r>
            <a:r>
              <a:rPr lang="ko-KR" altLang="en-US" sz="2000" dirty="0"/>
              <a:t>타입일 경우 </a:t>
            </a:r>
            <a:r>
              <a:rPr lang="en-US" altLang="ko-KR" sz="2000" dirty="0"/>
              <a:t>Match </a:t>
            </a:r>
            <a:r>
              <a:rPr lang="ko-KR" altLang="en-US" sz="2000" dirty="0"/>
              <a:t>메서드에서 </a:t>
            </a:r>
            <a:r>
              <a:rPr lang="en-US" altLang="ko-KR" sz="2000" dirty="0"/>
              <a:t>true</a:t>
            </a:r>
            <a:r>
              <a:rPr lang="ko-KR" altLang="en-US" sz="2000" dirty="0"/>
              <a:t>를 반환하며 </a:t>
            </a:r>
            <a:r>
              <a:rPr lang="en-US" altLang="ko-KR" sz="2000" dirty="0"/>
              <a:t>View</a:t>
            </a:r>
            <a:r>
              <a:rPr lang="ko-KR" altLang="en-US" sz="2000" dirty="0"/>
              <a:t>가 그려진다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9A1F4-2DBA-9FEE-2D57-70953D77D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864" y="2500351"/>
            <a:ext cx="3786285" cy="1732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F6A295-C726-E28E-DD40-70E6AD23E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999" y="4430480"/>
            <a:ext cx="4629150" cy="266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63EBE1-5C97-662C-242E-6E1075A3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699" y="4843441"/>
            <a:ext cx="2457450" cy="771525"/>
          </a:xfrm>
          <a:prstGeom prst="rect">
            <a:avLst/>
          </a:prstGeom>
        </p:spPr>
      </p:pic>
      <p:pic>
        <p:nvPicPr>
          <p:cNvPr id="18" name="비디오 17">
            <a:hlinkClick r:id="" action="ppaction://media"/>
            <a:extLst>
              <a:ext uri="{FF2B5EF4-FFF2-40B4-BE49-F238E27FC236}">
                <a16:creationId xmlns:a16="http://schemas.microsoft.com/office/drawing/2014/main" id="{87527A5C-35E9-24F9-89D3-934EB5CAA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44"/>
    </mc:Choice>
    <mc:Fallback>
      <p:transition spd="slow" advTm="5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4" x="4170363" y="6715125"/>
          <p14:tracePt t="2107" x="4129088" y="6630988"/>
          <p14:tracePt t="2111" x="4070350" y="6513513"/>
          <p14:tracePt t="2115" x="4011613" y="6413500"/>
          <p14:tracePt t="2119" x="3960813" y="6321425"/>
          <p14:tracePt t="2123" x="3910013" y="6227763"/>
          <p14:tracePt t="2127" x="3835400" y="6094413"/>
          <p14:tracePt t="2131" x="3776663" y="5992813"/>
          <p14:tracePt t="2135" x="3717925" y="5908675"/>
          <p14:tracePt t="2140" x="3633788" y="5775325"/>
          <p14:tracePt t="2143" x="3565525" y="5673725"/>
          <p14:tracePt t="2147" x="3516313" y="5581650"/>
          <p14:tracePt t="2151" x="3473450" y="5489575"/>
          <p14:tracePt t="2156" x="3398838" y="5364163"/>
          <p14:tracePt t="2160" x="3348038" y="5280025"/>
          <p14:tracePt t="2163" x="3289300" y="5187950"/>
          <p14:tracePt t="2167" x="3230563" y="5103813"/>
          <p14:tracePt t="2171" x="3179763" y="5019675"/>
          <p14:tracePt t="2175" x="3105150" y="4910138"/>
          <p14:tracePt t="2179" x="3062288" y="4826000"/>
          <p14:tracePt t="2183" x="3021013" y="4759325"/>
          <p14:tracePt t="2187" x="2944813" y="4649788"/>
          <p14:tracePt t="2190" x="2895600" y="4575175"/>
          <p14:tracePt t="2193" x="2819400" y="4483100"/>
          <p14:tracePt t="2197" x="2794000" y="4440238"/>
          <p14:tracePt t="2201" x="2727325" y="4365625"/>
          <p14:tracePt t="2206" x="2684463" y="4306888"/>
          <p14:tracePt t="2209" x="2651125" y="4256088"/>
          <p14:tracePt t="2213" x="2609850" y="4205288"/>
          <p14:tracePt t="2218" x="2559050" y="4130675"/>
          <p14:tracePt t="2221" x="2517775" y="4087813"/>
          <p14:tracePt t="2225" x="2492375" y="4046538"/>
          <p14:tracePt t="2229" x="2466975" y="4011613"/>
          <p14:tracePt t="2233" x="2433638" y="3970338"/>
          <p14:tracePt t="2237" x="2408238" y="3937000"/>
          <p14:tracePt t="2241" x="2366963" y="3903663"/>
          <p14:tracePt t="2245" x="2357438" y="3878263"/>
          <p14:tracePt t="2249" x="2349500" y="3860800"/>
          <p14:tracePt t="2254" x="2324100" y="3819525"/>
          <p14:tracePt t="2257" x="2316163" y="3794125"/>
          <p14:tracePt t="2261" x="2290763" y="3752850"/>
          <p14:tracePt t="2265" x="2282825" y="3735388"/>
          <p14:tracePt t="2269" x="2273300" y="3702050"/>
          <p14:tracePt t="2273" x="2265363" y="3684588"/>
          <p14:tracePt t="2277" x="2249488" y="3651250"/>
          <p14:tracePt t="2281" x="2249488" y="3635375"/>
          <p14:tracePt t="2285" x="2239963" y="3625850"/>
          <p14:tracePt t="2290" x="2232025" y="3584575"/>
          <p14:tracePt t="2294" x="2224088" y="3576638"/>
          <p14:tracePt t="2297" x="2206625" y="3551238"/>
          <p14:tracePt t="2301" x="2198688" y="3533775"/>
          <p14:tracePt t="2306" x="2190750" y="3500438"/>
          <p14:tracePt t="2309" x="2181225" y="3500438"/>
          <p14:tracePt t="2313" x="2173288" y="3482975"/>
          <p14:tracePt t="2317" x="2165350" y="3467100"/>
          <p14:tracePt t="2321" x="2155825" y="3449638"/>
          <p14:tracePt t="2325" x="2139950" y="3424238"/>
          <p14:tracePt t="2329" x="2132013" y="3408363"/>
          <p14:tracePt t="2333" x="2122488" y="3382963"/>
          <p14:tracePt t="2337" x="2106613" y="3375025"/>
          <p14:tracePt t="2341" x="2089150" y="3349625"/>
          <p14:tracePt t="2345" x="2081213" y="3332163"/>
          <p14:tracePt t="2349" x="2073275" y="3324225"/>
          <p14:tracePt t="2353" x="2047875" y="3290888"/>
          <p14:tracePt t="2357" x="2038350" y="3281363"/>
          <p14:tracePt t="2361" x="2022475" y="3248025"/>
          <p14:tracePt t="2365" x="2005013" y="3232150"/>
          <p14:tracePt t="2369" x="1997075" y="3214688"/>
          <p14:tracePt t="2373" x="1971675" y="3173413"/>
          <p14:tracePt t="2377" x="1963738" y="3155950"/>
          <p14:tracePt t="2381" x="1930400" y="3105150"/>
          <p14:tracePt t="2385" x="1920875" y="3089275"/>
          <p14:tracePt t="2387" x="1887538" y="3038475"/>
          <p14:tracePt t="2391" x="1871663" y="3013075"/>
          <p14:tracePt t="2395" x="1862138" y="2997200"/>
          <p14:tracePt t="2399" x="1820863" y="2946400"/>
          <p14:tracePt t="2403" x="1812925" y="2928938"/>
          <p14:tracePt t="2407" x="1770063" y="2887663"/>
          <p14:tracePt t="2411" x="1762125" y="2862263"/>
          <p14:tracePt t="2415" x="1736725" y="2846388"/>
          <p14:tracePt t="2419" x="1695450" y="2795588"/>
          <p14:tracePt t="2423" x="1685925" y="2778125"/>
          <p14:tracePt t="2427" x="1644650" y="2727325"/>
          <p14:tracePt t="2431" x="1627188" y="2711450"/>
          <p14:tracePt t="2435" x="1593850" y="2660650"/>
          <p14:tracePt t="2439" x="1585913" y="2652713"/>
          <p14:tracePt t="2444" x="1560513" y="2635250"/>
          <p14:tracePt t="2447" x="1535113" y="2609850"/>
          <p14:tracePt t="2451" x="1527175" y="2593975"/>
          <p14:tracePt t="2456" x="1493838" y="2568575"/>
          <p14:tracePt t="2459" x="1485900" y="2551113"/>
          <p14:tracePt t="2463" x="1476375" y="2551113"/>
          <p14:tracePt t="2467" x="1468438" y="2543175"/>
          <p14:tracePt t="2471" x="1450975" y="2527300"/>
          <p14:tracePt t="2475" x="1443038" y="2517775"/>
          <p14:tracePt t="2479" x="1435100" y="2509838"/>
          <p14:tracePt t="2483" x="1435100" y="2501900"/>
          <p14:tracePt t="2487" x="1427163" y="2492375"/>
          <p14:tracePt t="2499" x="1417638" y="2484438"/>
          <p14:tracePt t="2512" x="1409700" y="2476500"/>
          <p14:tracePt t="2515" x="1401763" y="2476500"/>
          <p14:tracePt t="2531" x="1392238" y="2476500"/>
          <p14:tracePt t="2539" x="1384300" y="2476500"/>
          <p14:tracePt t="2551" x="1368425" y="2476500"/>
          <p14:tracePt t="2560" x="1350963" y="2476500"/>
          <p14:tracePt t="2567" x="1333500" y="2476500"/>
          <p14:tracePt t="2571" x="1325563" y="2476500"/>
          <p14:tracePt t="2575" x="1309688" y="2476500"/>
          <p14:tracePt t="2579" x="1300163" y="2476500"/>
          <p14:tracePt t="2581" x="1292225" y="2476500"/>
          <p14:tracePt t="2585" x="1266825" y="2484438"/>
          <p14:tracePt t="2593" x="1258888" y="2484438"/>
          <p14:tracePt t="2597" x="1241425" y="2492375"/>
          <p14:tracePt t="2606" x="1233488" y="2492375"/>
          <p14:tracePt t="2609" x="1216025" y="2501900"/>
          <p14:tracePt t="2613" x="1208088" y="2501900"/>
          <p14:tracePt t="2617" x="1200150" y="2501900"/>
          <p14:tracePt t="2621" x="1192213" y="2501900"/>
          <p14:tracePt t="2625" x="1182688" y="2509838"/>
          <p14:tracePt t="2630" x="1174750" y="2509838"/>
          <p14:tracePt t="2633" x="1166813" y="2517775"/>
          <p14:tracePt t="2637" x="1157288" y="2517775"/>
          <p14:tracePt t="2641" x="1149350" y="2517775"/>
          <p14:tracePt t="2645" x="1141413" y="2517775"/>
          <p14:tracePt t="2649" x="1133475" y="2517775"/>
          <p14:tracePt t="2653" x="1133475" y="2527300"/>
          <p14:tracePt t="2662" x="1116013" y="2527300"/>
          <p14:tracePt t="2669" x="1108075" y="2535238"/>
          <p14:tracePt t="2678" x="1098550" y="2535238"/>
          <p14:tracePt t="2681" x="1090613" y="2543175"/>
          <p14:tracePt t="2698" x="1082675" y="2543175"/>
          <p14:tracePt t="2706" x="1074738" y="2543175"/>
          <p14:tracePt t="2717" x="1065213" y="2551113"/>
          <p14:tracePt t="2721" x="1057275" y="2551113"/>
          <p14:tracePt t="2729" x="1049338" y="2551113"/>
          <p14:tracePt t="2733" x="1039813" y="2551113"/>
          <p14:tracePt t="2741" x="1039813" y="2560638"/>
          <p14:tracePt t="2745" x="1023938" y="2560638"/>
          <p14:tracePt t="2754" x="1016000" y="2560638"/>
          <p14:tracePt t="2758" x="1006475" y="2560638"/>
          <p14:tracePt t="2761" x="998538" y="2560638"/>
          <p14:tracePt t="2765" x="990600" y="2568575"/>
          <p14:tracePt t="2776" x="973138" y="2568575"/>
          <p14:tracePt t="2787" x="965200" y="2568575"/>
          <p14:tracePt t="2800" x="957263" y="2568575"/>
          <p14:tracePt t="2820" x="947738" y="2576513"/>
          <p14:tracePt t="2884" x="957263" y="2576513"/>
          <p14:tracePt t="2888" x="965200" y="2576513"/>
          <p14:tracePt t="2891" x="973138" y="2576513"/>
          <p14:tracePt t="2895" x="1006475" y="2568575"/>
          <p14:tracePt t="2899" x="1023938" y="2568575"/>
          <p14:tracePt t="2903" x="1057275" y="2560638"/>
          <p14:tracePt t="2907" x="1082675" y="2560638"/>
          <p14:tracePt t="2911" x="1123950" y="2551113"/>
          <p14:tracePt t="2915" x="1141413" y="2543175"/>
          <p14:tracePt t="2919" x="1200150" y="2535238"/>
          <p14:tracePt t="2923" x="1225550" y="2535238"/>
          <p14:tracePt t="2927" x="1250950" y="2535238"/>
          <p14:tracePt t="2931" x="1325563" y="2527300"/>
          <p14:tracePt t="2935" x="1358900" y="2527300"/>
          <p14:tracePt t="2940" x="1450975" y="2527300"/>
          <p14:tracePt t="2943" x="1485900" y="2527300"/>
          <p14:tracePt t="2947" x="1585913" y="2527300"/>
          <p14:tracePt t="2952" x="1619250" y="2527300"/>
          <p14:tracePt t="2956" x="1670050" y="2527300"/>
          <p14:tracePt t="2960" x="1720850" y="2527300"/>
          <p14:tracePt t="2963" x="1762125" y="2527300"/>
          <p14:tracePt t="2967" x="1820863" y="2527300"/>
          <p14:tracePt t="2972" x="1862138" y="2527300"/>
          <p14:tracePt t="2974" x="1930400" y="2527300"/>
          <p14:tracePt t="2977" x="1979613" y="2527300"/>
          <p14:tracePt t="2983" x="2022475" y="2527300"/>
          <p14:tracePt t="2985" x="2073275" y="2517775"/>
          <p14:tracePt t="2990" x="2147888" y="2517775"/>
          <p14:tracePt t="2993" x="2206625" y="2509838"/>
          <p14:tracePt t="2997" x="2265363" y="2509838"/>
          <p14:tracePt t="3001" x="2308225" y="2501900"/>
          <p14:tracePt t="3006" x="2382838" y="2501900"/>
          <p14:tracePt t="3009" x="2425700" y="2501900"/>
          <p14:tracePt t="3013" x="2459038" y="2501900"/>
          <p14:tracePt t="3018" x="2508250" y="2501900"/>
          <p14:tracePt t="3022" x="2551113" y="2492375"/>
          <p14:tracePt t="3026" x="2592388" y="2484438"/>
          <p14:tracePt t="3029" x="2625725" y="2476500"/>
          <p14:tracePt t="3033" x="2660650" y="2476500"/>
          <p14:tracePt t="3037" x="2709863" y="2468563"/>
          <p14:tracePt t="3041" x="2743200" y="2459038"/>
          <p14:tracePt t="3045" x="2778125" y="2451100"/>
          <p14:tracePt t="3050" x="2827338" y="2451100"/>
          <p14:tracePt t="3053" x="2860675" y="2443163"/>
          <p14:tracePt t="3057" x="2895600" y="2443163"/>
          <p14:tracePt t="3061" x="2928938" y="2443163"/>
          <p14:tracePt t="3065" x="2970213" y="2443163"/>
          <p14:tracePt t="3070" x="3013075" y="2443163"/>
          <p14:tracePt t="3074" x="3046413" y="2443163"/>
          <p14:tracePt t="3077" x="3095625" y="2443163"/>
          <p14:tracePt t="3081" x="3138488" y="2443163"/>
          <p14:tracePt t="3085" x="3171825" y="2443163"/>
          <p14:tracePt t="3089" x="3213100" y="2443163"/>
          <p14:tracePt t="3093" x="3255963" y="2443163"/>
          <p14:tracePt t="3098" x="3306763" y="2443163"/>
          <p14:tracePt t="3101" x="3355975" y="2443163"/>
          <p14:tracePt t="3106" x="3389313" y="2443163"/>
          <p14:tracePt t="3110" x="3424238" y="2443163"/>
          <p14:tracePt t="3113" x="3457575" y="2443163"/>
          <p14:tracePt t="3117" x="3490913" y="2443163"/>
          <p14:tracePt t="3122" x="3516313" y="2443163"/>
          <p14:tracePt t="3125" x="3541713" y="2443163"/>
          <p14:tracePt t="3130" x="3575050" y="2443163"/>
          <p14:tracePt t="3133" x="3600450" y="2443163"/>
          <p14:tracePt t="3137" x="3633788" y="2443163"/>
          <p14:tracePt t="3141" x="3641725" y="2443163"/>
          <p14:tracePt t="3146" x="3692525" y="2443163"/>
          <p14:tracePt t="3149" x="3700463" y="2443163"/>
          <p14:tracePt t="3153" x="3741738" y="2443163"/>
          <p14:tracePt t="3157" x="3751263" y="2443163"/>
          <p14:tracePt t="3162" x="3776663" y="2443163"/>
          <p14:tracePt t="3165" x="3784600" y="2443163"/>
          <p14:tracePt t="3167" x="3810000" y="2443163"/>
          <p14:tracePt t="3174" x="3835400" y="2443163"/>
          <p14:tracePt t="3176" x="3843338" y="2443163"/>
          <p14:tracePt t="3179" x="3859213" y="2443163"/>
          <p14:tracePt t="3183" x="3868738" y="2443163"/>
          <p14:tracePt t="3188" x="3876675" y="2443163"/>
          <p14:tracePt t="3192" x="3884613" y="2443163"/>
          <p14:tracePt t="3195" x="3902075" y="2443163"/>
          <p14:tracePt t="3199" x="3910013" y="2451100"/>
          <p14:tracePt t="3204" x="3917950" y="2451100"/>
          <p14:tracePt t="3207" x="3935413" y="2451100"/>
          <p14:tracePt t="3211" x="3943350" y="2451100"/>
          <p14:tracePt t="3215" x="3960813" y="2459038"/>
          <p14:tracePt t="3224" x="3968750" y="2468563"/>
          <p14:tracePt t="3227" x="3986213" y="2468563"/>
          <p14:tracePt t="3236" x="4002088" y="2484438"/>
          <p14:tracePt t="3243" x="4011613" y="2492375"/>
          <p14:tracePt t="3247" x="4019550" y="2492375"/>
          <p14:tracePt t="3252" x="4027488" y="2492375"/>
          <p14:tracePt t="3256" x="4035425" y="2509838"/>
          <p14:tracePt t="3263" x="4044950" y="2509838"/>
          <p14:tracePt t="3267" x="4052888" y="2517775"/>
          <p14:tracePt t="3276" x="4060825" y="2527300"/>
          <p14:tracePt t="3280" x="4060825" y="2535238"/>
          <p14:tracePt t="3292" x="4060825" y="2543175"/>
          <p14:tracePt t="3304" x="4060825" y="2551113"/>
          <p14:tracePt t="3312" x="4060825" y="2560638"/>
          <p14:tracePt t="3320" x="4060825" y="2568575"/>
          <p14:tracePt t="3332" x="4060825" y="2576513"/>
          <p14:tracePt t="3339" x="4060825" y="2586038"/>
          <p14:tracePt t="3360" x="4060825" y="2593975"/>
          <p14:tracePt t="3363" x="4060825" y="2601913"/>
          <p14:tracePt t="3378" x="4052888" y="2609850"/>
          <p14:tracePt t="3385" x="4044950" y="2609850"/>
          <p14:tracePt t="3406" x="4035425" y="2619375"/>
          <p14:tracePt t="3430" x="4027488" y="2627313"/>
          <p14:tracePt t="3441" x="4027488" y="2635250"/>
          <p14:tracePt t="3445" x="4019550" y="2635250"/>
          <p14:tracePt t="3466" x="4019550" y="2644775"/>
          <p14:tracePt t="3469" x="4011613" y="2644775"/>
          <p14:tracePt t="3478" x="4002088" y="2644775"/>
          <p14:tracePt t="3482" x="4002088" y="2652713"/>
          <p14:tracePt t="3485" x="3994150" y="2652713"/>
          <p14:tracePt t="3526" x="3994150" y="2644775"/>
          <p14:tracePt t="3529" x="3994150" y="2627313"/>
          <p14:tracePt t="3533" x="3994150" y="2619375"/>
          <p14:tracePt t="3538" x="3994150" y="2609850"/>
          <p14:tracePt t="3541" x="3994150" y="2593975"/>
          <p14:tracePt t="3545" x="4002088" y="2586038"/>
          <p14:tracePt t="3558" x="4002088" y="2576513"/>
          <p14:tracePt t="3802" x="4011613" y="2576513"/>
          <p14:tracePt t="3806" x="4070350" y="2576513"/>
          <p14:tracePt t="3810" x="4144963" y="2576513"/>
          <p14:tracePt t="3814" x="4237038" y="2576513"/>
          <p14:tracePt t="3818" x="4313238" y="2576513"/>
          <p14:tracePt t="3822" x="4438650" y="2576513"/>
          <p14:tracePt t="3825" x="4514850" y="2576513"/>
          <p14:tracePt t="3830" x="4622800" y="2576513"/>
          <p14:tracePt t="3833" x="4749800" y="2593975"/>
          <p14:tracePt t="3837" x="4857750" y="2609850"/>
          <p14:tracePt t="3842" x="4984750" y="2635250"/>
          <p14:tracePt t="3846" x="5092700" y="2652713"/>
          <p14:tracePt t="3849" x="5260975" y="2703513"/>
          <p14:tracePt t="3853" x="5370513" y="2727325"/>
          <p14:tracePt t="3857" x="5538788" y="2786063"/>
          <p14:tracePt t="3862" x="5656263" y="2820988"/>
          <p14:tracePt t="3865" x="5865813" y="2870200"/>
          <p14:tracePt t="3870" x="6075363" y="2954338"/>
          <p14:tracePt t="3873" x="6192838" y="2997200"/>
          <p14:tracePt t="3878" x="6410325" y="3089275"/>
          <p14:tracePt t="3882" x="6527800" y="3140075"/>
          <p14:tracePt t="3885" x="6721475" y="3214688"/>
          <p14:tracePt t="3890" x="6846888" y="3281363"/>
          <p14:tracePt t="3894" x="7031038" y="3382963"/>
          <p14:tracePt t="3897" x="7148513" y="3433763"/>
          <p14:tracePt t="3902" x="7334250" y="3533775"/>
          <p14:tracePt t="3906" x="7459663" y="3600450"/>
          <p14:tracePt t="3910" x="7610475" y="3684588"/>
          <p14:tracePt t="3914" x="7702550" y="3735388"/>
          <p14:tracePt t="3918" x="7845425" y="3811588"/>
          <p14:tracePt t="3922" x="7980363" y="3894138"/>
          <p14:tracePt t="3925" x="8113713" y="3970338"/>
          <p14:tracePt t="3930" x="8197850" y="4011613"/>
          <p14:tracePt t="3934" x="8274050" y="4062413"/>
          <p14:tracePt t="3937" x="8374063" y="4113213"/>
          <p14:tracePt t="3942" x="8466138" y="4171950"/>
          <p14:tracePt t="3946" x="8532813" y="4205288"/>
          <p14:tracePt t="3949" x="8616950" y="4256088"/>
          <p14:tracePt t="3952" x="8667750" y="4289425"/>
          <p14:tracePt t="3956" x="8734425" y="4330700"/>
          <p14:tracePt t="3960" x="8767763" y="4356100"/>
          <p14:tracePt t="3964" x="8843963" y="4398963"/>
          <p14:tracePt t="3968" x="8894763" y="4424363"/>
          <p14:tracePt t="3972" x="8928100" y="4448175"/>
          <p14:tracePt t="3976" x="8961438" y="4465638"/>
          <p14:tracePt t="3980" x="9012238" y="4491038"/>
          <p14:tracePt t="3984" x="9028113" y="4498975"/>
          <p14:tracePt t="3988" x="9061450" y="4516438"/>
          <p14:tracePt t="3991" x="9078913" y="4524375"/>
          <p14:tracePt t="3995" x="9129713" y="4549775"/>
          <p14:tracePt t="4000" x="9163050" y="4565650"/>
          <p14:tracePt t="4004" x="9178925" y="4575175"/>
          <p14:tracePt t="4007" x="9221788" y="4591050"/>
          <p14:tracePt t="4012" x="9237663" y="4600575"/>
          <p14:tracePt t="4016" x="9272588" y="4608513"/>
          <p14:tracePt t="4020" x="9280525" y="4608513"/>
          <p14:tracePt t="4024" x="9321800" y="4624388"/>
          <p14:tracePt t="4028" x="9339263" y="4624388"/>
          <p14:tracePt t="4032" x="9364663" y="4633913"/>
          <p14:tracePt t="4036" x="9372600" y="4633913"/>
          <p14:tracePt t="4039" x="9405938" y="4641850"/>
          <p14:tracePt t="4044" x="9431338" y="4649788"/>
          <p14:tracePt t="4048" x="9456738" y="4659313"/>
          <p14:tracePt t="4052" x="9482138" y="4667250"/>
          <p14:tracePt t="4056" x="9490075" y="4667250"/>
          <p14:tracePt t="4060" x="9507538" y="4667250"/>
          <p14:tracePt t="4064" x="9515475" y="4675188"/>
          <p14:tracePt t="4067" x="9523413" y="4675188"/>
          <p14:tracePt t="4072" x="9531350" y="4684713"/>
          <p14:tracePt t="4076" x="9556750" y="4684713"/>
          <p14:tracePt t="4080" x="9566275" y="4684713"/>
          <p14:tracePt t="4084" x="9582150" y="4692650"/>
          <p14:tracePt t="4088" x="9590088" y="4700588"/>
          <p14:tracePt t="4092" x="9607550" y="4700588"/>
          <p14:tracePt t="4096" x="9615488" y="4700588"/>
          <p14:tracePt t="4100" x="9640888" y="4708525"/>
          <p14:tracePt t="4104" x="9640888" y="4718050"/>
          <p14:tracePt t="4108" x="9658350" y="4725988"/>
          <p14:tracePt t="4112" x="9666288" y="4725988"/>
          <p14:tracePt t="4116" x="9674225" y="4733925"/>
          <p14:tracePt t="4120" x="9683750" y="4733925"/>
          <p14:tracePt t="4124" x="9691688" y="4743450"/>
          <p14:tracePt t="4128" x="9707563" y="4751388"/>
          <p14:tracePt t="4136" x="9725025" y="4751388"/>
          <p14:tracePt t="4140" x="9742488" y="4759325"/>
          <p14:tracePt t="4144" x="9758363" y="4767263"/>
          <p14:tracePt t="4148" x="9766300" y="4767263"/>
          <p14:tracePt t="4150" x="9783763" y="4776788"/>
          <p14:tracePt t="4154" x="9801225" y="4784725"/>
          <p14:tracePt t="4158" x="9825038" y="4784725"/>
          <p14:tracePt t="4162" x="9834563" y="4784725"/>
          <p14:tracePt t="4165" x="9867900" y="4792663"/>
          <p14:tracePt t="4170" x="9883775" y="4802188"/>
          <p14:tracePt t="4174" x="9934575" y="4810125"/>
          <p14:tracePt t="4177" x="9942513" y="4818063"/>
          <p14:tracePt t="4181" x="9985375" y="4818063"/>
          <p14:tracePt t="4186" x="10001250" y="4826000"/>
          <p14:tracePt t="4190" x="10044113" y="4835525"/>
          <p14:tracePt t="4194" x="10069513" y="4835525"/>
          <p14:tracePt t="4197" x="10110788" y="4851400"/>
          <p14:tracePt t="4202" x="10128250" y="4851400"/>
          <p14:tracePt t="4206" x="10161588" y="4851400"/>
          <p14:tracePt t="4210" x="10169525" y="4851400"/>
          <p14:tracePt t="4214" x="10202863" y="4860925"/>
          <p14:tracePt t="4218" x="10228263" y="4860925"/>
          <p14:tracePt t="4222" x="10253663" y="4868863"/>
          <p14:tracePt t="4226" x="10261600" y="4868863"/>
          <p14:tracePt t="4230" x="10287000" y="4868863"/>
          <p14:tracePt t="4234" x="10294938" y="4868863"/>
          <p14:tracePt t="4238" x="10320338" y="4868863"/>
          <p14:tracePt t="4242" x="10337800" y="4868863"/>
          <p14:tracePt t="4246" x="10345738" y="4868863"/>
          <p14:tracePt t="4250" x="10363200" y="4868863"/>
          <p14:tracePt t="4258" x="10379075" y="4868863"/>
          <p14:tracePt t="4266" x="10388600" y="4868863"/>
          <p14:tracePt t="4270" x="10396538" y="4868863"/>
          <p14:tracePt t="4274" x="10404475" y="4868863"/>
          <p14:tracePt t="4278" x="10412413" y="4868863"/>
          <p14:tracePt t="4282" x="10421938" y="4868863"/>
          <p14:tracePt t="4285" x="10429875" y="4868863"/>
          <p14:tracePt t="4298" x="10437813" y="4868863"/>
          <p14:tracePt t="4314" x="10447338" y="4868863"/>
          <p14:tracePt t="4330" x="10455275" y="4868863"/>
          <p14:tracePt t="4344" x="10463213" y="4868863"/>
          <p14:tracePt t="4348" x="10471150" y="4868863"/>
          <p14:tracePt t="4352" x="10480675" y="4868863"/>
          <p14:tracePt t="4360" x="10488613" y="4860925"/>
          <p14:tracePt t="4364" x="10496550" y="4860925"/>
          <p14:tracePt t="4372" x="10506075" y="4860925"/>
          <p14:tracePt t="4376" x="10514013" y="4860925"/>
          <p14:tracePt t="4380" x="10521950" y="4860925"/>
          <p14:tracePt t="4387" x="10539413" y="4860925"/>
          <p14:tracePt t="4392" x="10547350" y="4860925"/>
          <p14:tracePt t="4396" x="10555288" y="4860925"/>
          <p14:tracePt t="4400" x="10564813" y="4860925"/>
          <p14:tracePt t="4404" x="10572750" y="4860925"/>
          <p14:tracePt t="4412" x="10580688" y="4860925"/>
          <p14:tracePt t="4416" x="10598150" y="4860925"/>
          <p14:tracePt t="4420" x="10606088" y="4860925"/>
          <p14:tracePt t="4424" x="10614025" y="4860925"/>
          <p14:tracePt t="4432" x="10623550" y="4860925"/>
          <p14:tracePt t="4436" x="10647363" y="4860925"/>
          <p14:tracePt t="4444" x="10656888" y="4860925"/>
          <p14:tracePt t="4670" x="10647363" y="4860925"/>
          <p14:tracePt t="4682" x="10639425" y="4860925"/>
          <p14:tracePt t="4698" x="10631488" y="4860925"/>
          <p14:tracePt t="4706" x="10623550" y="4860925"/>
          <p14:tracePt t="4718" x="10614025" y="4860925"/>
          <p14:tracePt t="4756" x="10606088" y="4860925"/>
          <p14:tracePt t="4780" x="10598150" y="4860925"/>
          <p14:tracePt t="4792" x="10588625" y="4860925"/>
          <p14:tracePt t="4808" x="10580688" y="4851400"/>
          <p14:tracePt t="4820" x="10572750" y="4851400"/>
          <p14:tracePt t="4824" x="10564813" y="4851400"/>
          <p14:tracePt t="4828" x="10564813" y="4843463"/>
          <p14:tracePt t="4836" x="10555288" y="4843463"/>
          <p14:tracePt t="4920" x="10547350" y="4843463"/>
          <p14:tracePt t="4932" x="10547350" y="4835525"/>
          <p14:tracePt t="4954" x="10539413" y="4826000"/>
          <p14:tracePt t="4974" x="10529888" y="4818063"/>
          <p14:tracePt t="4986" x="10529888" y="4810125"/>
          <p14:tracePt t="4998" x="10529888" y="4802188"/>
          <p14:tracePt t="5018" x="10529888" y="4792663"/>
          <p14:tracePt t="5094" x="10529888" y="4784725"/>
          <p14:tracePt t="5128" x="10555288" y="4767263"/>
          <p14:tracePt t="5132" x="10564813" y="4759325"/>
          <p14:tracePt t="5138" x="10572750" y="4759325"/>
          <p14:tracePt t="5140" x="10580688" y="4759325"/>
          <p14:tracePt t="5144" x="10588625" y="4751388"/>
          <p14:tracePt t="5148" x="10598150" y="4751388"/>
          <p14:tracePt t="5152" x="10614025" y="4743450"/>
          <p14:tracePt t="5160" x="10631488" y="4743450"/>
          <p14:tracePt t="5164" x="10639425" y="4733925"/>
          <p14:tracePt t="5168" x="10656888" y="4733925"/>
          <p14:tracePt t="5172" x="10664825" y="4733925"/>
          <p14:tracePt t="5176" x="10672763" y="4733925"/>
          <p14:tracePt t="5180" x="10682288" y="4733925"/>
          <p14:tracePt t="5184" x="10690225" y="4733925"/>
          <p14:tracePt t="5188" x="10706100" y="4725988"/>
          <p14:tracePt t="5192" x="10715625" y="4725988"/>
          <p14:tracePt t="5196" x="10731500" y="4725988"/>
          <p14:tracePt t="5200" x="10741025" y="4718050"/>
          <p14:tracePt t="5204" x="10756900" y="4718050"/>
          <p14:tracePt t="5208" x="10764838" y="4718050"/>
          <p14:tracePt t="5212" x="10774363" y="4718050"/>
          <p14:tracePt t="5216" x="10790238" y="4718050"/>
          <p14:tracePt t="5220" x="10799763" y="4718050"/>
          <p14:tracePt t="5228" x="10815638" y="4718050"/>
          <p14:tracePt t="5232" x="10833100" y="4708525"/>
          <p14:tracePt t="5236" x="10841038" y="4708525"/>
          <p14:tracePt t="5240" x="10848975" y="4708525"/>
          <p14:tracePt t="5244" x="10858500" y="4708525"/>
          <p14:tracePt t="5248" x="10866438" y="4708525"/>
          <p14:tracePt t="5252" x="10874375" y="4708525"/>
          <p14:tracePt t="5256" x="10882313" y="4708525"/>
          <p14:tracePt t="5260" x="10891838" y="4708525"/>
          <p14:tracePt t="5264" x="10899775" y="4708525"/>
          <p14:tracePt t="5268" x="10907713" y="4708525"/>
          <p14:tracePt t="5276" x="10925175" y="4708525"/>
          <p14:tracePt t="5284" x="10933113" y="4708525"/>
          <p14:tracePt t="5292" x="10941050" y="4708525"/>
          <p14:tracePt t="5300" x="10950575" y="4708525"/>
          <p14:tracePt t="5304" x="10958513" y="4708525"/>
          <p14:tracePt t="5312" x="10966450" y="4708525"/>
          <p14:tracePt t="5328" x="10975975" y="4708525"/>
          <p14:tracePt t="5330" x="10983913" y="4708525"/>
          <p14:tracePt t="5510" x="10991850" y="4708525"/>
          <p14:tracePt t="5514" x="10999788" y="4708525"/>
          <p14:tracePt t="5518" x="11009313" y="4708525"/>
          <p14:tracePt t="5524" x="11017250" y="4708525"/>
          <p14:tracePt t="5528" x="11025188" y="4708525"/>
          <p14:tracePt t="5532" x="11034713" y="4708525"/>
          <p14:tracePt t="5536" x="11042650" y="4708525"/>
          <p14:tracePt t="5540" x="11050588" y="4708525"/>
          <p14:tracePt t="5544" x="11058525" y="4708525"/>
          <p14:tracePt t="5552" x="11068050" y="4708525"/>
          <p14:tracePt t="5560" x="11083925" y="4708525"/>
          <p14:tracePt t="5584" x="11093450" y="4708525"/>
          <p14:tracePt t="5624" x="11101388" y="4708525"/>
          <p14:tracePt t="5636" x="11109325" y="4708525"/>
          <p14:tracePt t="5648" x="11117263" y="4718050"/>
          <p14:tracePt t="5652" x="11126788" y="4718050"/>
          <p14:tracePt t="5655" x="11134725" y="4718050"/>
          <p14:tracePt t="5660" x="11142663" y="4718050"/>
          <p14:tracePt t="5664" x="11152188" y="4718050"/>
          <p14:tracePt t="5668" x="11185525" y="4725988"/>
          <p14:tracePt t="5672" x="11201400" y="4725988"/>
          <p14:tracePt t="5676" x="11210925" y="4725988"/>
          <p14:tracePt t="5680" x="11226800" y="4733925"/>
          <p14:tracePt t="5684" x="11244263" y="4733925"/>
          <p14:tracePt t="5688" x="11260138" y="4733925"/>
          <p14:tracePt t="5692" x="11269663" y="4733925"/>
          <p14:tracePt t="5696" x="11285538" y="4733925"/>
          <p14:tracePt t="5700" x="11303000" y="4743450"/>
          <p14:tracePt t="5704" x="11310938" y="4743450"/>
          <p14:tracePt t="5708" x="11318875" y="4743450"/>
          <p14:tracePt t="5712" x="11328400" y="4743450"/>
          <p14:tracePt t="5714" x="11344275" y="4751388"/>
          <p14:tracePt t="5722" x="11352213" y="4751388"/>
          <p14:tracePt t="5726" x="11361738" y="4751388"/>
          <p14:tracePt t="5730" x="11369675" y="4751388"/>
          <p14:tracePt t="5734" x="11377613" y="4751388"/>
          <p14:tracePt t="5746" x="11387138" y="4751388"/>
          <p14:tracePt t="5750" x="11395075" y="4751388"/>
          <p14:tracePt t="5810" x="11403013" y="4751388"/>
          <p14:tracePt t="5830" x="11410950" y="4751388"/>
          <p14:tracePt t="5842" x="11420475" y="4751388"/>
          <p14:tracePt t="5850" x="11428413" y="4751388"/>
          <p14:tracePt t="5858" x="11436350" y="4751388"/>
          <p14:tracePt t="5866" x="11445875" y="4751388"/>
          <p14:tracePt t="5886" x="11453813" y="4751388"/>
          <p14:tracePt t="5984" x="11445875" y="4751388"/>
          <p14:tracePt t="5992" x="11436350" y="4759325"/>
          <p14:tracePt t="5996" x="11428413" y="4759325"/>
          <p14:tracePt t="6000" x="11410950" y="4759325"/>
          <p14:tracePt t="6008" x="11395075" y="4767263"/>
          <p14:tracePt t="6012" x="11377613" y="4767263"/>
          <p14:tracePt t="6020" x="11361738" y="4767263"/>
          <p14:tracePt t="6028" x="11352213" y="4767263"/>
          <p14:tracePt t="6036" x="11344275" y="4767263"/>
          <p14:tracePt t="6048" x="11336338" y="4767263"/>
          <p14:tracePt t="6052" x="11328400" y="4776788"/>
          <p14:tracePt t="6064" x="11318875" y="4776788"/>
          <p14:tracePt t="6076" x="11318875" y="4784725"/>
          <p14:tracePt t="6084" x="11310938" y="4784725"/>
          <p14:tracePt t="6186" x="11318875" y="4784725"/>
          <p14:tracePt t="6190" x="11344275" y="4784725"/>
          <p14:tracePt t="6198" x="11352213" y="4784725"/>
          <p14:tracePt t="6202" x="11369675" y="4776788"/>
          <p14:tracePt t="6206" x="11377613" y="4776788"/>
          <p14:tracePt t="6210" x="11395075" y="4776788"/>
          <p14:tracePt t="6214" x="11403013" y="4776788"/>
          <p14:tracePt t="6218" x="11428413" y="4776788"/>
          <p14:tracePt t="6223" x="11436350" y="4776788"/>
          <p14:tracePt t="6226" x="11453813" y="4776788"/>
          <p14:tracePt t="6230" x="11461750" y="4776788"/>
          <p14:tracePt t="6234" x="11479213" y="4776788"/>
          <p14:tracePt t="6238" x="11487150" y="4776788"/>
          <p14:tracePt t="6242" x="11504613" y="4776788"/>
          <p14:tracePt t="6246" x="11512550" y="4776788"/>
          <p14:tracePt t="6250" x="11528425" y="4776788"/>
          <p14:tracePt t="6254" x="11537950" y="4776788"/>
          <p14:tracePt t="6258" x="11563350" y="4776788"/>
          <p14:tracePt t="6266" x="11571288" y="4776788"/>
          <p14:tracePt t="6270" x="11587163" y="4776788"/>
          <p14:tracePt t="6274" x="11596688" y="4776788"/>
          <p14:tracePt t="6282" x="11612563" y="4776788"/>
          <p14:tracePt t="6286" x="11622088" y="4776788"/>
          <p14:tracePt t="6290" x="11630025" y="4776788"/>
          <p14:tracePt t="6302" x="11637963" y="4776788"/>
          <p14:tracePt t="6324" x="11645900" y="4776788"/>
          <p14:tracePt t="6340" x="11655425" y="4776788"/>
          <p14:tracePt t="6352" x="11663363" y="4767263"/>
          <p14:tracePt t="6364" x="11671300" y="4767263"/>
          <p14:tracePt t="6368" x="11680825" y="4767263"/>
          <p14:tracePt t="6376" x="11688763" y="4759325"/>
          <p14:tracePt t="6380" x="11696700" y="4759325"/>
          <p14:tracePt t="6388" x="11704638" y="4759325"/>
          <p14:tracePt t="6396" x="11714163" y="4759325"/>
          <p14:tracePt t="6400" x="11722100" y="4759325"/>
          <p14:tracePt t="6408" x="11730038" y="4751388"/>
          <p14:tracePt t="6420" x="11747500" y="4751388"/>
          <p14:tracePt t="6428" x="11755438" y="4743450"/>
          <p14:tracePt t="6436" x="11772900" y="4743450"/>
          <p14:tracePt t="6440" x="11772900" y="4733925"/>
          <p14:tracePt t="6444" x="11780838" y="4733925"/>
          <p14:tracePt t="6452" x="11788775" y="4725988"/>
          <p14:tracePt t="6460" x="11798300" y="4725988"/>
          <p14:tracePt t="6464" x="11806238" y="4708525"/>
          <p14:tracePt t="6468" x="11814175" y="4708525"/>
          <p14:tracePt t="6476" x="11822113" y="4700588"/>
          <p14:tracePt t="6484" x="11822113" y="4692650"/>
          <p14:tracePt t="6488" x="11822113" y="4684713"/>
          <p14:tracePt t="6492" x="11831638" y="4684713"/>
          <p14:tracePt t="6498" x="11831638" y="4675188"/>
          <p14:tracePt t="6506" x="11831638" y="4659313"/>
          <p14:tracePt t="6510" x="11839575" y="4659313"/>
          <p14:tracePt t="6523" x="11847513" y="4641850"/>
          <p14:tracePt t="6530" x="11847513" y="4633913"/>
          <p14:tracePt t="6542" x="11847513" y="4624388"/>
          <p14:tracePt t="6550" x="11847513" y="4608513"/>
          <p14:tracePt t="6562" x="11847513" y="4600575"/>
          <p14:tracePt t="6566" x="11847513" y="4591050"/>
          <p14:tracePt t="6574" x="11839575" y="4583113"/>
          <p14:tracePt t="6582" x="11831638" y="4565650"/>
          <p14:tracePt t="6586" x="11822113" y="4565650"/>
          <p14:tracePt t="6590" x="11806238" y="4565650"/>
          <p14:tracePt t="6594" x="11806238" y="4557713"/>
          <p14:tracePt t="6598" x="11788775" y="4549775"/>
          <p14:tracePt t="6602" x="11780838" y="4549775"/>
          <p14:tracePt t="6606" x="11763375" y="4541838"/>
          <p14:tracePt t="6610" x="11739563" y="4541838"/>
          <p14:tracePt t="6614" x="11730038" y="4532313"/>
          <p14:tracePt t="6618" x="11714163" y="4524375"/>
          <p14:tracePt t="6623" x="11704638" y="4524375"/>
          <p14:tracePt t="6626" x="11680825" y="4516438"/>
          <p14:tracePt t="6630" x="11671300" y="4516438"/>
          <p14:tracePt t="6634" x="11655425" y="4516438"/>
          <p14:tracePt t="6638" x="11645900" y="4516438"/>
          <p14:tracePt t="6642" x="11622088" y="4506913"/>
          <p14:tracePt t="6646" x="11604625" y="4506913"/>
          <p14:tracePt t="6650" x="11579225" y="4506913"/>
          <p14:tracePt t="6654" x="11571288" y="4506913"/>
          <p14:tracePt t="6658" x="11545888" y="4498975"/>
          <p14:tracePt t="6662" x="11528425" y="4498975"/>
          <p14:tracePt t="6666" x="11504613" y="4498975"/>
          <p14:tracePt t="6670" x="11495088" y="4498975"/>
          <p14:tracePt t="6674" x="11453813" y="4491038"/>
          <p14:tracePt t="6678" x="11436350" y="4491038"/>
          <p14:tracePt t="6682" x="11403013" y="4491038"/>
          <p14:tracePt t="6686" x="11395075" y="4491038"/>
          <p14:tracePt t="6690" x="11361738" y="4491038"/>
          <p14:tracePt t="6694" x="11352213" y="4491038"/>
          <p14:tracePt t="6696" x="11318875" y="4491038"/>
          <p14:tracePt t="6700" x="11310938" y="4491038"/>
          <p14:tracePt t="6704" x="11285538" y="4491038"/>
          <p14:tracePt t="6708" x="11269663" y="4491038"/>
          <p14:tracePt t="6712" x="11252200" y="4491038"/>
          <p14:tracePt t="6716" x="11244263" y="4491038"/>
          <p14:tracePt t="6720" x="11226800" y="4491038"/>
          <p14:tracePt t="6724" x="11210925" y="4491038"/>
          <p14:tracePt t="6728" x="11193463" y="4491038"/>
          <p14:tracePt t="6732" x="11176000" y="4491038"/>
          <p14:tracePt t="6740" x="11160125" y="4491038"/>
          <p14:tracePt t="6744" x="11142663" y="4491038"/>
          <p14:tracePt t="6748" x="11126788" y="4491038"/>
          <p14:tracePt t="6756" x="11109325" y="4491038"/>
          <p14:tracePt t="6760" x="11093450" y="4491038"/>
          <p14:tracePt t="6764" x="11068050" y="4491038"/>
          <p14:tracePt t="6773" x="11050588" y="4491038"/>
          <p14:tracePt t="6776" x="11042650" y="4491038"/>
          <p14:tracePt t="6780" x="11017250" y="4491038"/>
          <p14:tracePt t="6784" x="11009313" y="4491038"/>
          <p14:tracePt t="6788" x="10991850" y="4491038"/>
          <p14:tracePt t="6792" x="10983913" y="4491038"/>
          <p14:tracePt t="6796" x="10966450" y="4491038"/>
          <p14:tracePt t="6800" x="10958513" y="4491038"/>
          <p14:tracePt t="6804" x="10950575" y="4491038"/>
          <p14:tracePt t="6808" x="10941050" y="4491038"/>
          <p14:tracePt t="6812" x="10933113" y="4491038"/>
          <p14:tracePt t="6820" x="10917238" y="4491038"/>
          <p14:tracePt t="6828" x="10899775" y="4491038"/>
          <p14:tracePt t="6832" x="10891838" y="4491038"/>
          <p14:tracePt t="6836" x="10882313" y="4491038"/>
          <p14:tracePt t="6844" x="10866438" y="4491038"/>
          <p14:tracePt t="6848" x="10858500" y="4491038"/>
          <p14:tracePt t="6852" x="10841038" y="4491038"/>
          <p14:tracePt t="6856" x="10815638" y="4498975"/>
          <p14:tracePt t="6860" x="10807700" y="4506913"/>
          <p14:tracePt t="6864" x="10782300" y="4506913"/>
          <p14:tracePt t="6868" x="10764838" y="4506913"/>
          <p14:tracePt t="6872" x="10741025" y="4506913"/>
          <p14:tracePt t="6876" x="10698163" y="4516438"/>
          <p14:tracePt t="6880" x="10647363" y="4516438"/>
          <p14:tracePt t="6884" x="10631488" y="4524375"/>
          <p14:tracePt t="6888" x="10580688" y="4532313"/>
          <p14:tracePt t="6890" x="10564813" y="4532313"/>
          <p14:tracePt t="6894" x="10506075" y="4541838"/>
          <p14:tracePt t="6898" x="10480675" y="4541838"/>
          <p14:tracePt t="6902" x="10421938" y="4541838"/>
          <p14:tracePt t="6906" x="10396538" y="4541838"/>
          <p14:tracePt t="6910" x="10337800" y="4541838"/>
          <p14:tracePt t="6914" x="10261600" y="4541838"/>
          <p14:tracePt t="6918" x="10236200" y="4541838"/>
          <p14:tracePt t="6923" x="10169525" y="4541838"/>
          <p14:tracePt t="6926" x="10144125" y="4541838"/>
          <p14:tracePt t="6930" x="10077450" y="4541838"/>
          <p14:tracePt t="6934" x="10052050" y="4541838"/>
          <p14:tracePt t="6938" x="9993313" y="4549775"/>
          <p14:tracePt t="6942" x="9967913" y="4549775"/>
          <p14:tracePt t="6946" x="9909175" y="4549775"/>
          <p14:tracePt t="6950" x="9883775" y="4549775"/>
          <p14:tracePt t="6954" x="9825038" y="4549775"/>
          <p14:tracePt t="6958" x="9758363" y="4549775"/>
          <p14:tracePt t="6962" x="9732963" y="4549775"/>
          <p14:tracePt t="6966" x="9666288" y="4549775"/>
          <p14:tracePt t="6970" x="9640888" y="4549775"/>
          <p14:tracePt t="6974" x="9590088" y="4557713"/>
          <p14:tracePt t="6978" x="9574213" y="4557713"/>
          <p14:tracePt t="6982" x="9531350" y="4557713"/>
          <p14:tracePt t="6986" x="9515475" y="4557713"/>
          <p14:tracePt t="6990" x="9464675" y="4557713"/>
          <p14:tracePt t="6994" x="9439275" y="4565650"/>
          <p14:tracePt t="6998" x="9398000" y="4565650"/>
          <p14:tracePt t="7002" x="9355138" y="4575175"/>
          <p14:tracePt t="7006" x="9339263" y="4583113"/>
          <p14:tracePt t="7010" x="9288463" y="4591050"/>
          <p14:tracePt t="7014" x="9272588" y="4591050"/>
          <p14:tracePt t="7018" x="9229725" y="4600575"/>
          <p14:tracePt t="7022" x="9204325" y="4600575"/>
          <p14:tracePt t="7026" x="9145588" y="4608513"/>
          <p14:tracePt t="7030" x="9129713" y="4616450"/>
          <p14:tracePt t="7034" x="9070975" y="4624388"/>
          <p14:tracePt t="7038" x="9037638" y="4633913"/>
          <p14:tracePt t="7042" x="8969375" y="4641850"/>
          <p14:tracePt t="7046" x="8910638" y="4649788"/>
          <p14:tracePt t="7050" x="8894763" y="4649788"/>
          <p14:tracePt t="7054" x="8836025" y="4659313"/>
          <p14:tracePt t="7058" x="8818563" y="4659313"/>
          <p14:tracePt t="7062" x="8759825" y="4675188"/>
          <p14:tracePt t="7066" x="8743950" y="4675188"/>
          <p14:tracePt t="7070" x="8693150" y="4692650"/>
          <p14:tracePt t="7074" x="8675688" y="4700588"/>
          <p14:tracePt t="7078" x="8634413" y="4708525"/>
          <p14:tracePt t="7082" x="8609013" y="4708525"/>
          <p14:tracePt t="7086" x="8575675" y="4718050"/>
          <p14:tracePt t="7088" x="8558213" y="4725988"/>
          <p14:tracePt t="7092" x="8524875" y="4733925"/>
          <p14:tracePt t="7096" x="8509000" y="4733925"/>
          <p14:tracePt t="7102" x="8474075" y="4751388"/>
          <p14:tracePt t="7104" x="8458200" y="4751388"/>
          <p14:tracePt t="7108" x="8424863" y="4759325"/>
          <p14:tracePt t="7112" x="8415338" y="4767263"/>
          <p14:tracePt t="7116" x="8382000" y="4767263"/>
          <p14:tracePt t="7120" x="8366125" y="4767263"/>
          <p14:tracePt t="7124" x="8348663" y="4776788"/>
          <p14:tracePt t="7128" x="8315325" y="4784725"/>
          <p14:tracePt t="7132" x="8307388" y="4792663"/>
          <p14:tracePt t="7136" x="8281988" y="4792663"/>
          <p14:tracePt t="7140" x="8264525" y="4802188"/>
          <p14:tracePt t="7144" x="8231188" y="4810125"/>
          <p14:tracePt t="7148" x="8223250" y="4810125"/>
          <p14:tracePt t="7152" x="8197850" y="4818063"/>
          <p14:tracePt t="7156" x="8180388" y="4818063"/>
          <p14:tracePt t="7160" x="8172450" y="4826000"/>
          <p14:tracePt t="7164" x="8164513" y="4826000"/>
          <p14:tracePt t="7168" x="8147050" y="4835525"/>
          <p14:tracePt t="7173" x="8121650" y="4843463"/>
          <p14:tracePt t="7180" x="8105775" y="4851400"/>
          <p14:tracePt t="7184" x="8088313" y="4860925"/>
          <p14:tracePt t="7192" x="8072438" y="4868863"/>
          <p14:tracePt t="7196" x="8062913" y="4876800"/>
          <p14:tracePt t="7200" x="8054975" y="4876800"/>
          <p14:tracePt t="7204" x="8047038" y="4876800"/>
          <p14:tracePt t="7208" x="8047038" y="4884738"/>
          <p14:tracePt t="7212" x="8039100" y="4884738"/>
          <p14:tracePt t="7220" x="8021638" y="4894263"/>
          <p14:tracePt t="7228" x="8013700" y="4902200"/>
          <p14:tracePt t="7240" x="8004175" y="4902200"/>
          <p14:tracePt t="7248" x="7996238" y="4902200"/>
          <p14:tracePt t="7252" x="7996238" y="4910138"/>
          <p14:tracePt t="7260" x="7988300" y="4910138"/>
          <p14:tracePt t="7264" x="7980363" y="4910138"/>
          <p14:tracePt t="7276" x="7970838" y="4910138"/>
          <p14:tracePt t="7280" x="7962900" y="4919663"/>
          <p14:tracePt t="7292" x="7954963" y="4919663"/>
          <p14:tracePt t="7302" x="7945438" y="4919663"/>
          <p14:tracePt t="7326" x="7937500" y="4919663"/>
          <p14:tracePt t="7362" x="7929563" y="4919663"/>
          <p14:tracePt t="7410" x="7921625" y="4919663"/>
          <p14:tracePt t="7430" x="7912100" y="4919663"/>
          <p14:tracePt t="7438" x="7912100" y="4910138"/>
          <p14:tracePt t="7446" x="7912100" y="4902200"/>
          <p14:tracePt t="7454" x="7912100" y="4894263"/>
          <p14:tracePt t="7458" x="7912100" y="4884738"/>
          <p14:tracePt t="7466" x="7912100" y="4876800"/>
          <p14:tracePt t="7474" x="7912100" y="4868863"/>
          <p14:tracePt t="7478" x="7912100" y="4843463"/>
          <p14:tracePt t="7482" x="7921625" y="4843463"/>
          <p14:tracePt t="7484" x="7929563" y="4835525"/>
          <p14:tracePt t="7492" x="7945438" y="4818063"/>
          <p14:tracePt t="7496" x="7954963" y="4818063"/>
          <p14:tracePt t="7500" x="7970838" y="4810125"/>
          <p14:tracePt t="7504" x="7980363" y="4802188"/>
          <p14:tracePt t="7508" x="7996238" y="4802188"/>
          <p14:tracePt t="7512" x="8004175" y="4792663"/>
          <p14:tracePt t="7523" x="8029575" y="4784725"/>
          <p14:tracePt t="7524" x="8039100" y="4784725"/>
          <p14:tracePt t="7528" x="8054975" y="4776788"/>
          <p14:tracePt t="7532" x="8062913" y="4767263"/>
          <p14:tracePt t="7536" x="8088313" y="4767263"/>
          <p14:tracePt t="7540" x="8105775" y="4767263"/>
          <p14:tracePt t="7544" x="8113713" y="4767263"/>
          <p14:tracePt t="7548" x="8131175" y="4767263"/>
          <p14:tracePt t="7552" x="8139113" y="4767263"/>
          <p14:tracePt t="7556" x="8147050" y="4759325"/>
          <p14:tracePt t="7560" x="8156575" y="4759325"/>
          <p14:tracePt t="7564" x="8164513" y="4759325"/>
          <p14:tracePt t="7568" x="8172450" y="4759325"/>
          <p14:tracePt t="7573" x="8180388" y="4759325"/>
          <p14:tracePt t="7576" x="8189913" y="4759325"/>
          <p14:tracePt t="7584" x="8189913" y="4751388"/>
          <p14:tracePt t="7588" x="8197850" y="4751388"/>
          <p14:tracePt t="7600" x="8205788" y="4751388"/>
          <p14:tracePt t="7794" x="8197850" y="4751388"/>
          <p14:tracePt t="7806" x="8180388" y="4759325"/>
          <p14:tracePt t="7814" x="8172450" y="4767263"/>
          <p14:tracePt t="7818" x="8164513" y="4767263"/>
          <p14:tracePt t="7822" x="8147050" y="4776788"/>
          <p14:tracePt t="7826" x="8139113" y="4784725"/>
          <p14:tracePt t="7830" x="8121650" y="4792663"/>
          <p14:tracePt t="7834" x="8113713" y="4792663"/>
          <p14:tracePt t="7838" x="8105775" y="4792663"/>
          <p14:tracePt t="7842" x="8088313" y="4802188"/>
          <p14:tracePt t="7846" x="8080375" y="4802188"/>
          <p14:tracePt t="7850" x="8062913" y="4810125"/>
          <p14:tracePt t="7854" x="8054975" y="4810125"/>
          <p14:tracePt t="7858" x="8039100" y="4810125"/>
          <p14:tracePt t="7862" x="8029575" y="4810125"/>
          <p14:tracePt t="7866" x="8021638" y="4810125"/>
          <p14:tracePt t="7870" x="8004175" y="4818063"/>
          <p14:tracePt t="7872" x="7988300" y="4826000"/>
          <p14:tracePt t="7876" x="7970838" y="4826000"/>
          <p14:tracePt t="7884" x="7954963" y="4826000"/>
          <p14:tracePt t="7888" x="7937500" y="4826000"/>
          <p14:tracePt t="7896" x="7921625" y="4835525"/>
          <p14:tracePt t="7900" x="7904163" y="4843463"/>
          <p14:tracePt t="7904" x="7878763" y="4843463"/>
          <p14:tracePt t="7912" x="7870825" y="4843463"/>
          <p14:tracePt t="7916" x="7845425" y="4843463"/>
          <p14:tracePt t="7920" x="7837488" y="4843463"/>
          <p14:tracePt t="7924" x="7820025" y="4843463"/>
          <p14:tracePt t="7928" x="7812088" y="4843463"/>
          <p14:tracePt t="7932" x="7786688" y="4851400"/>
          <p14:tracePt t="7936" x="7778750" y="4851400"/>
          <p14:tracePt t="7940" x="7769225" y="4851400"/>
          <p14:tracePt t="7944" x="7745413" y="4851400"/>
          <p14:tracePt t="7948" x="7735888" y="4851400"/>
          <p14:tracePt t="7952" x="7720013" y="4851400"/>
          <p14:tracePt t="7956" x="7702550" y="4851400"/>
          <p14:tracePt t="7960" x="7694613" y="4851400"/>
          <p14:tracePt t="7964" x="7669213" y="4851400"/>
          <p14:tracePt t="7968" x="7661275" y="4851400"/>
          <p14:tracePt t="7973" x="7635875" y="4851400"/>
          <p14:tracePt t="7976" x="7627938" y="4851400"/>
          <p14:tracePt t="7980" x="7610475" y="4851400"/>
          <p14:tracePt t="7984" x="7593013" y="4851400"/>
          <p14:tracePt t="7988" x="7585075" y="4851400"/>
          <p14:tracePt t="7992" x="7559675" y="4851400"/>
          <p14:tracePt t="7996" x="7551738" y="4851400"/>
          <p14:tracePt t="8000" x="7534275" y="4851400"/>
          <p14:tracePt t="8004" x="7526338" y="4851400"/>
          <p14:tracePt t="8008" x="7518400" y="4851400"/>
          <p14:tracePt t="8012" x="7493000" y="4851400"/>
          <p14:tracePt t="8016" x="7485063" y="4851400"/>
          <p14:tracePt t="8020" x="7467600" y="4851400"/>
          <p14:tracePt t="8024" x="7459663" y="4851400"/>
          <p14:tracePt t="8028" x="7434263" y="4851400"/>
          <p14:tracePt t="8036" x="7416800" y="4851400"/>
          <p14:tracePt t="8040" x="7392988" y="4851400"/>
          <p14:tracePt t="8044" x="7383463" y="4851400"/>
          <p14:tracePt t="8048" x="7358063" y="4851400"/>
          <p14:tracePt t="8052" x="7350125" y="4851400"/>
          <p14:tracePt t="8056" x="7324725" y="4851400"/>
          <p14:tracePt t="8060" x="7316788" y="4851400"/>
          <p14:tracePt t="8064" x="7299325" y="4851400"/>
          <p14:tracePt t="8066" x="7275513" y="4851400"/>
          <p14:tracePt t="8070" x="7265988" y="4851400"/>
          <p14:tracePt t="8074" x="7240588" y="4851400"/>
          <p14:tracePt t="8078" x="7232650" y="4851400"/>
          <p14:tracePt t="8082" x="7216775" y="4851400"/>
          <p14:tracePt t="8086" x="7191375" y="4851400"/>
          <p14:tracePt t="8090" x="7181850" y="4851400"/>
          <p14:tracePt t="8094" x="7158038" y="4851400"/>
          <p14:tracePt t="8102" x="7132638" y="4851400"/>
          <p14:tracePt t="8106" x="7123113" y="4851400"/>
          <p14:tracePt t="8110" x="7115175" y="4851400"/>
          <p14:tracePt t="8114" x="7099300" y="4851400"/>
          <p14:tracePt t="8122" x="7081838" y="4851400"/>
          <p14:tracePt t="8130" x="7073900" y="4851400"/>
          <p14:tracePt t="8146" x="7073900" y="4843463"/>
          <p14:tracePt t="8150" x="7064375" y="4843463"/>
          <p14:tracePt t="8158" x="7064375" y="4835525"/>
          <p14:tracePt t="8166" x="7064375" y="4826000"/>
          <p14:tracePt t="8174" x="7056438" y="4818063"/>
          <p14:tracePt t="8182" x="7056438" y="4802188"/>
          <p14:tracePt t="8186" x="7056438" y="4792663"/>
          <p14:tracePt t="8190" x="7056438" y="4776788"/>
          <p14:tracePt t="8198" x="7056438" y="4759325"/>
          <p14:tracePt t="8210" x="7056438" y="4751388"/>
          <p14:tracePt t="8214" x="7056438" y="4743450"/>
          <p14:tracePt t="8218" x="7056438" y="4733925"/>
          <p14:tracePt t="8223" x="7056438" y="4725988"/>
          <p14:tracePt t="8230" x="7056438" y="4708525"/>
          <p14:tracePt t="8238" x="7056438" y="4700588"/>
          <p14:tracePt t="8242" x="7056438" y="4692650"/>
          <p14:tracePt t="8246" x="7056438" y="4684713"/>
          <p14:tracePt t="8254" x="7056438" y="4675188"/>
          <p14:tracePt t="8262" x="7056438" y="4667250"/>
          <p14:tracePt t="8264" x="7064375" y="4659313"/>
          <p14:tracePt t="8273" x="7073900" y="4649788"/>
          <p14:tracePt t="8276" x="7073900" y="4641850"/>
          <p14:tracePt t="8284" x="7081838" y="4633913"/>
          <p14:tracePt t="8288" x="7089775" y="4624388"/>
          <p14:tracePt t="8296" x="7099300" y="4616450"/>
          <p14:tracePt t="8300" x="7099300" y="4608513"/>
          <p14:tracePt t="8308" x="7115175" y="4600575"/>
          <p14:tracePt t="8312" x="7115175" y="4591050"/>
          <p14:tracePt t="8316" x="7123113" y="4583113"/>
          <p14:tracePt t="8324" x="7132638" y="4575175"/>
          <p14:tracePt t="8328" x="7148513" y="4565650"/>
          <p14:tracePt t="8332" x="7158038" y="4557713"/>
          <p14:tracePt t="8340" x="7173913" y="4549775"/>
          <p14:tracePt t="8344" x="7181850" y="4541838"/>
          <p14:tracePt t="8352" x="7199313" y="4524375"/>
          <p14:tracePt t="8356" x="7207250" y="4524375"/>
          <p14:tracePt t="8360" x="7224713" y="4516438"/>
          <p14:tracePt t="8364" x="7232650" y="4516438"/>
          <p14:tracePt t="8368" x="7240588" y="4516438"/>
          <p14:tracePt t="8372" x="7250113" y="4506913"/>
          <p14:tracePt t="8376" x="7258050" y="4498975"/>
          <p14:tracePt t="8380" x="7265988" y="4498975"/>
          <p14:tracePt t="8384" x="7283450" y="4491038"/>
          <p14:tracePt t="8388" x="7291388" y="4483100"/>
          <p14:tracePt t="8392" x="7299325" y="4483100"/>
          <p14:tracePt t="8396" x="7316788" y="4483100"/>
          <p14:tracePt t="8400" x="7324725" y="4473575"/>
          <p14:tracePt t="8404" x="7350125" y="4473575"/>
          <p14:tracePt t="8408" x="7358063" y="4473575"/>
          <p14:tracePt t="8412" x="7367588" y="4465638"/>
          <p14:tracePt t="8416" x="7392988" y="4465638"/>
          <p14:tracePt t="8424" x="7451725" y="4448175"/>
          <p14:tracePt t="8428" x="7485063" y="4440238"/>
          <p14:tracePt t="8432" x="7500938" y="4440238"/>
          <p14:tracePt t="8436" x="7534275" y="4432300"/>
          <p14:tracePt t="8440" x="7543800" y="4432300"/>
          <p14:tracePt t="8444" x="7577138" y="4424363"/>
          <p14:tracePt t="8448" x="7585075" y="4424363"/>
          <p14:tracePt t="8452" x="7602538" y="4424363"/>
          <p14:tracePt t="8456" x="7635875" y="4414838"/>
          <p14:tracePt t="8458" x="7643813" y="4406900"/>
          <p14:tracePt t="8462" x="7669213" y="4406900"/>
          <p14:tracePt t="8466" x="7686675" y="4406900"/>
          <p14:tracePt t="8470" x="7702550" y="4406900"/>
          <p14:tracePt t="8478" x="7727950" y="4398963"/>
          <p14:tracePt t="8482" x="7735888" y="4398963"/>
          <p14:tracePt t="8486" x="7745413" y="4398963"/>
          <p14:tracePt t="8490" x="7761288" y="4389438"/>
          <p14:tracePt t="8494" x="7769225" y="4389438"/>
          <p14:tracePt t="8498" x="7794625" y="4381500"/>
          <p14:tracePt t="8506" x="7812088" y="4381500"/>
          <p14:tracePt t="8510" x="7827963" y="4381500"/>
          <p14:tracePt t="8514" x="7837488" y="4381500"/>
          <p14:tracePt t="8523" x="7870825" y="4373563"/>
          <p14:tracePt t="8526" x="7896225" y="4373563"/>
          <p14:tracePt t="8534" x="7904163" y="4365625"/>
          <p14:tracePt t="8538" x="7929563" y="4365625"/>
          <p14:tracePt t="8542" x="7945438" y="4365625"/>
          <p14:tracePt t="8546" x="7970838" y="4365625"/>
          <p14:tracePt t="8550" x="7988300" y="4365625"/>
          <p14:tracePt t="8554" x="8013700" y="4365625"/>
          <p14:tracePt t="8558" x="8021638" y="4365625"/>
          <p14:tracePt t="8562" x="8039100" y="4356100"/>
          <p14:tracePt t="8566" x="8072438" y="4356100"/>
          <p14:tracePt t="8570" x="8088313" y="4356100"/>
          <p14:tracePt t="8574" x="8121650" y="4356100"/>
          <p14:tracePt t="8578" x="8139113" y="4356100"/>
          <p14:tracePt t="8582" x="8147050" y="4356100"/>
          <p14:tracePt t="8586" x="8180388" y="4356100"/>
          <p14:tracePt t="8590" x="8189913" y="4356100"/>
          <p14:tracePt t="8594" x="8215313" y="4356100"/>
          <p14:tracePt t="8598" x="8223250" y="4356100"/>
          <p14:tracePt t="8602" x="8248650" y="4356100"/>
          <p14:tracePt t="8606" x="8264525" y="4356100"/>
          <p14:tracePt t="8614" x="8281988" y="4356100"/>
          <p14:tracePt t="8618" x="8297863" y="4356100"/>
          <p14:tracePt t="8622" x="8307388" y="4356100"/>
          <p14:tracePt t="8630" x="8323263" y="4356100"/>
          <p14:tracePt t="8642" x="8332788" y="4356100"/>
          <p14:tracePt t="8650" x="8340725" y="4356100"/>
          <p14:tracePt t="8700" x="8340725" y="4365625"/>
          <p14:tracePt t="8708" x="8340725" y="4373563"/>
          <p14:tracePt t="8716" x="8340725" y="4381500"/>
          <p14:tracePt t="8720" x="8340725" y="4389438"/>
          <p14:tracePt t="8724" x="8340725" y="4398963"/>
          <p14:tracePt t="8732" x="8340725" y="4414838"/>
          <p14:tracePt t="8736" x="8332788" y="4457700"/>
          <p14:tracePt t="8740" x="8323263" y="4465638"/>
          <p14:tracePt t="8744" x="8323263" y="4473575"/>
          <p14:tracePt t="8748" x="8323263" y="4491038"/>
          <p14:tracePt t="8752" x="8307388" y="4506913"/>
          <p14:tracePt t="8756" x="8307388" y="4516438"/>
          <p14:tracePt t="8760" x="8297863" y="4541838"/>
          <p14:tracePt t="8764" x="8281988" y="4541838"/>
          <p14:tracePt t="8768" x="8274050" y="4565650"/>
          <p14:tracePt t="8773" x="8264525" y="4575175"/>
          <p14:tracePt t="8776" x="8248650" y="4591050"/>
          <p14:tracePt t="8780" x="8239125" y="4600575"/>
          <p14:tracePt t="8784" x="8223250" y="4616450"/>
          <p14:tracePt t="8788" x="8205788" y="4624388"/>
          <p14:tracePt t="8792" x="8205788" y="4633913"/>
          <p14:tracePt t="8796" x="8189913" y="4649788"/>
          <p14:tracePt t="8800" x="8172450" y="4659313"/>
          <p14:tracePt t="8804" x="8156575" y="4667250"/>
          <p14:tracePt t="8808" x="8147050" y="4675188"/>
          <p14:tracePt t="8812" x="8139113" y="4684713"/>
          <p14:tracePt t="8816" x="8131175" y="4692650"/>
          <p14:tracePt t="8820" x="8121650" y="4692650"/>
          <p14:tracePt t="8824" x="8105775" y="4708525"/>
          <p14:tracePt t="8828" x="8097838" y="4708525"/>
          <p14:tracePt t="8832" x="8080375" y="4725988"/>
          <p14:tracePt t="8836" x="8072438" y="4725988"/>
          <p14:tracePt t="8840" x="8062913" y="4725988"/>
          <p14:tracePt t="8844" x="8054975" y="4733925"/>
          <p14:tracePt t="8850" x="8039100" y="4743450"/>
          <p14:tracePt t="8858" x="8029575" y="4751388"/>
          <p14:tracePt t="8866" x="8013700" y="4751388"/>
          <p14:tracePt t="8874" x="8004175" y="4751388"/>
          <p14:tracePt t="8882" x="7996238" y="4759325"/>
          <p14:tracePt t="8886" x="7980363" y="4767263"/>
          <p14:tracePt t="8890" x="7970838" y="4767263"/>
          <p14:tracePt t="8898" x="7954963" y="4767263"/>
          <p14:tracePt t="8902" x="7945438" y="4767263"/>
          <p14:tracePt t="8906" x="7929563" y="4776788"/>
          <p14:tracePt t="8910" x="7921625" y="4784725"/>
          <p14:tracePt t="8914" x="7904163" y="4784725"/>
          <p14:tracePt t="8918" x="7896225" y="4784725"/>
          <p14:tracePt t="8922" x="7886700" y="4792663"/>
          <p14:tracePt t="8926" x="7862888" y="4802188"/>
          <p14:tracePt t="8930" x="7853363" y="4802188"/>
          <p14:tracePt t="8934" x="7827963" y="4802188"/>
          <p14:tracePt t="8938" x="7812088" y="4802188"/>
          <p14:tracePt t="8942" x="7804150" y="4802188"/>
          <p14:tracePt t="8946" x="7778750" y="4810125"/>
          <p14:tracePt t="8950" x="7769225" y="4810125"/>
          <p14:tracePt t="8954" x="7745413" y="4810125"/>
          <p14:tracePt t="8958" x="7727950" y="4810125"/>
          <p14:tracePt t="8962" x="7702550" y="4810125"/>
          <p14:tracePt t="8966" x="7694613" y="4810125"/>
          <p14:tracePt t="8970" x="7686675" y="4810125"/>
          <p14:tracePt t="8974" x="7669213" y="4810125"/>
          <p14:tracePt t="8978" x="7651750" y="4810125"/>
          <p14:tracePt t="8982" x="7635875" y="4810125"/>
          <p14:tracePt t="8986" x="7627938" y="4810125"/>
          <p14:tracePt t="8990" x="7618413" y="4810125"/>
          <p14:tracePt t="8994" x="7602538" y="4810125"/>
          <p14:tracePt t="8998" x="7593013" y="4810125"/>
          <p14:tracePt t="9002" x="7569200" y="4810125"/>
          <p14:tracePt t="9006" x="7559675" y="4810125"/>
          <p14:tracePt t="9010" x="7534275" y="4810125"/>
          <p14:tracePt t="9014" x="7526338" y="4810125"/>
          <p14:tracePt t="9018" x="7510463" y="4810125"/>
          <p14:tracePt t="9023" x="7485063" y="4810125"/>
          <p14:tracePt t="9026" x="7467600" y="4810125"/>
          <p14:tracePt t="9030" x="7434263" y="4802188"/>
          <p14:tracePt t="9034" x="7426325" y="4792663"/>
          <p14:tracePt t="9038" x="7392988" y="4784725"/>
          <p14:tracePt t="9042" x="7375525" y="4784725"/>
          <p14:tracePt t="9046" x="7367588" y="4784725"/>
          <p14:tracePt t="9048" x="7350125" y="4784725"/>
          <p14:tracePt t="9052" x="7342188" y="4784725"/>
          <p14:tracePt t="9056" x="7324725" y="4776788"/>
          <p14:tracePt t="9064" x="7316788" y="4776788"/>
          <p14:tracePt t="9068" x="7316788" y="4767263"/>
          <p14:tracePt t="9072" x="7308850" y="4767263"/>
          <p14:tracePt t="9084" x="7299325" y="4759325"/>
          <p14:tracePt t="9088" x="7291388" y="4759325"/>
          <p14:tracePt t="9096" x="7291388" y="4751388"/>
          <p14:tracePt t="9104" x="7283450" y="4743450"/>
          <p14:tracePt t="9112" x="7283450" y="4733925"/>
          <p14:tracePt t="9116" x="7283450" y="4725988"/>
          <p14:tracePt t="9124" x="7275513" y="4708525"/>
          <p14:tracePt t="9132" x="7265988" y="4700588"/>
          <p14:tracePt t="9136" x="7265988" y="4692650"/>
          <p14:tracePt t="9140" x="7265988" y="4684713"/>
          <p14:tracePt t="9144" x="7258050" y="4675188"/>
          <p14:tracePt t="9152" x="7258050" y="4659313"/>
          <p14:tracePt t="9156" x="7258050" y="4641850"/>
          <p14:tracePt t="9164" x="7258050" y="4624388"/>
          <p14:tracePt t="9168" x="7258050" y="4616450"/>
          <p14:tracePt t="9173" x="7258050" y="4608513"/>
          <p14:tracePt t="9176" x="7258050" y="4591050"/>
          <p14:tracePt t="9180" x="7265988" y="4549775"/>
          <p14:tracePt t="9184" x="7275513" y="4541838"/>
          <p14:tracePt t="9188" x="7275513" y="4524375"/>
          <p14:tracePt t="9192" x="7283450" y="4524375"/>
          <p14:tracePt t="9196" x="7291388" y="4506913"/>
          <p14:tracePt t="9200" x="7308850" y="4498975"/>
          <p14:tracePt t="9204" x="7316788" y="4491038"/>
          <p14:tracePt t="9208" x="7324725" y="4483100"/>
          <p14:tracePt t="9212" x="7350125" y="4465638"/>
          <p14:tracePt t="9216" x="7350125" y="4457700"/>
          <p14:tracePt t="9220" x="7367588" y="4448175"/>
          <p14:tracePt t="9224" x="7383463" y="4440238"/>
          <p14:tracePt t="9232" x="7408863" y="4424363"/>
          <p14:tracePt t="9236" x="7416800" y="4424363"/>
          <p14:tracePt t="9240" x="7459663" y="4406900"/>
          <p14:tracePt t="9242" x="7467600" y="4398963"/>
          <p14:tracePt t="9246" x="7475538" y="4389438"/>
          <p14:tracePt t="9250" x="7518400" y="4389438"/>
          <p14:tracePt t="9256" x="7534275" y="4381500"/>
          <p14:tracePt t="9258" x="7569200" y="4365625"/>
          <p14:tracePt t="9262" x="7585075" y="4365625"/>
          <p14:tracePt t="9266" x="7602538" y="4365625"/>
          <p14:tracePt t="9270" x="7643813" y="4356100"/>
          <p14:tracePt t="9274" x="7669213" y="4348163"/>
          <p14:tracePt t="9278" x="7710488" y="4340225"/>
          <p14:tracePt t="9282" x="7727950" y="4340225"/>
          <p14:tracePt t="9286" x="7769225" y="4340225"/>
          <p14:tracePt t="9290" x="7786688" y="4340225"/>
          <p14:tracePt t="9294" x="7804150" y="4340225"/>
          <p14:tracePt t="9298" x="7845425" y="4340225"/>
          <p14:tracePt t="9302" x="7862888" y="4340225"/>
          <p14:tracePt t="9306" x="7912100" y="4340225"/>
          <p14:tracePt t="9310" x="7929563" y="4340225"/>
          <p14:tracePt t="9314" x="7962900" y="4348163"/>
          <p14:tracePt t="9318" x="7980363" y="4348163"/>
          <p14:tracePt t="9322" x="7988300" y="4348163"/>
          <p14:tracePt t="9326" x="8039100" y="4365625"/>
          <p14:tracePt t="9330" x="8054975" y="4373563"/>
          <p14:tracePt t="9334" x="8088313" y="4389438"/>
          <p14:tracePt t="9338" x="8097838" y="4389438"/>
          <p14:tracePt t="9342" x="8113713" y="4398963"/>
          <p14:tracePt t="9346" x="8147050" y="4424363"/>
          <p14:tracePt t="9350" x="8156575" y="4424363"/>
          <p14:tracePt t="9354" x="8197850" y="4440238"/>
          <p14:tracePt t="9358" x="8205788" y="4448175"/>
          <p14:tracePt t="9362" x="8231188" y="4465638"/>
          <p14:tracePt t="9366" x="8239125" y="4473575"/>
          <p14:tracePt t="9370" x="8248650" y="4473575"/>
          <p14:tracePt t="9374" x="8264525" y="4491038"/>
          <p14:tracePt t="9378" x="8264525" y="4498975"/>
          <p14:tracePt t="9382" x="8274050" y="4506913"/>
          <p14:tracePt t="9386" x="8281988" y="4516438"/>
          <p14:tracePt t="9394" x="8289925" y="4516438"/>
          <p14:tracePt t="9398" x="8289925" y="4524375"/>
          <p14:tracePt t="9402" x="8289925" y="4532313"/>
          <p14:tracePt t="9411" x="8289925" y="4541838"/>
          <p14:tracePt t="9414" x="8289925" y="4549775"/>
          <p14:tracePt t="9423" x="8289925" y="4565650"/>
          <p14:tracePt t="9426" x="8289925" y="4575175"/>
          <p14:tracePt t="9430" x="8289925" y="4583113"/>
          <p14:tracePt t="9438" x="8289925" y="4600575"/>
          <p14:tracePt t="9441" x="8289925" y="4608513"/>
          <p14:tracePt t="9448" x="8289925" y="4624388"/>
          <p14:tracePt t="9456" x="8297863" y="4641850"/>
          <p14:tracePt t="9460" x="8297863" y="4649788"/>
          <p14:tracePt t="9464" x="8307388" y="4649788"/>
          <p14:tracePt t="9468" x="8315325" y="4667250"/>
          <p14:tracePt t="9472" x="8323263" y="4675188"/>
          <p14:tracePt t="9476" x="8332788" y="4684713"/>
          <p14:tracePt t="9480" x="8332788" y="4692650"/>
          <p14:tracePt t="9484" x="8348663" y="4718050"/>
          <p14:tracePt t="9492" x="8356600" y="4725988"/>
          <p14:tracePt t="9496" x="8366125" y="4751388"/>
          <p14:tracePt t="9504" x="8366125" y="4767263"/>
          <p14:tracePt t="9508" x="8374063" y="4776788"/>
          <p14:tracePt t="9512" x="8374063" y="4784725"/>
          <p14:tracePt t="9516" x="8382000" y="4802188"/>
          <p14:tracePt t="9520" x="8382000" y="4818063"/>
          <p14:tracePt t="9524" x="8382000" y="4835525"/>
          <p14:tracePt t="9532" x="8382000" y="4851400"/>
          <p14:tracePt t="9536" x="8382000" y="4868863"/>
          <p14:tracePt t="9544" x="8382000" y="4876800"/>
          <p14:tracePt t="9548" x="8382000" y="4884738"/>
          <p14:tracePt t="9552" x="8366125" y="4894263"/>
          <p14:tracePt t="9574" x="8332788" y="4910138"/>
          <p14:tracePt t="9580" x="8315325" y="4919663"/>
          <p14:tracePt t="9584" x="8307388" y="4919663"/>
          <p14:tracePt t="9592" x="8297863" y="4919663"/>
          <p14:tracePt t="9596" x="8289925" y="4919663"/>
          <p14:tracePt t="9600" x="8274050" y="4919663"/>
          <p14:tracePt t="9604" x="8264525" y="4919663"/>
          <p14:tracePt t="9608" x="8256588" y="4919663"/>
          <p14:tracePt t="9612" x="8248650" y="4919663"/>
          <p14:tracePt t="9616" x="8239125" y="4919663"/>
          <p14:tracePt t="9620" x="8223250" y="4919663"/>
          <p14:tracePt t="9628" x="8215313" y="4919663"/>
          <p14:tracePt t="9632" x="8205788" y="4919663"/>
          <p14:tracePt t="9638" x="8189913" y="4919663"/>
          <p14:tracePt t="9646" x="8180388" y="4919663"/>
          <p14:tracePt t="9658" x="8172450" y="4919663"/>
          <p14:tracePt t="9674" x="8164513" y="4919663"/>
          <p14:tracePt t="9686" x="8156575" y="4919663"/>
          <p14:tracePt t="9702" x="8147050" y="4919663"/>
          <p14:tracePt t="9722" x="8139113" y="4919663"/>
          <p14:tracePt t="9726" x="8113713" y="4919663"/>
          <p14:tracePt t="9734" x="8105775" y="4919663"/>
          <p14:tracePt t="9738" x="8097838" y="4919663"/>
          <p14:tracePt t="9742" x="8088313" y="4919663"/>
          <p14:tracePt t="9746" x="8080375" y="4919663"/>
          <p14:tracePt t="9750" x="8072438" y="4919663"/>
          <p14:tracePt t="9754" x="8062913" y="4919663"/>
          <p14:tracePt t="9758" x="8054975" y="4919663"/>
          <p14:tracePt t="9766" x="8047038" y="4919663"/>
          <p14:tracePt t="9790" x="8039100" y="4919663"/>
          <p14:tracePt t="9952" x="8029575" y="4919663"/>
          <p14:tracePt t="9964" x="8021638" y="4919663"/>
          <p14:tracePt t="9972" x="8013700" y="4919663"/>
          <p14:tracePt t="9980" x="8004175" y="4919663"/>
          <p14:tracePt t="9988" x="7996238" y="4919663"/>
          <p14:tracePt t="10106" x="8004175" y="4919663"/>
          <p14:tracePt t="10114" x="8029575" y="4902200"/>
          <p14:tracePt t="10118" x="8039100" y="4902200"/>
          <p14:tracePt t="10122" x="8054975" y="4902200"/>
          <p14:tracePt t="10126" x="8062913" y="4894263"/>
          <p14:tracePt t="10130" x="8088313" y="4894263"/>
          <p14:tracePt t="10134" x="8097838" y="4884738"/>
          <p14:tracePt t="10138" x="8131175" y="4876800"/>
          <p14:tracePt t="10142" x="8139113" y="4876800"/>
          <p14:tracePt t="10146" x="8147050" y="4876800"/>
          <p14:tracePt t="10150" x="8180388" y="4868863"/>
          <p14:tracePt t="10154" x="8197850" y="4868863"/>
          <p14:tracePt t="10158" x="8248650" y="4860925"/>
          <p14:tracePt t="10162" x="8264525" y="4860925"/>
          <p14:tracePt t="10166" x="8297863" y="4851400"/>
          <p14:tracePt t="10170" x="8315325" y="4851400"/>
          <p14:tracePt t="10174" x="8366125" y="4843463"/>
          <p14:tracePt t="10178" x="8382000" y="4843463"/>
          <p14:tracePt t="10182" x="8432800" y="4843463"/>
          <p14:tracePt t="10186" x="8458200" y="4843463"/>
          <p14:tracePt t="10190" x="8474075" y="4835525"/>
          <p14:tracePt t="10194" x="8524875" y="4835525"/>
          <p14:tracePt t="10198" x="8542338" y="4826000"/>
          <p14:tracePt t="10202" x="8591550" y="4826000"/>
          <p14:tracePt t="10206" x="8609013" y="4826000"/>
          <p14:tracePt t="10210" x="8667750" y="4818063"/>
          <p14:tracePt t="10214" x="8685213" y="4818063"/>
          <p14:tracePt t="10218" x="8726488" y="4818063"/>
          <p14:tracePt t="10220" x="8743950" y="4818063"/>
          <p14:tracePt t="10224" x="8759825" y="4818063"/>
          <p14:tracePt t="10228" x="8802688" y="4810125"/>
          <p14:tracePt t="10232" x="8818563" y="4810125"/>
          <p14:tracePt t="10236" x="8861425" y="4810125"/>
          <p14:tracePt t="10240" x="8885238" y="4810125"/>
          <p14:tracePt t="10244" x="8920163" y="4810125"/>
          <p14:tracePt t="10248" x="8936038" y="4810125"/>
          <p14:tracePt t="10252" x="8978900" y="4810125"/>
          <p14:tracePt t="10256" x="8986838" y="4810125"/>
          <p14:tracePt t="10260" x="9002713" y="4810125"/>
          <p14:tracePt t="10264" x="9037638" y="4802188"/>
          <p14:tracePt t="10268" x="9053513" y="4802188"/>
          <p14:tracePt t="10272" x="9104313" y="4802188"/>
          <p14:tracePt t="10276" x="9120188" y="4802188"/>
          <p14:tracePt t="10280" x="9155113" y="4792663"/>
          <p14:tracePt t="10284" x="9170988" y="4792663"/>
          <p14:tracePt t="10288" x="9204325" y="4792663"/>
          <p14:tracePt t="10292" x="9221788" y="4792663"/>
          <p14:tracePt t="10296" x="9263063" y="4784725"/>
          <p14:tracePt t="10300" x="9280525" y="4784725"/>
          <p14:tracePt t="10304" x="9296400" y="4784725"/>
          <p14:tracePt t="10308" x="9355138" y="4776788"/>
          <p14:tracePt t="10312" x="9372600" y="4776788"/>
          <p14:tracePt t="10316" x="9423400" y="4767263"/>
          <p14:tracePt t="10320" x="9448800" y="4767263"/>
          <p14:tracePt t="10324" x="9498013" y="4759325"/>
          <p14:tracePt t="10328" x="9523413" y="4759325"/>
          <p14:tracePt t="10332" x="9582150" y="4751388"/>
          <p14:tracePt t="10336" x="9607550" y="4751388"/>
          <p14:tracePt t="10340" x="9632950" y="4751388"/>
          <p14:tracePt t="10344" x="9699625" y="4751388"/>
          <p14:tracePt t="10348" x="9725025" y="4751388"/>
          <p14:tracePt t="10352" x="9783763" y="4743450"/>
          <p14:tracePt t="10356" x="9809163" y="4743450"/>
          <p14:tracePt t="10360" x="9867900" y="4743450"/>
          <p14:tracePt t="10364" x="9893300" y="4733925"/>
          <p14:tracePt t="10368" x="9959975" y="4733925"/>
          <p14:tracePt t="10373" x="9985375" y="4733925"/>
          <p14:tracePt t="10376" x="10018713" y="4733925"/>
          <p14:tracePt t="10380" x="10085388" y="4733925"/>
          <p14:tracePt t="10384" x="10110788" y="4725988"/>
          <p14:tracePt t="10388" x="10177463" y="4725988"/>
          <p14:tracePt t="10392" x="10202863" y="4725988"/>
          <p14:tracePt t="10396" x="10271125" y="4725988"/>
          <p14:tracePt t="10400" x="10294938" y="4725988"/>
          <p14:tracePt t="10404" x="10353675" y="4725988"/>
          <p14:tracePt t="10408" x="10379075" y="4725988"/>
          <p14:tracePt t="10412" x="10404475" y="4725988"/>
          <p14:tracePt t="10416" x="10463213" y="4725988"/>
          <p14:tracePt t="10418" x="10480675" y="4725988"/>
          <p14:tracePt t="10423" x="10529888" y="4725988"/>
          <p14:tracePt t="10426" x="10547350" y="4725988"/>
          <p14:tracePt t="10430" x="10606088" y="4725988"/>
          <p14:tracePt t="10434" x="10623550" y="4725988"/>
          <p14:tracePt t="10438" x="10664825" y="4725988"/>
          <p14:tracePt t="10442" x="10682288" y="4725988"/>
          <p14:tracePt t="10446" x="10723563" y="4725988"/>
          <p14:tracePt t="10450" x="10741025" y="4725988"/>
          <p14:tracePt t="10454" x="10756900" y="4725988"/>
          <p14:tracePt t="10458" x="10799763" y="4725988"/>
          <p14:tracePt t="10462" x="10815638" y="4725988"/>
          <p14:tracePt t="10466" x="10848975" y="4725988"/>
          <p14:tracePt t="10470" x="10874375" y="4725988"/>
          <p14:tracePt t="10474" x="10917238" y="4725988"/>
          <p14:tracePt t="10478" x="10933113" y="4725988"/>
          <p14:tracePt t="10482" x="10966450" y="4725988"/>
          <p14:tracePt t="10486" x="10975975" y="4725988"/>
          <p14:tracePt t="10490" x="10991850" y="4725988"/>
          <p14:tracePt t="10494" x="11034713" y="4725988"/>
          <p14:tracePt t="10498" x="11042650" y="4725988"/>
          <p14:tracePt t="10502" x="11093450" y="4725988"/>
          <p14:tracePt t="10506" x="11109325" y="4725988"/>
          <p14:tracePt t="10510" x="11142663" y="4725988"/>
          <p14:tracePt t="10523" x="11210925" y="4725988"/>
          <p14:tracePt t="10526" x="11226800" y="4725988"/>
          <p14:tracePt t="10530" x="11260138" y="4725988"/>
          <p14:tracePt t="10534" x="11277600" y="4725988"/>
          <p14:tracePt t="10538" x="11310938" y="4725988"/>
          <p14:tracePt t="10542" x="11318875" y="4725988"/>
          <p14:tracePt t="10546" x="11352213" y="4725988"/>
          <p14:tracePt t="10550" x="11377613" y="4725988"/>
          <p14:tracePt t="10554" x="11403013" y="4725988"/>
          <p14:tracePt t="10558" x="11410950" y="4725988"/>
          <p14:tracePt t="10562" x="11428413" y="4725988"/>
          <p14:tracePt t="10566" x="11453813" y="4725988"/>
          <p14:tracePt t="10570" x="11461750" y="4725988"/>
          <p14:tracePt t="10574" x="11487150" y="4725988"/>
          <p14:tracePt t="10578" x="11504613" y="4725988"/>
          <p14:tracePt t="10582" x="11528425" y="4725988"/>
          <p14:tracePt t="10586" x="11537950" y="4725988"/>
          <p14:tracePt t="10590" x="11545888" y="4725988"/>
          <p14:tracePt t="10594" x="11553825" y="4725988"/>
          <p14:tracePt t="10598" x="11563350" y="4725988"/>
          <p14:tracePt t="10602" x="11587163" y="4725988"/>
          <p14:tracePt t="10606" x="11596688" y="4725988"/>
          <p14:tracePt t="10610" x="11612563" y="4725988"/>
          <p14:tracePt t="10612" x="11622088" y="4725988"/>
          <p14:tracePt t="10616" x="11637963" y="4725988"/>
          <p14:tracePt t="10620" x="11655425" y="4725988"/>
          <p14:tracePt t="10628" x="11671300" y="4725988"/>
          <p14:tracePt t="10632" x="11680825" y="4725988"/>
          <p14:tracePt t="10636" x="11704638" y="4725988"/>
          <p14:tracePt t="10640" x="11714163" y="4725988"/>
          <p14:tracePt t="10644" x="11722100" y="4725988"/>
          <p14:tracePt t="10648" x="11747500" y="4725988"/>
          <p14:tracePt t="10652" x="11755438" y="4725988"/>
          <p14:tracePt t="10656" x="11772900" y="4725988"/>
          <p14:tracePt t="10660" x="11780838" y="4725988"/>
          <p14:tracePt t="10664" x="11798300" y="4725988"/>
          <p14:tracePt t="10668" x="11806238" y="4725988"/>
          <p14:tracePt t="10672" x="11814175" y="4725988"/>
          <p14:tracePt t="10676" x="11831638" y="4725988"/>
          <p14:tracePt t="10684" x="11847513" y="4725988"/>
          <p14:tracePt t="10692" x="11857038" y="4725988"/>
          <p14:tracePt t="10696" x="11872913" y="4725988"/>
          <p14:tracePt t="10704" x="11880850" y="4725988"/>
          <p14:tracePt t="10708" x="11890375" y="4725988"/>
          <p14:tracePt t="10712" x="11898313" y="4725988"/>
          <p14:tracePt t="10716" x="11915775" y="4725988"/>
          <p14:tracePt t="10724" x="11923713" y="4725988"/>
          <p14:tracePt t="10728" x="11931650" y="4725988"/>
          <p14:tracePt t="10732" x="11939588" y="4725988"/>
          <p14:tracePt t="10736" x="11949113" y="4725988"/>
          <p14:tracePt t="10740" x="11957050" y="4725988"/>
          <p14:tracePt t="10748" x="11964988" y="4725988"/>
          <p14:tracePt t="10752" x="11974513" y="4725988"/>
          <p14:tracePt t="10756" x="11982450" y="4725988"/>
          <p14:tracePt t="10773" x="11990388" y="4725988"/>
          <p14:tracePt t="10780" x="11998325" y="4725988"/>
          <p14:tracePt t="10784" x="12007850" y="4725988"/>
          <p14:tracePt t="10808" x="12015788" y="4725988"/>
          <p14:tracePt t="10882" x="12015788" y="4718050"/>
          <p14:tracePt t="10890" x="12015788" y="4708525"/>
          <p14:tracePt t="10898" x="12015788" y="4692650"/>
          <p14:tracePt t="10906" x="12015788" y="4675188"/>
          <p14:tracePt t="10910" x="12015788" y="4667250"/>
          <p14:tracePt t="10914" x="12015788" y="4659313"/>
          <p14:tracePt t="10918" x="12015788" y="4649788"/>
          <p14:tracePt t="10922" x="12015788" y="4641850"/>
          <p14:tracePt t="10926" x="12015788" y="4633913"/>
          <p14:tracePt t="10930" x="12015788" y="4624388"/>
          <p14:tracePt t="10934" x="12007850" y="4608513"/>
          <p14:tracePt t="10938" x="11998325" y="4591050"/>
          <p14:tracePt t="10942" x="11990388" y="4575175"/>
          <p14:tracePt t="10946" x="11982450" y="4565650"/>
          <p14:tracePt t="10950" x="11974513" y="4549775"/>
          <p14:tracePt t="10954" x="11939588" y="4532313"/>
          <p14:tracePt t="10958" x="11939588" y="4516438"/>
          <p14:tracePt t="10962" x="11872913" y="4483100"/>
          <p14:tracePt t="10966" x="11857038" y="4465638"/>
          <p14:tracePt t="10970" x="11798300" y="4432300"/>
          <p14:tracePt t="10974" x="11780838" y="4424363"/>
          <p14:tracePt t="10978" x="11755438" y="4406900"/>
          <p14:tracePt t="10982" x="11680825" y="4373563"/>
          <p14:tracePt t="10986" x="11655425" y="4356100"/>
          <p14:tracePt t="10990" x="11587163" y="4322763"/>
          <p14:tracePt t="10994" x="11545888" y="4306888"/>
          <p14:tracePt t="10998" x="11453813" y="4271963"/>
          <p14:tracePt t="11002" x="11403013" y="4256088"/>
          <p14:tracePt t="11004" x="11377613" y="4238625"/>
          <p14:tracePt t="11008" x="11293475" y="4213225"/>
          <p14:tracePt t="11012" x="11234738" y="4197350"/>
          <p14:tracePt t="11016" x="11176000" y="4179888"/>
          <p14:tracePt t="11020" x="11109325" y="4164013"/>
          <p14:tracePt t="11024" x="11025188" y="4146550"/>
          <p14:tracePt t="11028" x="10950575" y="4130675"/>
          <p14:tracePt t="11032" x="10866438" y="4113213"/>
          <p14:tracePt t="11036" x="10790238" y="4105275"/>
          <p14:tracePt t="11040" x="10690225" y="4071938"/>
          <p14:tracePt t="11044" x="10598150" y="4054475"/>
          <p14:tracePt t="11048" x="10514013" y="4037013"/>
          <p14:tracePt t="11052" x="10388600" y="4011613"/>
          <p14:tracePt t="11056" x="10294938" y="3987800"/>
          <p14:tracePt t="11060" x="10202863" y="3978275"/>
          <p14:tracePt t="11064" x="10102850" y="3962400"/>
          <p14:tracePt t="11068" x="9993313" y="3944938"/>
          <p14:tracePt t="11072" x="9842500" y="3911600"/>
          <p14:tracePt t="11076" x="9732963" y="3894138"/>
          <p14:tracePt t="11080" x="9574213" y="3870325"/>
          <p14:tracePt t="11084" x="9464675" y="3852863"/>
          <p14:tracePt t="11088" x="9364663" y="3844925"/>
          <p14:tracePt t="11092" x="9247188" y="3835400"/>
          <p14:tracePt t="11096" x="9137650" y="3819525"/>
          <p14:tracePt t="11100" x="8978900" y="3802063"/>
          <p14:tracePt t="11104" x="8869363" y="3786188"/>
          <p14:tracePt t="11108" x="8767763" y="3776663"/>
          <p14:tracePt t="11112" x="8667750" y="3776663"/>
          <p14:tracePt t="11116" x="8524875" y="3768725"/>
          <p14:tracePt t="11120" x="8424863" y="3760788"/>
          <p14:tracePt t="11124" x="8323263" y="3752850"/>
          <p14:tracePt t="11128" x="8215313" y="3752850"/>
          <p14:tracePt t="11132" x="8088313" y="3727450"/>
          <p14:tracePt t="11136" x="7988300" y="3727450"/>
          <p14:tracePt t="11140" x="7886700" y="3717925"/>
          <p14:tracePt t="11144" x="7804150" y="3717925"/>
          <p14:tracePt t="11148" x="7686675" y="3717925"/>
          <p14:tracePt t="11152" x="7602538" y="3709988"/>
          <p14:tracePt t="11156" x="7510463" y="3709988"/>
          <p14:tracePt t="11160" x="7416800" y="3702050"/>
          <p14:tracePt t="11164" x="7308850" y="3694113"/>
          <p14:tracePt t="11168" x="7232650" y="3684588"/>
          <p14:tracePt t="11172" x="7148513" y="3676650"/>
          <p14:tracePt t="11177" x="7048500" y="3668713"/>
          <p14:tracePt t="11180" x="6981825" y="3659188"/>
          <p14:tracePt t="11184" x="6913563" y="3651250"/>
          <p14:tracePt t="11188" x="6846888" y="3651250"/>
          <p14:tracePt t="11192" x="6780213" y="3643313"/>
          <p14:tracePt t="11196" x="6696075" y="3643313"/>
          <p14:tracePt t="11200" x="6637338" y="3635375"/>
          <p14:tracePt t="11202" x="6561138" y="3625850"/>
          <p14:tracePt t="11206" x="6511925" y="3617913"/>
          <p14:tracePt t="11210" x="6469063" y="3617913"/>
          <p14:tracePt t="11214" x="6435725" y="3617913"/>
          <p14:tracePt t="11218" x="6384925" y="3617913"/>
          <p14:tracePt t="11223" x="6343650" y="3609975"/>
          <p14:tracePt t="11226" x="6318250" y="3600450"/>
          <p14:tracePt t="11230" x="6292850" y="3600450"/>
          <p14:tracePt t="11234" x="6267450" y="3600450"/>
          <p14:tracePt t="11238" x="6242050" y="3592513"/>
          <p14:tracePt t="11242" x="6200775" y="3592513"/>
          <p14:tracePt t="11246" x="6183313" y="3592513"/>
          <p14:tracePt t="11250" x="6159500" y="3584575"/>
          <p14:tracePt t="11254" x="6149975" y="3584575"/>
          <p14:tracePt t="11258" x="6116638" y="3567113"/>
          <p14:tracePt t="11262" x="6100763" y="3567113"/>
          <p14:tracePt t="11266" x="6075363" y="3551238"/>
          <p14:tracePt t="11270" x="6067425" y="3551238"/>
          <p14:tracePt t="11274" x="6049963" y="3551238"/>
          <p14:tracePt t="11278" x="6032500" y="3541713"/>
          <p14:tracePt t="11286" x="6016625" y="3533775"/>
          <p14:tracePt t="11290" x="5999163" y="3525838"/>
          <p14:tracePt t="11294" x="5983288" y="3517900"/>
          <p14:tracePt t="11298" x="5973763" y="3508375"/>
          <p14:tracePt t="11302" x="5965825" y="3500438"/>
          <p14:tracePt t="11306" x="5957888" y="3492500"/>
          <p14:tracePt t="11310" x="5949950" y="3492500"/>
          <p14:tracePt t="11314" x="5932488" y="3475038"/>
          <p14:tracePt t="11322" x="5907088" y="3459163"/>
          <p14:tracePt t="11326" x="5899150" y="3459163"/>
          <p14:tracePt t="11330" x="5881688" y="3441700"/>
          <p14:tracePt t="11334" x="5865813" y="3441700"/>
          <p14:tracePt t="11339" x="5848350" y="3416300"/>
          <p14:tracePt t="11342" x="5840413" y="3416300"/>
          <p14:tracePt t="11350" x="5815013" y="3398838"/>
          <p14:tracePt t="11355" x="5797550" y="3398838"/>
          <p14:tracePt t="11358" x="5773738" y="3375025"/>
          <p14:tracePt t="11362" x="5756275" y="3375025"/>
          <p14:tracePt t="11366" x="5730875" y="3365500"/>
          <p14:tracePt t="11370" x="5722938" y="3357563"/>
          <p14:tracePt t="11374" x="5705475" y="3349625"/>
          <p14:tracePt t="11379" x="5672138" y="3340100"/>
          <p14:tracePt t="11382" x="5656263" y="3332163"/>
          <p14:tracePt t="11386" x="5630863" y="3316288"/>
          <p14:tracePt t="11390" x="5613400" y="3316288"/>
          <p14:tracePt t="11394" x="5597525" y="3306763"/>
          <p14:tracePt t="11396" x="5562600" y="3298825"/>
          <p14:tracePt t="11400" x="5554663" y="3290888"/>
          <p14:tracePt t="11404" x="5521325" y="3290888"/>
          <p14:tracePt t="11411" x="5495925" y="3281363"/>
          <p14:tracePt t="11412" x="5462588" y="3265488"/>
          <p14:tracePt t="11416" x="5454650" y="3265488"/>
          <p14:tracePt t="11421" x="5437188" y="3257550"/>
          <p14:tracePt t="11425" x="5386388" y="3240088"/>
          <p14:tracePt t="11428" x="5370513" y="3232150"/>
          <p14:tracePt t="11432" x="5319713" y="3214688"/>
          <p14:tracePt t="11436" x="5303838" y="3214688"/>
          <p14:tracePt t="11440" x="5278438" y="3206750"/>
          <p14:tracePt t="11444" x="5219700" y="3189288"/>
          <p14:tracePt t="11448" x="5194300" y="3181350"/>
          <p14:tracePt t="11452" x="5135563" y="3163888"/>
          <p14:tracePt t="11457" x="5110163" y="3155950"/>
          <p14:tracePt t="11460" x="5033963" y="3140075"/>
          <p14:tracePt t="11464" x="5010150" y="3130550"/>
          <p14:tracePt t="11468" x="4992688" y="3122613"/>
          <p14:tracePt t="11473" x="4933950" y="3105150"/>
          <p14:tracePt t="11476" x="4908550" y="3105150"/>
          <p14:tracePt t="11480" x="4833938" y="3081338"/>
          <p14:tracePt t="11484" x="4808538" y="3081338"/>
          <p14:tracePt t="11488" x="4740275" y="3063875"/>
          <p14:tracePt t="11493" x="4716463" y="3055938"/>
          <p14:tracePt t="11496" x="4691063" y="3046413"/>
          <p14:tracePt t="11500" x="4614863" y="3030538"/>
          <p14:tracePt t="11504" x="4589463" y="3022600"/>
          <p14:tracePt t="11508" x="4530725" y="3005138"/>
          <p14:tracePt t="11512" x="4514850" y="3005138"/>
          <p14:tracePt t="11516" x="4489450" y="2997200"/>
          <p14:tracePt t="11520" x="4438650" y="2979738"/>
          <p14:tracePt t="11524" x="4422775" y="2971800"/>
          <p14:tracePt t="11528" x="4379913" y="2954338"/>
          <p14:tracePt t="11532" x="4364038" y="2954338"/>
          <p14:tracePt t="11536" x="4329113" y="2938463"/>
          <p14:tracePt t="11540" x="4321175" y="2938463"/>
          <p14:tracePt t="11544" x="4313238" y="2928938"/>
          <p14:tracePt t="11548" x="4287838" y="2928938"/>
          <p14:tracePt t="11552" x="4279900" y="2928938"/>
          <p14:tracePt t="11556" x="4262438" y="2928938"/>
          <p14:tracePt t="11560" x="4254500" y="2921000"/>
          <p14:tracePt t="11564" x="4246563" y="2921000"/>
          <p14:tracePt t="11568" x="4229100" y="2913063"/>
          <p14:tracePt t="11576" x="4221163" y="2913063"/>
          <p14:tracePt t="11580" x="4211638" y="2913063"/>
          <p14:tracePt t="11584" x="4195763" y="2913063"/>
          <p14:tracePt t="11588" x="4187825" y="2913063"/>
          <p14:tracePt t="11594" x="4178300" y="2913063"/>
          <p14:tracePt t="11602" x="4170363" y="2913063"/>
          <p14:tracePt t="11610" x="4152900" y="2913063"/>
          <p14:tracePt t="11618" x="4144963" y="2913063"/>
          <p14:tracePt t="11626" x="4137025" y="2913063"/>
          <p14:tracePt t="11630" x="4129088" y="2913063"/>
          <p14:tracePt t="11643" x="4119563" y="2913063"/>
          <p14:tracePt t="11650" x="4111625" y="2913063"/>
          <p14:tracePt t="11654" x="4103688" y="2913063"/>
          <p14:tracePt t="11658" x="4094163" y="2913063"/>
          <p14:tracePt t="11666" x="4060825" y="2921000"/>
          <p14:tracePt t="11670" x="4052888" y="2921000"/>
          <p14:tracePt t="11674" x="4044950" y="2921000"/>
          <p14:tracePt t="11678" x="4027488" y="2928938"/>
          <p14:tracePt t="11682" x="4011613" y="2928938"/>
          <p14:tracePt t="11686" x="4002088" y="2938463"/>
          <p14:tracePt t="11691" x="3976688" y="2938463"/>
          <p14:tracePt t="11694" x="3968750" y="2946400"/>
          <p14:tracePt t="11698" x="3960813" y="2946400"/>
          <p14:tracePt t="11702" x="3943350" y="2954338"/>
          <p14:tracePt t="11706" x="3927475" y="2954338"/>
          <p14:tracePt t="11710" x="3910013" y="2963863"/>
          <p14:tracePt t="11718" x="3894138" y="2971800"/>
          <p14:tracePt t="11723" x="3884613" y="2979738"/>
          <p14:tracePt t="11726" x="3876675" y="2979738"/>
          <p14:tracePt t="11730" x="3868738" y="2979738"/>
          <p14:tracePt t="11734" x="3851275" y="2979738"/>
          <p14:tracePt t="11738" x="3843338" y="2987675"/>
          <p14:tracePt t="11746" x="3835400" y="2987675"/>
          <p14:tracePt t="11754" x="3825875" y="2987675"/>
          <p14:tracePt t="11762" x="3817938" y="2987675"/>
          <p14:tracePt t="11770" x="3810000" y="2987675"/>
          <p14:tracePt t="11774" x="3800475" y="2987675"/>
          <p14:tracePt t="11786" x="3792538" y="2997200"/>
          <p14:tracePt t="11790" x="3784600" y="2997200"/>
          <p14:tracePt t="11792" x="3776663" y="2997200"/>
          <p14:tracePt t="11796" x="3767138" y="2997200"/>
          <p14:tracePt t="11800" x="3767138" y="3005138"/>
          <p14:tracePt t="11804" x="3759200" y="3005138"/>
          <p14:tracePt t="11808" x="3751263" y="3005138"/>
          <p14:tracePt t="11812" x="3741738" y="3005138"/>
          <p14:tracePt t="11817" x="3733800" y="3005138"/>
          <p14:tracePt t="11820" x="3725863" y="3005138"/>
          <p14:tracePt t="11824" x="3717925" y="3005138"/>
          <p14:tracePt t="11832" x="3708400" y="3005138"/>
          <p14:tracePt t="11836" x="3700463" y="3005138"/>
          <p14:tracePt t="11840" x="3692525" y="3005138"/>
          <p14:tracePt t="11852" x="3683000" y="3005138"/>
          <p14:tracePt t="11897" x="3675063" y="3005138"/>
          <p14:tracePt t="12003" x="3675063" y="2997200"/>
          <p14:tracePt t="12027" x="3675063" y="2987675"/>
          <p14:tracePt t="12087" x="3675063" y="2979738"/>
          <p14:tracePt t="12264" x="3683000" y="2979738"/>
          <p14:tracePt t="12276" x="3692525" y="2971800"/>
          <p14:tracePt t="12280" x="3700463" y="2971800"/>
          <p14:tracePt t="12284" x="3708400" y="2963863"/>
          <p14:tracePt t="12292" x="3717925" y="2963863"/>
          <p14:tracePt t="12296" x="3725863" y="2963863"/>
          <p14:tracePt t="12300" x="3733800" y="2963863"/>
          <p14:tracePt t="12304" x="3741738" y="2963863"/>
          <p14:tracePt t="12308" x="3751263" y="2963863"/>
          <p14:tracePt t="12312" x="3767138" y="2954338"/>
          <p14:tracePt t="12320" x="3776663" y="2954338"/>
          <p14:tracePt t="12324" x="3800475" y="2946400"/>
          <p14:tracePt t="12332" x="3817938" y="2946400"/>
          <p14:tracePt t="12336" x="3825875" y="2946400"/>
          <p14:tracePt t="12340" x="3851275" y="2938463"/>
          <p14:tracePt t="12344" x="3868738" y="2938463"/>
          <p14:tracePt t="12348" x="3876675" y="2938463"/>
          <p14:tracePt t="12352" x="3902075" y="2938463"/>
          <p14:tracePt t="12356" x="3910013" y="2938463"/>
          <p14:tracePt t="12360" x="3935413" y="2928938"/>
          <p14:tracePt t="12364" x="3952875" y="2928938"/>
          <p14:tracePt t="12368" x="3960813" y="2928938"/>
          <p14:tracePt t="12372" x="3986213" y="2928938"/>
          <p14:tracePt t="12376" x="4002088" y="2928938"/>
          <p14:tracePt t="12378" x="4027488" y="2928938"/>
          <p14:tracePt t="12382" x="4035425" y="2928938"/>
          <p14:tracePt t="12386" x="4060825" y="2928938"/>
          <p14:tracePt t="12390" x="4078288" y="2928938"/>
          <p14:tracePt t="12394" x="4086225" y="2928938"/>
          <p14:tracePt t="12398" x="4111625" y="2928938"/>
          <p14:tracePt t="12402" x="4119563" y="2928938"/>
          <p14:tracePt t="12406" x="4144963" y="2928938"/>
          <p14:tracePt t="12410" x="4152900" y="2928938"/>
          <p14:tracePt t="12414" x="4162425" y="2928938"/>
          <p14:tracePt t="12418" x="4187825" y="2928938"/>
          <p14:tracePt t="12423" x="4195763" y="2928938"/>
          <p14:tracePt t="12426" x="4211638" y="2928938"/>
          <p14:tracePt t="12430" x="4229100" y="2928938"/>
          <p14:tracePt t="12434" x="4246563" y="2928938"/>
          <p14:tracePt t="12442" x="4254500" y="2928938"/>
          <p14:tracePt t="12446" x="4279900" y="2928938"/>
          <p14:tracePt t="12454" x="4287838" y="2928938"/>
          <p14:tracePt t="12458" x="4295775" y="2928938"/>
          <p14:tracePt t="12462" x="4305300" y="2928938"/>
          <p14:tracePt t="12466" x="4313238" y="2928938"/>
          <p14:tracePt t="12474" x="4321175" y="2928938"/>
          <p14:tracePt t="12478" x="4329113" y="2928938"/>
          <p14:tracePt t="12482" x="4338638" y="2928938"/>
          <p14:tracePt t="12490" x="4346575" y="2928938"/>
          <p14:tracePt t="12498" x="4354513" y="2928938"/>
          <p14:tracePt t="12506" x="4364038" y="2928938"/>
          <p14:tracePt t="12510" x="4371975" y="2928938"/>
          <p14:tracePt t="12514" x="4379913" y="2928938"/>
          <p14:tracePt t="12522" x="4387850" y="2928938"/>
          <p14:tracePt t="12526" x="4397375" y="2928938"/>
          <p14:tracePt t="12539" x="4405313" y="2928938"/>
          <p14:tracePt t="12542" x="4413250" y="2928938"/>
          <p14:tracePt t="12550" x="4430713" y="2928938"/>
          <p14:tracePt t="12554" x="4438650" y="2928938"/>
          <p14:tracePt t="12558" x="4446588" y="2928938"/>
          <p14:tracePt t="12562" x="4456113" y="2928938"/>
          <p14:tracePt t="12566" x="4464050" y="2928938"/>
          <p14:tracePt t="12570" x="4471988" y="2928938"/>
          <p14:tracePt t="12572" x="4489450" y="2928938"/>
          <p14:tracePt t="12576" x="4497388" y="2928938"/>
          <p14:tracePt t="12584" x="4514850" y="2938463"/>
          <p14:tracePt t="12589" x="4530725" y="2938463"/>
          <p14:tracePt t="12596" x="4548188" y="2938463"/>
          <p14:tracePt t="12600" x="4556125" y="2938463"/>
          <p14:tracePt t="12604" x="4564063" y="2938463"/>
          <p14:tracePt t="12608" x="4581525" y="2938463"/>
          <p14:tracePt t="12616" x="4598988" y="2946400"/>
          <p14:tracePt t="12624" x="4606925" y="2946400"/>
          <p14:tracePt t="12628" x="4614863" y="2946400"/>
          <p14:tracePt t="12632" x="4622800" y="2946400"/>
          <p14:tracePt t="12640" x="4632325" y="2946400"/>
          <p14:tracePt t="12644" x="4640263" y="2946400"/>
          <p14:tracePt t="12648" x="4648200" y="2946400"/>
          <p14:tracePt t="12652" x="4657725" y="2946400"/>
          <p14:tracePt t="12656" x="4665663" y="2946400"/>
          <p14:tracePt t="12660" x="4673600" y="2946400"/>
          <p14:tracePt t="12664" x="4706938" y="2946400"/>
          <p14:tracePt t="12668" x="4716463" y="2946400"/>
          <p14:tracePt t="12672" x="4732338" y="2946400"/>
          <p14:tracePt t="12680" x="4749800" y="2946400"/>
          <p14:tracePt t="12684" x="4757738" y="2946400"/>
          <p14:tracePt t="12690" x="4783138" y="2946400"/>
          <p14:tracePt t="12696" x="4791075" y="2946400"/>
          <p14:tracePt t="12700" x="4816475" y="2946400"/>
          <p14:tracePt t="12708" x="4824413" y="2946400"/>
          <p14:tracePt t="12716" x="4841875" y="2946400"/>
          <p14:tracePt t="12720" x="4857750" y="2946400"/>
          <p14:tracePt t="12728" x="4875213" y="2946400"/>
          <p14:tracePt t="12732" x="4883150" y="2946400"/>
          <p14:tracePt t="12736" x="4892675" y="2946400"/>
          <p14:tracePt t="12740" x="4900613" y="2946400"/>
          <p14:tracePt t="12744" x="4908550" y="2946400"/>
          <p14:tracePt t="12752" x="4916488" y="2946400"/>
          <p14:tracePt t="12756" x="4933950" y="2946400"/>
          <p14:tracePt t="12764" x="4951413" y="2946400"/>
          <p14:tracePt t="12768" x="4959350" y="2946400"/>
          <p14:tracePt t="12770" x="4967288" y="2946400"/>
          <p14:tracePt t="12774" x="4975225" y="2946400"/>
          <p14:tracePt t="12782" x="4992688" y="2946400"/>
          <p14:tracePt t="12786" x="5000625" y="2946400"/>
          <p14:tracePt t="12790" x="5010150" y="2946400"/>
          <p14:tracePt t="12794" x="5018088" y="2946400"/>
          <p14:tracePt t="12802" x="5026025" y="2946400"/>
          <p14:tracePt t="12810" x="5033963" y="2946400"/>
          <p14:tracePt t="12818" x="5043488" y="2946400"/>
          <p14:tracePt t="12822" x="5051425" y="2946400"/>
          <p14:tracePt t="12826" x="5059363" y="2946400"/>
          <p14:tracePt t="12834" x="5076825" y="2946400"/>
          <p14:tracePt t="12847" x="5084763" y="2946400"/>
          <p14:tracePt t="12850" x="5092700" y="2946400"/>
          <p14:tracePt t="12854" x="5102225" y="2946400"/>
          <p14:tracePt t="12858" x="5110163" y="2946400"/>
          <p14:tracePt t="12866" x="5127625" y="2946400"/>
          <p14:tracePt t="12874" x="5135563" y="2946400"/>
          <p14:tracePt t="12886" x="5143500" y="2946400"/>
          <p14:tracePt t="12898" x="5151438" y="2946400"/>
          <p14:tracePt t="12914" x="5160963" y="2946400"/>
          <p14:tracePt t="13073" x="5143500" y="2954338"/>
          <p14:tracePt t="13081" x="5127625" y="2954338"/>
          <p14:tracePt t="13089" x="5118100" y="2954338"/>
          <p14:tracePt t="13092" x="5102225" y="2963863"/>
          <p14:tracePt t="13100" x="5076825" y="2963863"/>
          <p14:tracePt t="13104" x="5068888" y="2963863"/>
          <p14:tracePt t="13108" x="5059363" y="2971800"/>
          <p14:tracePt t="13116" x="5033963" y="2971800"/>
          <p14:tracePt t="13120" x="5026025" y="2979738"/>
          <p14:tracePt t="13124" x="5010150" y="2979738"/>
          <p14:tracePt t="13128" x="4984750" y="2979738"/>
          <p14:tracePt t="13132" x="4967288" y="2979738"/>
          <p14:tracePt t="13136" x="4941888" y="2979738"/>
          <p14:tracePt t="13140" x="4933950" y="2979738"/>
          <p14:tracePt t="13144" x="4916488" y="2979738"/>
          <p14:tracePt t="13148" x="4875213" y="2987675"/>
          <p14:tracePt t="13152" x="4857750" y="2987675"/>
          <p14:tracePt t="13156" x="4824413" y="2987675"/>
          <p14:tracePt t="13160" x="4808538" y="2987675"/>
          <p14:tracePt t="13162" x="4765675" y="2987675"/>
          <p14:tracePt t="13166" x="4757738" y="2987675"/>
          <p14:tracePt t="13170" x="4740275" y="2997200"/>
          <p14:tracePt t="13174" x="4706938" y="2997200"/>
          <p14:tracePt t="13178" x="4691063" y="2997200"/>
          <p14:tracePt t="13182" x="4657725" y="2997200"/>
          <p14:tracePt t="13186" x="4648200" y="2997200"/>
          <p14:tracePt t="13190" x="4640263" y="2997200"/>
          <p14:tracePt t="13194" x="4606925" y="2997200"/>
          <p14:tracePt t="13198" x="4598988" y="2997200"/>
          <p14:tracePt t="13202" x="4573588" y="2997200"/>
          <p14:tracePt t="13206" x="4556125" y="2997200"/>
          <p14:tracePt t="13210" x="4540250" y="2997200"/>
          <p14:tracePt t="13214" x="4530725" y="2997200"/>
          <p14:tracePt t="13218" x="4522788" y="2997200"/>
          <p14:tracePt t="13222" x="4505325" y="2997200"/>
          <p14:tracePt t="13230" x="4497388" y="2997200"/>
          <p14:tracePt t="13234" x="4489450" y="2997200"/>
          <p14:tracePt t="13239" x="4481513" y="2997200"/>
          <p14:tracePt t="13242" x="4471988" y="2997200"/>
          <p14:tracePt t="13254" x="4464050" y="2997200"/>
          <p14:tracePt t="13270" x="4456113" y="2997200"/>
          <p14:tracePt t="13279" x="4446588" y="2997200"/>
          <p14:tracePt t="13287" x="4438650" y="2997200"/>
          <p14:tracePt t="13299" x="4430713" y="2997200"/>
          <p14:tracePt t="13319" x="4413250" y="2997200"/>
          <p14:tracePt t="13330" x="4405313" y="2997200"/>
          <p14:tracePt t="13342" x="4397375" y="2997200"/>
          <p14:tracePt t="13350" x="4387850" y="2997200"/>
          <p14:tracePt t="13356" x="4379913" y="2997200"/>
          <p14:tracePt t="13368" x="4371975" y="2997200"/>
          <p14:tracePt t="13380" x="4364038" y="2997200"/>
          <p14:tracePt t="13396" x="4354513" y="2997200"/>
          <p14:tracePt t="13404" x="4346575" y="2997200"/>
          <p14:tracePt t="13417" x="4338638" y="2997200"/>
          <p14:tracePt t="13424" x="4329113" y="2997200"/>
          <p14:tracePt t="13436" x="4321175" y="2997200"/>
          <p14:tracePt t="13444" x="4313238" y="2997200"/>
          <p14:tracePt t="13456" x="4305300" y="2997200"/>
          <p14:tracePt t="13468" x="4295775" y="2997200"/>
          <p14:tracePt t="13493" x="4287838" y="2997200"/>
          <p14:tracePt t="13516" x="4279900" y="2997200"/>
          <p14:tracePt t="13619" x="4287838" y="2997200"/>
          <p14:tracePt t="13627" x="4295775" y="2987675"/>
          <p14:tracePt t="13630" x="4313238" y="2987675"/>
          <p14:tracePt t="13634" x="4321175" y="2987675"/>
          <p14:tracePt t="13639" x="4338638" y="2979738"/>
          <p14:tracePt t="13643" x="4354513" y="2979738"/>
          <p14:tracePt t="13646" x="4379913" y="2971800"/>
          <p14:tracePt t="13650" x="4387850" y="2971800"/>
          <p14:tracePt t="13654" x="4413250" y="2963863"/>
          <p14:tracePt t="13658" x="4430713" y="2963863"/>
          <p14:tracePt t="13662" x="4438650" y="2963863"/>
          <p14:tracePt t="13666" x="4456113" y="2963863"/>
          <p14:tracePt t="13674" x="4481513" y="2963863"/>
          <p14:tracePt t="13678" x="4489450" y="2963863"/>
          <p14:tracePt t="13682" x="4514850" y="2963863"/>
          <p14:tracePt t="13689" x="4522788" y="2963863"/>
          <p14:tracePt t="13690" x="4540250" y="2954338"/>
          <p14:tracePt t="13694" x="4564063" y="2954338"/>
          <p14:tracePt t="13698" x="4573588" y="2954338"/>
          <p14:tracePt t="13702" x="4598988" y="2954338"/>
          <p14:tracePt t="13707" x="4606925" y="2954338"/>
          <p14:tracePt t="13710" x="4632325" y="2954338"/>
          <p14:tracePt t="13714" x="4648200" y="2954338"/>
          <p14:tracePt t="13718" x="4657725" y="2954338"/>
          <p14:tracePt t="13722" x="4681538" y="2954338"/>
          <p14:tracePt t="13730" x="4699000" y="2954338"/>
          <p14:tracePt t="13734" x="4716463" y="2954338"/>
          <p14:tracePt t="13739" x="4724400" y="2954338"/>
          <p14:tracePt t="13742" x="4740275" y="2954338"/>
          <p14:tracePt t="13746" x="4749800" y="2954338"/>
          <p14:tracePt t="13748" x="4775200" y="2954338"/>
          <p14:tracePt t="13757" x="4783138" y="2954338"/>
          <p14:tracePt t="13760" x="4799013" y="2954338"/>
          <p14:tracePt t="13768" x="4816475" y="2954338"/>
          <p14:tracePt t="13773" x="4824413" y="2954338"/>
          <p14:tracePt t="13776" x="4841875" y="2954338"/>
          <p14:tracePt t="13780" x="4849813" y="2954338"/>
          <p14:tracePt t="13785" x="4857750" y="2954338"/>
          <p14:tracePt t="13790" x="4875213" y="2954338"/>
          <p14:tracePt t="13792" x="4883150" y="2954338"/>
          <p14:tracePt t="13796" x="4900613" y="2954338"/>
          <p14:tracePt t="13800" x="4908550" y="2954338"/>
          <p14:tracePt t="13804" x="4926013" y="2954338"/>
          <p14:tracePt t="13808" x="4933950" y="2954338"/>
          <p14:tracePt t="13817" x="4951413" y="2954338"/>
          <p14:tracePt t="13824" x="4959350" y="2954338"/>
          <p14:tracePt t="13828" x="4967288" y="2954338"/>
          <p14:tracePt t="13836" x="4975225" y="2954338"/>
          <p14:tracePt t="13881" x="4984750" y="2954338"/>
          <p14:tracePt t="13933" x="4992688" y="2954338"/>
          <p14:tracePt t="13951" x="5000625" y="2954338"/>
          <p14:tracePt t="13963" x="5010150" y="2954338"/>
          <p14:tracePt t="13983" x="5018088" y="2954338"/>
          <p14:tracePt t="13998" x="5033963" y="2954338"/>
          <p14:tracePt t="14002" x="5043488" y="2954338"/>
          <p14:tracePt t="14010" x="5051425" y="2954338"/>
          <p14:tracePt t="14018" x="5059363" y="2954338"/>
          <p14:tracePt t="14031" x="5068888" y="2954338"/>
          <p14:tracePt t="14119" x="5059363" y="2954338"/>
          <p14:tracePt t="14127" x="5051425" y="2954338"/>
          <p14:tracePt t="14130" x="5043488" y="2954338"/>
          <p14:tracePt t="14134" x="5033963" y="2963863"/>
          <p14:tracePt t="14139" x="5018088" y="2963863"/>
          <p14:tracePt t="14140" x="5000625" y="2971800"/>
          <p14:tracePt t="14145" x="4992688" y="2971800"/>
          <p14:tracePt t="14148" x="4984750" y="2971800"/>
          <p14:tracePt t="14152" x="4959350" y="2971800"/>
          <p14:tracePt t="14156" x="4941888" y="2971800"/>
          <p14:tracePt t="14161" x="4908550" y="2979738"/>
          <p14:tracePt t="14165" x="4900613" y="2979738"/>
          <p14:tracePt t="14168" x="4857750" y="2979738"/>
          <p14:tracePt t="14172" x="4849813" y="2979738"/>
          <p14:tracePt t="14177" x="4808538" y="2979738"/>
          <p14:tracePt t="14180" x="4791075" y="2979738"/>
          <p14:tracePt t="14184" x="4775200" y="2979738"/>
          <p14:tracePt t="14189" x="4740275" y="2979738"/>
          <p14:tracePt t="14193" x="4724400" y="2979738"/>
          <p14:tracePt t="14196" x="4699000" y="2979738"/>
          <p14:tracePt t="14200" x="4681538" y="2979738"/>
          <p14:tracePt t="14204" x="4657725" y="2979738"/>
          <p14:tracePt t="14209" x="4648200" y="2979738"/>
          <p14:tracePt t="14212" x="4622800" y="2979738"/>
          <p14:tracePt t="14217" x="4614863" y="2979738"/>
          <p14:tracePt t="14220" x="4606925" y="2979738"/>
          <p14:tracePt t="14225" x="4589463" y="2979738"/>
          <p14:tracePt t="14233" x="4581525" y="2979738"/>
          <p14:tracePt t="14236" x="4581525" y="2971800"/>
          <p14:tracePt t="14241" x="4573588" y="2971800"/>
          <p14:tracePt t="14248" x="4564063" y="2971800"/>
          <p14:tracePt t="14253" x="4556125" y="2963863"/>
          <p14:tracePt t="14260" x="4548188" y="2963863"/>
          <p14:tracePt t="14264" x="4548188" y="2954338"/>
          <p14:tracePt t="14269" x="4540250" y="2954338"/>
          <p14:tracePt t="14277" x="4530725" y="2946400"/>
          <p14:tracePt t="14290" x="4522788" y="2938463"/>
          <p14:tracePt t="14301" x="4514850" y="2928938"/>
          <p14:tracePt t="14304" x="4514850" y="2921000"/>
          <p14:tracePt t="14308" x="4505325" y="2921000"/>
          <p14:tracePt t="14316" x="4505325" y="2913063"/>
          <p14:tracePt t="14419" x="4505325" y="2921000"/>
          <p14:tracePt t="14422" x="4505325" y="2928938"/>
          <p14:tracePt t="14430" x="4505325" y="2938463"/>
          <p14:tracePt t="14443" x="4505325" y="2946400"/>
          <p14:tracePt t="14463" x="4514850" y="2954338"/>
          <p14:tracePt t="14475" x="4522788" y="2954338"/>
          <p14:tracePt t="14487" x="4530725" y="2954338"/>
          <p14:tracePt t="14490" x="4540250" y="2954338"/>
          <p14:tracePt t="14503" x="4548188" y="2954338"/>
          <p14:tracePt t="14511" x="4556125" y="2954338"/>
          <p14:tracePt t="14523" x="4573588" y="2946400"/>
          <p14:tracePt t="14526" x="4581525" y="2946400"/>
          <p14:tracePt t="14533" x="4598988" y="2938463"/>
          <p14:tracePt t="14545" x="4606925" y="2928938"/>
          <p14:tracePt t="14549" x="4614863" y="2928938"/>
          <p14:tracePt t="14552" x="4622800" y="2928938"/>
          <p14:tracePt t="14557" x="4640263" y="2921000"/>
          <p14:tracePt t="14565" x="4648200" y="2913063"/>
          <p14:tracePt t="14568" x="4665663" y="2913063"/>
          <p14:tracePt t="14577" x="4681538" y="2913063"/>
          <p14:tracePt t="14581" x="4681538" y="2905125"/>
          <p14:tracePt t="14584" x="4691063" y="2905125"/>
          <p14:tracePt t="14590" x="4699000" y="2905125"/>
          <p14:tracePt t="14593" x="4706938" y="2905125"/>
          <p14:tracePt t="14597" x="4716463" y="2905125"/>
          <p14:tracePt t="14609" x="4724400" y="2905125"/>
          <p14:tracePt t="14621" x="4732338" y="2905125"/>
          <p14:tracePt t="14629" x="4740275" y="2905125"/>
          <p14:tracePt t="14743" x="4749800" y="2905125"/>
          <p14:tracePt t="14755" x="4757738" y="2905125"/>
          <p14:tracePt t="14758" x="4765675" y="2905125"/>
          <p14:tracePt t="14762" x="4775200" y="2905125"/>
          <p14:tracePt t="14766" x="4783138" y="2905125"/>
          <p14:tracePt t="14770" x="4808538" y="2905125"/>
          <p14:tracePt t="14778" x="4833938" y="2905125"/>
          <p14:tracePt t="14782" x="4841875" y="2905125"/>
          <p14:tracePt t="14786" x="4875213" y="2905125"/>
          <p14:tracePt t="14790" x="4883150" y="2905125"/>
          <p14:tracePt t="14794" x="4926013" y="2905125"/>
          <p14:tracePt t="14798" x="4951413" y="2905125"/>
          <p14:tracePt t="14802" x="4984750" y="2905125"/>
          <p14:tracePt t="14806" x="5000625" y="2905125"/>
          <p14:tracePt t="14810" x="5026025" y="2905125"/>
          <p14:tracePt t="14814" x="5068888" y="2905125"/>
          <p14:tracePt t="14818" x="5092700" y="2905125"/>
          <p14:tracePt t="14822" x="5135563" y="2905125"/>
          <p14:tracePt t="14827" x="5151438" y="2905125"/>
          <p14:tracePt t="14831" x="5202238" y="2905125"/>
          <p14:tracePt t="14834" x="5227638" y="2905125"/>
          <p14:tracePt t="14839" x="5268913" y="2905125"/>
          <p14:tracePt t="14843" x="5286375" y="2905125"/>
          <p14:tracePt t="14846" x="5303838" y="2905125"/>
          <p14:tracePt t="14850" x="5353050" y="2905125"/>
          <p14:tracePt t="14855" x="5362575" y="2905125"/>
          <p14:tracePt t="14859" x="5386388" y="2905125"/>
          <p14:tracePt t="14862" x="5395913" y="2905125"/>
          <p14:tracePt t="14866" x="5421313" y="2905125"/>
          <p14:tracePt t="14870" x="5429250" y="2905125"/>
          <p14:tracePt t="14874" x="5437188" y="2905125"/>
          <p14:tracePt t="14882" x="5445125" y="2905125"/>
          <p14:tracePt t="15001" x="5445125" y="2913063"/>
          <p14:tracePt t="15013" x="5445125" y="2921000"/>
          <p14:tracePt t="15037" x="5454650" y="2928938"/>
          <p14:tracePt t="15061" x="5462588" y="2928938"/>
          <p14:tracePt t="15085" x="5470525" y="2928938"/>
          <p14:tracePt t="15089" x="5480050" y="2921000"/>
          <p14:tracePt t="15093" x="5487988" y="2921000"/>
          <p14:tracePt t="15345" x="5495925" y="2921000"/>
          <p14:tracePt t="15353" x="5503863" y="2928938"/>
          <p14:tracePt t="15361" x="5513388" y="2938463"/>
          <p14:tracePt t="15369" x="5513388" y="2946400"/>
          <p14:tracePt t="15373" x="5513388" y="2954338"/>
          <p14:tracePt t="15380" x="5513388" y="2963863"/>
          <p14:tracePt t="15393" x="5513388" y="2971800"/>
          <p14:tracePt t="15401" x="5513388" y="2979738"/>
          <p14:tracePt t="15405" x="5513388" y="2987675"/>
          <p14:tracePt t="15409" x="5495925" y="2987675"/>
          <p14:tracePt t="15417" x="5480050" y="2997200"/>
          <p14:tracePt t="15425" x="5470525" y="3005138"/>
          <p14:tracePt t="15429" x="5462588" y="3013075"/>
          <p14:tracePt t="15433" x="5454650" y="3013075"/>
          <p14:tracePt t="15437" x="5445125" y="3013075"/>
          <p14:tracePt t="15441" x="5445125" y="3022600"/>
          <p14:tracePt t="15445" x="5429250" y="3022600"/>
          <p14:tracePt t="15453" x="5421313" y="3022600"/>
          <p14:tracePt t="15457" x="5411788" y="3030538"/>
          <p14:tracePt t="15460" x="5403850" y="3030538"/>
          <p14:tracePt t="15469" x="5395913" y="3030538"/>
          <p14:tracePt t="15473" x="5386388" y="3030538"/>
          <p14:tracePt t="15481" x="5370513" y="3030538"/>
          <p14:tracePt t="15489" x="5362575" y="3030538"/>
          <p14:tracePt t="15493" x="5353050" y="3030538"/>
          <p14:tracePt t="15497" x="5345113" y="3030538"/>
          <p14:tracePt t="15501" x="5337175" y="3030538"/>
          <p14:tracePt t="15505" x="5327650" y="3030538"/>
          <p14:tracePt t="15509" x="5311775" y="3030538"/>
          <p14:tracePt t="15510" x="5303838" y="3030538"/>
          <p14:tracePt t="15523" x="5268913" y="3030538"/>
          <p14:tracePt t="15529" x="5245100" y="3030538"/>
          <p14:tracePt t="15530" x="5219700" y="3022600"/>
          <p14:tracePt t="15534" x="5186363" y="3022600"/>
          <p14:tracePt t="15539" x="5168900" y="3022600"/>
          <p14:tracePt t="15543" x="5151438" y="3013075"/>
          <p14:tracePt t="15547" x="5110163" y="3013075"/>
          <p14:tracePt t="15551" x="5092700" y="3013075"/>
          <p14:tracePt t="15555" x="5033963" y="3005138"/>
          <p14:tracePt t="15559" x="5010150" y="3005138"/>
          <p14:tracePt t="15563" x="4951413" y="3005138"/>
          <p14:tracePt t="15567" x="4926013" y="3005138"/>
          <p14:tracePt t="15571" x="4900613" y="3005138"/>
          <p14:tracePt t="15574" x="4841875" y="3005138"/>
          <p14:tracePt t="15578" x="4816475" y="3005138"/>
          <p14:tracePt t="15583" x="4757738" y="3005138"/>
          <p14:tracePt t="15587" x="4740275" y="3005138"/>
          <p14:tracePt t="15590" x="4724400" y="3005138"/>
          <p14:tracePt t="15594" x="4681538" y="3005138"/>
          <p14:tracePt t="15598" x="4665663" y="3005138"/>
          <p14:tracePt t="15603" x="4640263" y="3005138"/>
          <p14:tracePt t="15607" x="4632325" y="3005138"/>
          <p14:tracePt t="15610" x="4614863" y="3005138"/>
          <p14:tracePt t="15623" x="4606925" y="3005138"/>
          <p14:tracePt t="15631" x="4598988" y="3005138"/>
          <p14:tracePt t="15707" x="4606925" y="3005138"/>
          <p14:tracePt t="15709" x="4622800" y="3005138"/>
          <p14:tracePt t="15713" x="4632325" y="3005138"/>
          <p14:tracePt t="15719" x="4648200" y="3005138"/>
          <p14:tracePt t="15721" x="4657725" y="3005138"/>
          <p14:tracePt t="15725" x="4665663" y="3005138"/>
          <p14:tracePt t="15729" x="4691063" y="3005138"/>
          <p14:tracePt t="15733" x="4706938" y="3005138"/>
          <p14:tracePt t="15737" x="4740275" y="3005138"/>
          <p14:tracePt t="15741" x="4757738" y="3005138"/>
          <p14:tracePt t="15744" x="4791075" y="3005138"/>
          <p14:tracePt t="15749" x="4816475" y="3005138"/>
          <p14:tracePt t="15753" x="4857750" y="3005138"/>
          <p14:tracePt t="15757" x="4875213" y="3005138"/>
          <p14:tracePt t="15761" x="4926013" y="3005138"/>
          <p14:tracePt t="15765" x="4941888" y="3005138"/>
          <p14:tracePt t="15769" x="4959350" y="3005138"/>
          <p14:tracePt t="15772" x="5000625" y="3013075"/>
          <p14:tracePt t="15777" x="5026025" y="3013075"/>
          <p14:tracePt t="15781" x="5068888" y="3022600"/>
          <p14:tracePt t="15785" x="5084763" y="3022600"/>
          <p14:tracePt t="15789" x="5127625" y="3022600"/>
          <p14:tracePt t="15793" x="5135563" y="3030538"/>
          <p14:tracePt t="15797" x="5176838" y="3030538"/>
          <p14:tracePt t="15800" x="5202238" y="3030538"/>
          <p14:tracePt t="15805" x="5219700" y="3030538"/>
          <p14:tracePt t="15809" x="5245100" y="3030538"/>
          <p14:tracePt t="15813" x="5253038" y="3030538"/>
          <p14:tracePt t="15817" x="5286375" y="3030538"/>
          <p14:tracePt t="15821" x="5294313" y="3038475"/>
          <p14:tracePt t="15825" x="5311775" y="3038475"/>
          <p14:tracePt t="15829" x="5327650" y="3038475"/>
          <p14:tracePt t="15833" x="5337175" y="3038475"/>
          <p14:tracePt t="15837" x="5345113" y="3038475"/>
          <p14:tracePt t="15841" x="5353050" y="3038475"/>
          <p14:tracePt t="15853" x="5362575" y="3038475"/>
          <p14:tracePt t="15857" x="5370513" y="3038475"/>
          <p14:tracePt t="15935" x="5370513" y="3046413"/>
          <p14:tracePt t="15947" x="5345113" y="3046413"/>
          <p14:tracePt t="15955" x="5337175" y="3055938"/>
          <p14:tracePt t="15963" x="5327650" y="3055938"/>
          <p14:tracePt t="15975" x="5319713" y="3055938"/>
          <p14:tracePt t="15979" x="5311775" y="3055938"/>
          <p14:tracePt t="15995" x="5311775" y="3063875"/>
          <p14:tracePt t="16019" x="5303838" y="3063875"/>
          <p14:tracePt t="16035" x="5294313" y="3063875"/>
          <p14:tracePt t="16039" x="5294313" y="3071813"/>
          <p14:tracePt t="16047" x="5286375" y="3071813"/>
          <p14:tracePt t="16051" x="5278438" y="3071813"/>
          <p14:tracePt t="16055" x="5268913" y="3071813"/>
          <p14:tracePt t="16059" x="5260975" y="3071813"/>
          <p14:tracePt t="16063" x="5253038" y="3081338"/>
          <p14:tracePt t="16067" x="5235575" y="3089275"/>
          <p14:tracePt t="16075" x="5227638" y="3089275"/>
          <p14:tracePt t="16079" x="5219700" y="3089275"/>
          <p14:tracePt t="16083" x="5210175" y="3089275"/>
          <p14:tracePt t="16091" x="5202238" y="3097213"/>
          <p14:tracePt t="16099" x="5186363" y="3097213"/>
          <p14:tracePt t="16105" x="5176838" y="3097213"/>
          <p14:tracePt t="16113" x="5168900" y="3097213"/>
          <p14:tracePt t="16121" x="5160963" y="3097213"/>
          <p14:tracePt t="16125" x="5160963" y="3105150"/>
          <p14:tracePt t="16129" x="5151438" y="3105150"/>
          <p14:tracePt t="16161" x="5143500" y="3105150"/>
          <p14:tracePt t="16173" x="5127625" y="3105150"/>
          <p14:tracePt t="16177" x="5118100" y="3105150"/>
          <p14:tracePt t="16181" x="5110163" y="3105150"/>
          <p14:tracePt t="16185" x="5102225" y="3105150"/>
          <p14:tracePt t="16189" x="5092700" y="3105150"/>
          <p14:tracePt t="16193" x="5068888" y="3105150"/>
          <p14:tracePt t="16197" x="5059363" y="3114675"/>
          <p14:tracePt t="16201" x="5026025" y="3114675"/>
          <p14:tracePt t="16205" x="5010150" y="3114675"/>
          <p14:tracePt t="16209" x="4975225" y="3114675"/>
          <p14:tracePt t="16213" x="4959350" y="3114675"/>
          <p14:tracePt t="16217" x="4941888" y="3114675"/>
          <p14:tracePt t="16221" x="4883150" y="3114675"/>
          <p14:tracePt t="16225" x="4867275" y="3114675"/>
          <p14:tracePt t="16229" x="4808538" y="3114675"/>
          <p14:tracePt t="16233" x="4783138" y="3114675"/>
          <p14:tracePt t="16237" x="4724400" y="3114675"/>
          <p14:tracePt t="16241" x="4699000" y="3114675"/>
          <p14:tracePt t="16245" x="4640263" y="3114675"/>
          <p14:tracePt t="16249" x="4614863" y="3114675"/>
          <p14:tracePt t="16253" x="4598988" y="3114675"/>
          <p14:tracePt t="16257" x="4540250" y="3114675"/>
          <p14:tracePt t="16261" x="4522788" y="3114675"/>
          <p14:tracePt t="16265" x="4481513" y="3114675"/>
          <p14:tracePt t="16269" x="4464050" y="3114675"/>
          <p14:tracePt t="16273" x="4438650" y="3114675"/>
          <p14:tracePt t="16277" x="4430713" y="3114675"/>
          <p14:tracePt t="16281" x="4422775" y="3114675"/>
          <p14:tracePt t="16307" x="4422775" y="3105150"/>
          <p14:tracePt t="16315" x="4422775" y="3097213"/>
          <p14:tracePt t="16323" x="4438650" y="3097213"/>
          <p14:tracePt t="16327" x="4456113" y="3089275"/>
          <p14:tracePt t="16331" x="4464050" y="3081338"/>
          <p14:tracePt t="16335" x="4505325" y="3071813"/>
          <p14:tracePt t="16339" x="4530725" y="3071813"/>
          <p14:tracePt t="16343" x="4573588" y="3055938"/>
          <p14:tracePt t="16347" x="4589463" y="3046413"/>
          <p14:tracePt t="16351" x="4665663" y="3030538"/>
          <p14:tracePt t="16355" x="4691063" y="3030538"/>
          <p14:tracePt t="16359" x="4716463" y="3022600"/>
          <p14:tracePt t="16363" x="4808538" y="3005138"/>
          <p14:tracePt t="16367" x="4841875" y="2997200"/>
          <p14:tracePt t="16371" x="4900613" y="2987675"/>
          <p14:tracePt t="16375" x="4941888" y="2979738"/>
          <p14:tracePt t="16379" x="5000625" y="2979738"/>
          <p14:tracePt t="16383" x="5068888" y="2971800"/>
          <p14:tracePt t="16387" x="5135563" y="2963863"/>
          <p14:tracePt t="16391" x="5202238" y="2963863"/>
          <p14:tracePt t="16395" x="5278438" y="2954338"/>
          <p14:tracePt t="16399" x="5353050" y="2946400"/>
          <p14:tracePt t="16403" x="5421313" y="2938463"/>
          <p14:tracePt t="16407" x="5480050" y="2928938"/>
          <p14:tracePt t="16411" x="5538788" y="2921000"/>
          <p14:tracePt t="16415" x="5605463" y="2913063"/>
          <p14:tracePt t="16419" x="5638800" y="2913063"/>
          <p14:tracePt t="16423" x="5672138" y="2913063"/>
          <p14:tracePt t="16427" x="5722938" y="2913063"/>
          <p14:tracePt t="16431" x="5738813" y="2913063"/>
          <p14:tracePt t="16435" x="5748338" y="2913063"/>
          <p14:tracePt t="16439" x="5764213" y="2905125"/>
          <p14:tracePt t="16443" x="5773738" y="2905125"/>
          <p14:tracePt t="16475" x="5764213" y="2905125"/>
          <p14:tracePt t="16479" x="5756275" y="2905125"/>
          <p14:tracePt t="16483" x="5738813" y="2905125"/>
          <p14:tracePt t="16491" x="5715000" y="2913063"/>
          <p14:tracePt t="16493" x="5697538" y="2921000"/>
          <p14:tracePt t="16497" x="5672138" y="2921000"/>
          <p14:tracePt t="16501" x="5638800" y="2928938"/>
          <p14:tracePt t="16505" x="5580063" y="2946400"/>
          <p14:tracePt t="16509" x="5521325" y="2954338"/>
          <p14:tracePt t="16513" x="5495925" y="2963863"/>
          <p14:tracePt t="16517" x="5437188" y="2971800"/>
          <p14:tracePt t="16522" x="5403850" y="2979738"/>
          <p14:tracePt t="16525" x="5337175" y="2987675"/>
          <p14:tracePt t="16529" x="5303838" y="2987675"/>
          <p14:tracePt t="16533" x="5260975" y="2997200"/>
          <p14:tracePt t="16537" x="5186363" y="3005138"/>
          <p14:tracePt t="16541" x="5151438" y="3005138"/>
          <p14:tracePt t="16545" x="5059363" y="3013075"/>
          <p14:tracePt t="16549" x="5026025" y="3013075"/>
          <p14:tracePt t="16553" x="4967288" y="3013075"/>
          <p14:tracePt t="16557" x="4933950" y="3013075"/>
          <p14:tracePt t="16561" x="4875213" y="3013075"/>
          <p14:tracePt t="16565" x="4833938" y="3013075"/>
          <p14:tracePt t="16569" x="4757738" y="3013075"/>
          <p14:tracePt t="16573" x="4699000" y="3013075"/>
          <p14:tracePt t="16577" x="4640263" y="3013075"/>
          <p14:tracePt t="16581" x="4573588" y="3022600"/>
          <p14:tracePt t="16585" x="4514850" y="3022600"/>
          <p14:tracePt t="16589" x="4471988" y="3022600"/>
          <p14:tracePt t="16593" x="4430713" y="3022600"/>
          <p14:tracePt t="16597" x="4371975" y="3022600"/>
          <p14:tracePt t="16601" x="4338638" y="3022600"/>
          <p14:tracePt t="16605" x="4305300" y="3022600"/>
          <p14:tracePt t="16609" x="4254500" y="3022600"/>
          <p14:tracePt t="16613" x="4229100" y="3022600"/>
          <p14:tracePt t="16617" x="4203700" y="3022600"/>
          <p14:tracePt t="16621" x="4170363" y="3022600"/>
          <p14:tracePt t="16625" x="4162425" y="3022600"/>
          <p14:tracePt t="16629" x="4137025" y="3022600"/>
          <p14:tracePt t="16633" x="4119563" y="3022600"/>
          <p14:tracePt t="16637" x="4094163" y="3022600"/>
          <p14:tracePt t="16641" x="4086225" y="3022600"/>
          <p14:tracePt t="16645" x="4060825" y="3022600"/>
          <p14:tracePt t="16653" x="4052888" y="3022600"/>
          <p14:tracePt t="16657" x="4027488" y="3022600"/>
          <p14:tracePt t="16661" x="4019550" y="3022600"/>
          <p14:tracePt t="16665" x="4002088" y="3022600"/>
          <p14:tracePt t="16673" x="3986213" y="3022600"/>
          <p14:tracePt t="16681" x="3976688" y="3022600"/>
          <p14:tracePt t="16685" x="3960813" y="3022600"/>
          <p14:tracePt t="16691" x="3952875" y="3022600"/>
          <p14:tracePt t="16699" x="3943350" y="3022600"/>
          <p14:tracePt t="16707" x="3935413" y="3022600"/>
          <p14:tracePt t="16723" x="3927475" y="3022600"/>
          <p14:tracePt t="16771" x="3917950" y="3022600"/>
          <p14:tracePt t="16779" x="3902075" y="3022600"/>
          <p14:tracePt t="16783" x="3894138" y="3022600"/>
          <p14:tracePt t="16787" x="3884613" y="3022600"/>
          <p14:tracePt t="16791" x="3876675" y="3022600"/>
          <p14:tracePt t="16799" x="3859213" y="3022600"/>
          <p14:tracePt t="16803" x="3851275" y="3022600"/>
          <p14:tracePt t="16807" x="3835400" y="3022600"/>
          <p14:tracePt t="16811" x="3825875" y="3022600"/>
          <p14:tracePt t="16815" x="3810000" y="3022600"/>
          <p14:tracePt t="16819" x="3800475" y="3022600"/>
          <p14:tracePt t="16823" x="3784600" y="3022600"/>
          <p14:tracePt t="16831" x="3776663" y="3013075"/>
          <p14:tracePt t="16835" x="3759200" y="3013075"/>
          <p14:tracePt t="16843" x="3741738" y="3013075"/>
          <p14:tracePt t="16851" x="3733800" y="3013075"/>
          <p14:tracePt t="16977" x="3751263" y="3005138"/>
          <p14:tracePt t="16981" x="3759200" y="3005138"/>
          <p14:tracePt t="16985" x="3767138" y="3005138"/>
          <p14:tracePt t="16989" x="3784600" y="3005138"/>
          <p14:tracePt t="16993" x="3792538" y="3005138"/>
          <p14:tracePt t="16997" x="3817938" y="2997200"/>
          <p14:tracePt t="17001" x="3825875" y="2997200"/>
          <p14:tracePt t="17005" x="3851275" y="2987675"/>
          <p14:tracePt t="17009" x="3859213" y="2987675"/>
          <p14:tracePt t="17013" x="3876675" y="2987675"/>
          <p14:tracePt t="17017" x="3910013" y="2987675"/>
          <p14:tracePt t="17021" x="3927475" y="2987675"/>
          <p14:tracePt t="17025" x="3960813" y="2979738"/>
          <p14:tracePt t="17029" x="3976688" y="2979738"/>
          <p14:tracePt t="17033" x="4019550" y="2971800"/>
          <p14:tracePt t="17037" x="4035425" y="2971800"/>
          <p14:tracePt t="17041" x="4078288" y="2971800"/>
          <p14:tracePt t="17045" x="4103688" y="2971800"/>
          <p14:tracePt t="17049" x="4129088" y="2971800"/>
          <p14:tracePt t="17053" x="4178300" y="2971800"/>
          <p14:tracePt t="17057" x="4195763" y="2971800"/>
          <p14:tracePt t="17061" x="4246563" y="2971800"/>
          <p14:tracePt t="17065" x="4262438" y="2971800"/>
          <p14:tracePt t="17069" x="4313238" y="2971800"/>
          <p14:tracePt t="17073" x="4329113" y="2971800"/>
          <p14:tracePt t="17077" x="4379913" y="2971800"/>
          <p14:tracePt t="17079" x="4405313" y="2971800"/>
          <p14:tracePt t="17083" x="4422775" y="2971800"/>
          <p14:tracePt t="17087" x="4471988" y="2971800"/>
          <p14:tracePt t="17091" x="4489450" y="2971800"/>
          <p14:tracePt t="17095" x="4540250" y="2971800"/>
          <p14:tracePt t="17099" x="4556125" y="2971800"/>
          <p14:tracePt t="17103" x="4606925" y="2971800"/>
          <p14:tracePt t="17107" x="4632325" y="2971800"/>
          <p14:tracePt t="17111" x="4681538" y="2971800"/>
          <p14:tracePt t="17115" x="4699000" y="2971800"/>
          <p14:tracePt t="17119" x="4740275" y="2971800"/>
          <p14:tracePt t="17123" x="4765675" y="2971800"/>
          <p14:tracePt t="17127" x="4783138" y="2971800"/>
          <p14:tracePt t="17131" x="4824413" y="2971800"/>
          <p14:tracePt t="17135" x="4833938" y="2971800"/>
          <p14:tracePt t="17139" x="4883150" y="2963863"/>
          <p14:tracePt t="17143" x="4900613" y="2963863"/>
          <p14:tracePt t="17147" x="4933950" y="2963863"/>
          <p14:tracePt t="17151" x="4951413" y="2963863"/>
          <p14:tracePt t="17155" x="4975225" y="2963863"/>
          <p14:tracePt t="17159" x="4984750" y="2963863"/>
          <p14:tracePt t="17163" x="4992688" y="2963863"/>
          <p14:tracePt t="17167" x="5018088" y="2963863"/>
          <p14:tracePt t="17171" x="5026025" y="2963863"/>
          <p14:tracePt t="17175" x="5043488" y="2963863"/>
          <p14:tracePt t="17183" x="5059363" y="2963863"/>
          <p14:tracePt t="17203" x="5068888" y="2963863"/>
          <p14:tracePt t="17519" x="5059363" y="2963863"/>
          <p14:tracePt t="17523" x="5043488" y="2979738"/>
          <p14:tracePt t="17527" x="5026025" y="2979738"/>
          <p14:tracePt t="17535" x="4992688" y="2997200"/>
          <p14:tracePt t="17539" x="4975225" y="2997200"/>
          <p14:tracePt t="17543" x="4941888" y="3005138"/>
          <p14:tracePt t="17547" x="4926013" y="3005138"/>
          <p14:tracePt t="17551" x="4867275" y="3022600"/>
          <p14:tracePt t="17555" x="4849813" y="3022600"/>
          <p14:tracePt t="17559" x="4799013" y="3030538"/>
          <p14:tracePt t="17563" x="4775200" y="3038475"/>
          <p14:tracePt t="17567" x="4749800" y="3038475"/>
          <p14:tracePt t="17571" x="4691063" y="3038475"/>
          <p14:tracePt t="17575" x="4665663" y="3038475"/>
          <p14:tracePt t="17579" x="4598988" y="3038475"/>
          <p14:tracePt t="17583" x="4573588" y="3038475"/>
          <p14:tracePt t="17587" x="4514850" y="3038475"/>
          <p14:tracePt t="17591" x="4489450" y="3038475"/>
          <p14:tracePt t="17595" x="4430713" y="3038475"/>
          <p14:tracePt t="17599" x="4405313" y="3038475"/>
          <p14:tracePt t="17603" x="4379913" y="3038475"/>
          <p14:tracePt t="17607" x="4329113" y="3038475"/>
          <p14:tracePt t="17611" x="4313238" y="3038475"/>
          <p14:tracePt t="17615" x="4262438" y="3038475"/>
          <p14:tracePt t="17619" x="4237038" y="3038475"/>
          <p14:tracePt t="17623" x="4195763" y="3038475"/>
          <p14:tracePt t="17627" x="4178300" y="3038475"/>
          <p14:tracePt t="17631" x="4137025" y="3038475"/>
          <p14:tracePt t="17635" x="4119563" y="3038475"/>
          <p14:tracePt t="17639" x="4086225" y="3038475"/>
          <p14:tracePt t="17643" x="4070350" y="3038475"/>
          <p14:tracePt t="17647" x="4060825" y="3030538"/>
          <p14:tracePt t="17651" x="4011613" y="3030538"/>
          <p14:tracePt t="17655" x="3994150" y="3030538"/>
          <p14:tracePt t="17659" x="3960813" y="3030538"/>
          <p14:tracePt t="17663" x="3943350" y="3030538"/>
          <p14:tracePt t="17665" x="3902075" y="3030538"/>
          <p14:tracePt t="17669" x="3894138" y="3030538"/>
          <p14:tracePt t="17673" x="3851275" y="3030538"/>
          <p14:tracePt t="17677" x="3835400" y="3022600"/>
          <p14:tracePt t="17683" x="3825875" y="3022600"/>
          <p14:tracePt t="17685" x="3792538" y="3022600"/>
          <p14:tracePt t="17689" x="3784600" y="3022600"/>
          <p14:tracePt t="17693" x="3759200" y="3022600"/>
          <p14:tracePt t="17697" x="3741738" y="3022600"/>
          <p14:tracePt t="17701" x="3725863" y="3022600"/>
          <p14:tracePt t="17709" x="3717925" y="3022600"/>
          <p14:tracePt t="17717" x="3708400" y="3022600"/>
          <p14:tracePt t="17733" x="3700463" y="3022600"/>
          <p14:tracePt t="17817" x="3708400" y="3022600"/>
          <p14:tracePt t="17829" x="3717925" y="3013075"/>
          <p14:tracePt t="17837" x="3725863" y="3013075"/>
          <p14:tracePt t="17841" x="3733800" y="3013075"/>
          <p14:tracePt t="17849" x="3751263" y="3005138"/>
          <p14:tracePt t="17853" x="3759200" y="3005138"/>
          <p14:tracePt t="17857" x="3784600" y="2997200"/>
          <p14:tracePt t="17861" x="3792538" y="2997200"/>
          <p14:tracePt t="17863" x="3810000" y="2987675"/>
          <p14:tracePt t="17867" x="3817938" y="2987675"/>
          <p14:tracePt t="17873" x="3843338" y="2987675"/>
          <p14:tracePt t="17875" x="3851275" y="2987675"/>
          <p14:tracePt t="17879" x="3868738" y="2979738"/>
          <p14:tracePt t="17883" x="3902075" y="2979738"/>
          <p14:tracePt t="17887" x="3910013" y="2979738"/>
          <p14:tracePt t="17891" x="3943350" y="2971800"/>
          <p14:tracePt t="17895" x="3960813" y="2971800"/>
          <p14:tracePt t="17899" x="3986213" y="2971800"/>
          <p14:tracePt t="17903" x="4027488" y="2971800"/>
          <p14:tracePt t="17907" x="4044950" y="2971800"/>
          <p14:tracePt t="17911" x="4078288" y="2971800"/>
          <p14:tracePt t="17915" x="4094163" y="2971800"/>
          <p14:tracePt t="17919" x="4129088" y="2971800"/>
          <p14:tracePt t="17923" x="4144963" y="2963863"/>
          <p14:tracePt t="17927" x="4152900" y="2963863"/>
          <p14:tracePt t="17931" x="4178300" y="2963863"/>
          <p14:tracePt t="17935" x="4203700" y="2963863"/>
          <p14:tracePt t="17939" x="4229100" y="2954338"/>
          <p14:tracePt t="17943" x="4237038" y="2954338"/>
          <p14:tracePt t="17947" x="4254500" y="2954338"/>
          <p14:tracePt t="17951" x="4262438" y="2946400"/>
          <p14:tracePt t="17959" x="4279900" y="2946400"/>
          <p14:tracePt t="17963" x="4287838" y="2946400"/>
          <p14:tracePt t="17967" x="4295775" y="2946400"/>
          <p14:tracePt t="17975" x="4305300" y="2946400"/>
          <p14:tracePt t="17979" x="4313238" y="2946400"/>
          <p14:tracePt t="17987" x="4321175" y="2946400"/>
          <p14:tracePt t="17991" x="4321175" y="2938463"/>
          <p14:tracePt t="17995" x="4329113" y="2938463"/>
          <p14:tracePt t="18003" x="4338638" y="2938463"/>
          <p14:tracePt t="18007" x="4354513" y="2938463"/>
          <p14:tracePt t="18011" x="4364038" y="2938463"/>
          <p14:tracePt t="18015" x="4371975" y="2938463"/>
          <p14:tracePt t="18019" x="4387850" y="2938463"/>
          <p14:tracePt t="18027" x="4405313" y="2938463"/>
          <p14:tracePt t="18031" x="4413250" y="2938463"/>
          <p14:tracePt t="18035" x="4446588" y="2938463"/>
          <p14:tracePt t="18039" x="4464050" y="2938463"/>
          <p14:tracePt t="18043" x="4489450" y="2938463"/>
          <p14:tracePt t="18047" x="4505325" y="2938463"/>
          <p14:tracePt t="18051" x="4522788" y="2938463"/>
          <p14:tracePt t="18055" x="4556125" y="2938463"/>
          <p14:tracePt t="18057" x="4573588" y="2938463"/>
          <p14:tracePt t="18063" x="4606925" y="2938463"/>
          <p14:tracePt t="18065" x="4614863" y="2938463"/>
          <p14:tracePt t="18069" x="4648200" y="2938463"/>
          <p14:tracePt t="18073" x="4673600" y="2938463"/>
          <p14:tracePt t="18077" x="4681538" y="2938463"/>
          <p14:tracePt t="18081" x="4706938" y="2938463"/>
          <p14:tracePt t="18085" x="4724400" y="2938463"/>
          <p14:tracePt t="18089" x="4749800" y="2938463"/>
          <p14:tracePt t="18093" x="4757738" y="2938463"/>
          <p14:tracePt t="18097" x="4765675" y="2938463"/>
          <p14:tracePt t="18101" x="4791075" y="2938463"/>
          <p14:tracePt t="18109" x="4808538" y="2938463"/>
          <p14:tracePt t="18113" x="4816475" y="2938463"/>
          <p14:tracePt t="18117" x="4833938" y="2938463"/>
          <p14:tracePt t="18125" x="4841875" y="2938463"/>
          <p14:tracePt t="18129" x="4849813" y="2938463"/>
          <p14:tracePt t="18137" x="4857750" y="2938463"/>
          <p14:tracePt t="18141" x="4867275" y="2938463"/>
          <p14:tracePt t="18157" x="4875213" y="2938463"/>
          <p14:tracePt t="18165" x="4883150" y="2938463"/>
          <p14:tracePt t="18181" x="4892675" y="2938463"/>
          <p14:tracePt t="18197" x="4900613" y="2938463"/>
          <p14:tracePt t="18209" x="4908550" y="2938463"/>
          <p14:tracePt t="18213" x="4916488" y="2938463"/>
          <p14:tracePt t="18217" x="4926013" y="2938463"/>
          <p14:tracePt t="18225" x="4941888" y="2938463"/>
          <p14:tracePt t="18233" x="4959350" y="2938463"/>
          <p14:tracePt t="18237" x="4967288" y="2938463"/>
          <p14:tracePt t="18241" x="4984750" y="2938463"/>
          <p14:tracePt t="18245" x="4992688" y="2938463"/>
          <p14:tracePt t="18249" x="5000625" y="2938463"/>
          <p14:tracePt t="18253" x="5018088" y="2938463"/>
          <p14:tracePt t="18256" x="5026025" y="2938463"/>
          <p14:tracePt t="18259" x="5043488" y="2938463"/>
          <p14:tracePt t="18263" x="5051425" y="2938463"/>
          <p14:tracePt t="18267" x="5059363" y="2938463"/>
          <p14:tracePt t="18271" x="5068888" y="2938463"/>
          <p14:tracePt t="18279" x="5084763" y="2938463"/>
          <p14:tracePt t="18287" x="5092700" y="2938463"/>
          <p14:tracePt t="18585" x="5092700" y="2946400"/>
          <p14:tracePt t="18601" x="5084763" y="2946400"/>
          <p14:tracePt t="18605" x="5084763" y="2954338"/>
          <p14:tracePt t="18613" x="5076825" y="2954338"/>
          <p14:tracePt t="18917" x="5068888" y="2954338"/>
          <p14:tracePt t="18925" x="5092700" y="2954338"/>
          <p14:tracePt t="18929" x="5118100" y="2954338"/>
          <p14:tracePt t="18933" x="5168900" y="2954338"/>
          <p14:tracePt t="18937" x="5194300" y="2954338"/>
          <p14:tracePt t="18941" x="5219700" y="2954338"/>
          <p14:tracePt t="18945" x="5278438" y="2954338"/>
          <p14:tracePt t="18949" x="5303838" y="2954338"/>
          <p14:tracePt t="18953" x="5378450" y="2954338"/>
          <p14:tracePt t="18957" x="5421313" y="2954338"/>
          <p14:tracePt t="18961" x="5495925" y="2954338"/>
          <p14:tracePt t="18965" x="5529263" y="2954338"/>
          <p14:tracePt t="18969" x="5621338" y="2954338"/>
          <p14:tracePt t="18973" x="5646738" y="2954338"/>
          <p14:tracePt t="18977" x="5680075" y="2954338"/>
          <p14:tracePt t="18981" x="5756275" y="2954338"/>
          <p14:tracePt t="18985" x="5781675" y="2954338"/>
          <p14:tracePt t="18989" x="5840413" y="2954338"/>
          <p14:tracePt t="18993" x="5865813" y="2954338"/>
          <p14:tracePt t="18997" x="5915025" y="2954338"/>
          <p14:tracePt t="19001" x="5940425" y="2954338"/>
          <p14:tracePt t="19005" x="5983288" y="2954338"/>
          <p14:tracePt t="19009" x="5999163" y="2954338"/>
          <p14:tracePt t="19013" x="6016625" y="2954338"/>
          <p14:tracePt t="19017" x="6042025" y="2971800"/>
          <p14:tracePt t="19021" x="6049963" y="2971800"/>
          <p14:tracePt t="19025" x="6091238" y="2979738"/>
          <p14:tracePt t="19029" x="6100763" y="2987675"/>
          <p14:tracePt t="19033" x="6116638" y="2997200"/>
          <p14:tracePt t="19035" x="6124575" y="3005138"/>
          <p14:tracePt t="19039" x="6142038" y="3013075"/>
          <p14:tracePt t="19047" x="6142038" y="3022600"/>
          <p14:tracePt t="19051" x="6149975" y="3022600"/>
          <p14:tracePt t="19059" x="6159500" y="3022600"/>
          <p14:tracePt t="19071" x="6159500" y="3013075"/>
          <p14:tracePt t="19075" x="6159500" y="2987675"/>
          <p14:tracePt t="19079" x="6167438" y="2971800"/>
          <p14:tracePt t="19083" x="6183313" y="2938463"/>
          <p14:tracePt t="19087" x="6183313" y="2913063"/>
          <p14:tracePt t="19091" x="6183313" y="2887663"/>
          <p14:tracePt t="19095" x="6183313" y="2870200"/>
          <p14:tracePt t="19099" x="6183313" y="2862263"/>
          <p14:tracePt t="19103" x="6183313" y="2854325"/>
          <p14:tracePt t="19111" x="6175375" y="2854325"/>
          <p14:tracePt t="19405" x="6167438" y="2854325"/>
          <p14:tracePt t="19413" x="6159500" y="2854325"/>
          <p14:tracePt t="19421" x="6149975" y="2854325"/>
          <p14:tracePt t="19427" x="6142038" y="2870200"/>
          <p14:tracePt t="19431" x="6134100" y="2870200"/>
          <p14:tracePt t="19435" x="6134100" y="2879725"/>
          <p14:tracePt t="19439" x="6124575" y="2895600"/>
          <p14:tracePt t="19447" x="6116638" y="2913063"/>
          <p14:tracePt t="19451" x="6108700" y="2913063"/>
          <p14:tracePt t="19455" x="6100763" y="2938463"/>
          <p14:tracePt t="19459" x="6091238" y="2946400"/>
          <p14:tracePt t="19463" x="6091238" y="2963863"/>
          <p14:tracePt t="19467" x="6083300" y="2963863"/>
          <p14:tracePt t="19471" x="6083300" y="2971800"/>
          <p14:tracePt t="19475" x="6067425" y="2987675"/>
          <p14:tracePt t="19483" x="6057900" y="2997200"/>
          <p14:tracePt t="19491" x="6057900" y="3005138"/>
          <p14:tracePt t="19495" x="6057900" y="3013075"/>
          <p14:tracePt t="19503" x="6057900" y="3022600"/>
          <p14:tracePt t="19511" x="6057900" y="3030538"/>
          <p14:tracePt t="19522" x="6057900" y="3046413"/>
          <p14:tracePt t="19527" x="6067425" y="3063875"/>
          <p14:tracePt t="19531" x="6075363" y="3063875"/>
          <p14:tracePt t="19535" x="6083300" y="3081338"/>
          <p14:tracePt t="19539" x="6091238" y="3089275"/>
          <p14:tracePt t="19543" x="6091238" y="3105150"/>
          <p14:tracePt t="19547" x="6108700" y="3122613"/>
          <p14:tracePt t="19551" x="6116638" y="3130550"/>
          <p14:tracePt t="19556" x="6142038" y="3163888"/>
          <p14:tracePt t="19559" x="6149975" y="3173413"/>
          <p14:tracePt t="19563" x="6175375" y="3198813"/>
          <p14:tracePt t="19567" x="6183313" y="3214688"/>
          <p14:tracePt t="19571" x="6192838" y="3222625"/>
          <p14:tracePt t="19575" x="6218238" y="3265488"/>
          <p14:tracePt t="19579" x="6226175" y="3273425"/>
          <p14:tracePt t="19583" x="6259513" y="3306763"/>
          <p14:tracePt t="19587" x="6267450" y="3332163"/>
          <p14:tracePt t="19591" x="6300788" y="3375025"/>
          <p14:tracePt t="19595" x="6318250" y="3390900"/>
          <p14:tracePt t="19599" x="6343650" y="3441700"/>
          <p14:tracePt t="19603" x="6359525" y="3459163"/>
          <p14:tracePt t="19607" x="6369050" y="3475038"/>
          <p14:tracePt t="19611" x="6410325" y="3525838"/>
          <p14:tracePt t="19615" x="6418263" y="3551238"/>
          <p14:tracePt t="19619" x="6461125" y="3600450"/>
          <p14:tracePt t="19623" x="6486525" y="3635375"/>
          <p14:tracePt t="19625" x="6527800" y="3684588"/>
          <p14:tracePt t="19629" x="6545263" y="3709988"/>
          <p14:tracePt t="19633" x="6586538" y="3760788"/>
          <p14:tracePt t="19637" x="6604000" y="3786188"/>
          <p14:tracePt t="19641" x="6611938" y="3811588"/>
          <p14:tracePt t="19645" x="6645275" y="3860800"/>
          <p14:tracePt t="19649" x="6653213" y="3878263"/>
          <p14:tracePt t="19653" x="6688138" y="3937000"/>
          <p14:tracePt t="19657" x="6696075" y="3952875"/>
          <p14:tracePt t="19661" x="6729413" y="4011613"/>
          <p14:tracePt t="19665" x="6737350" y="4029075"/>
          <p14:tracePt t="19669" x="6762750" y="4071938"/>
          <p14:tracePt t="19673" x="6780213" y="4087813"/>
          <p14:tracePt t="19677" x="6788150" y="4113213"/>
          <p14:tracePt t="19681" x="6821488" y="4154488"/>
          <p14:tracePt t="19685" x="6829425" y="4171950"/>
          <p14:tracePt t="19689" x="6854825" y="4213225"/>
          <p14:tracePt t="19693" x="6872288" y="4230688"/>
          <p14:tracePt t="19697" x="6897688" y="4264025"/>
          <p14:tracePt t="19701" x="6913563" y="4281488"/>
          <p14:tracePt t="19706" x="6938963" y="4314825"/>
          <p14:tracePt t="19709" x="6956425" y="4330700"/>
          <p14:tracePt t="19713" x="6972300" y="4356100"/>
          <p14:tracePt t="19717" x="6981825" y="4365625"/>
          <p14:tracePt t="19721" x="6989763" y="4373563"/>
          <p14:tracePt t="19725" x="7005638" y="4381500"/>
          <p14:tracePt t="19729" x="7015163" y="4389438"/>
          <p14:tracePt t="19733" x="7031038" y="4398963"/>
          <p14:tracePt t="19737" x="7040563" y="4414838"/>
          <p14:tracePt t="19741" x="7064375" y="4424363"/>
          <p14:tracePt t="19745" x="7064375" y="4432300"/>
          <p14:tracePt t="19749" x="7073900" y="4432300"/>
          <p14:tracePt t="19753" x="7089775" y="4448175"/>
          <p14:tracePt t="19761" x="7107238" y="4457700"/>
          <p14:tracePt t="19769" x="7115175" y="4457700"/>
          <p14:tracePt t="19773" x="7123113" y="4457700"/>
          <p14:tracePt t="19777" x="7123113" y="4465638"/>
          <p14:tracePt t="19781" x="7132638" y="4465638"/>
          <p14:tracePt t="19785" x="7140575" y="4465638"/>
          <p14:tracePt t="19801" x="7148513" y="4465638"/>
          <p14:tracePt t="19831" x="7158038" y="4465638"/>
          <p14:tracePt t="19855" x="7165975" y="4465638"/>
          <p14:tracePt t="19859" x="7173913" y="4465638"/>
          <p14:tracePt t="19871" x="7181850" y="4465638"/>
          <p14:tracePt t="19883" x="7191375" y="4465638"/>
          <p14:tracePt t="19895" x="7199313" y="4465638"/>
          <p14:tracePt t="19903" x="7207250" y="4465638"/>
          <p14:tracePt t="19915" x="7216775" y="4465638"/>
          <p14:tracePt t="19927" x="7224713" y="4465638"/>
          <p14:tracePt t="19935" x="7232650" y="4465638"/>
          <p14:tracePt t="19939" x="7240588" y="4465638"/>
          <p14:tracePt t="19947" x="7250113" y="4465638"/>
          <p14:tracePt t="19956" x="7258050" y="4465638"/>
          <p14:tracePt t="19963" x="7265988" y="4465638"/>
          <p14:tracePt t="19967" x="7275513" y="4465638"/>
          <p14:tracePt t="19975" x="7283450" y="4465638"/>
          <p14:tracePt t="19983" x="7291388" y="4465638"/>
          <p14:tracePt t="19995" x="7299325" y="4465638"/>
          <p14:tracePt t="20007" x="7308850" y="4465638"/>
          <p14:tracePt t="20029" x="7316788" y="4465638"/>
          <p14:tracePt t="20065" x="7316788" y="4457700"/>
          <p14:tracePt t="20077" x="7324725" y="4457700"/>
          <p14:tracePt t="20081" x="7324725" y="4448175"/>
          <p14:tracePt t="20089" x="7334250" y="4448175"/>
          <p14:tracePt t="20101" x="7334250" y="4440238"/>
          <p14:tracePt t="20109" x="7334250" y="4432300"/>
          <p14:tracePt t="20121" x="7342188" y="4432300"/>
          <p14:tracePt t="20133" x="7342188" y="4424363"/>
          <p14:tracePt t="20153" x="7342188" y="4414838"/>
          <p14:tracePt t="20181" x="7342188" y="4406900"/>
          <p14:tracePt t="20209" x="7334250" y="4406900"/>
          <p14:tracePt t="20227" x="7324725" y="4406900"/>
          <p14:tracePt t="20231" x="7316788" y="4406900"/>
          <p14:tracePt t="20239" x="7308850" y="4406900"/>
          <p14:tracePt t="20251" x="7299325" y="4406900"/>
          <p14:tracePt t="20255" x="7291388" y="4406900"/>
          <p14:tracePt t="20263" x="7275513" y="4406900"/>
          <p14:tracePt t="20275" x="7265988" y="4406900"/>
          <p14:tracePt t="20279" x="7258050" y="4406900"/>
          <p14:tracePt t="20283" x="7240588" y="4406900"/>
          <p14:tracePt t="20287" x="7232650" y="4406900"/>
          <p14:tracePt t="20291" x="7232650" y="4414838"/>
          <p14:tracePt t="20295" x="7224713" y="4414838"/>
          <p14:tracePt t="20299" x="7216775" y="4414838"/>
          <p14:tracePt t="20303" x="7207250" y="4424363"/>
          <p14:tracePt t="20307" x="7199313" y="4432300"/>
          <p14:tracePt t="20311" x="7191375" y="4432300"/>
          <p14:tracePt t="20315" x="7181850" y="4432300"/>
          <p14:tracePt t="20319" x="7173913" y="4440238"/>
          <p14:tracePt t="20327" x="7158038" y="4448175"/>
          <p14:tracePt t="20331" x="7158038" y="4457700"/>
          <p14:tracePt t="20335" x="7148513" y="4457700"/>
          <p14:tracePt t="20339" x="7140575" y="4465638"/>
          <p14:tracePt t="20343" x="7107238" y="4498975"/>
          <p14:tracePt t="20347" x="7107238" y="4506913"/>
          <p14:tracePt t="20351" x="7099300" y="4524375"/>
          <p14:tracePt t="20359" x="7081838" y="4541838"/>
          <p14:tracePt t="20363" x="7081838" y="4549775"/>
          <p14:tracePt t="20371" x="7081838" y="4557713"/>
          <p14:tracePt t="20375" x="7081838" y="4565650"/>
          <p14:tracePt t="20379" x="7081838" y="4575175"/>
          <p14:tracePt t="20395" x="7081838" y="4583113"/>
          <p14:tracePt t="20407" x="7081838" y="4591050"/>
          <p14:tracePt t="20421" x="7081838" y="4600575"/>
          <p14:tracePt t="20433" x="7089775" y="4600575"/>
          <p14:tracePt t="20445" x="7099300" y="4600575"/>
          <p14:tracePt t="20449" x="7107238" y="4608513"/>
          <p14:tracePt t="20453" x="7115175" y="4608513"/>
          <p14:tracePt t="20457" x="7123113" y="4608513"/>
          <p14:tracePt t="20461" x="7132638" y="4608513"/>
          <p14:tracePt t="20465" x="7140575" y="4608513"/>
          <p14:tracePt t="20469" x="7158038" y="4608513"/>
          <p14:tracePt t="20473" x="7165975" y="4608513"/>
          <p14:tracePt t="20477" x="7181850" y="4616450"/>
          <p14:tracePt t="20481" x="7199313" y="4616450"/>
          <p14:tracePt t="20485" x="7216775" y="4616450"/>
          <p14:tracePt t="20489" x="7224713" y="4616450"/>
          <p14:tracePt t="20493" x="7232650" y="4616450"/>
          <p14:tracePt t="20497" x="7250113" y="4616450"/>
          <p14:tracePt t="20501" x="7265988" y="4624388"/>
          <p14:tracePt t="20506" x="7291388" y="4624388"/>
          <p14:tracePt t="20509" x="7299325" y="4624388"/>
          <p14:tracePt t="20522" x="7350125" y="4633913"/>
          <p14:tracePt t="20525" x="7375525" y="4641850"/>
          <p14:tracePt t="20529" x="7383463" y="4649788"/>
          <p14:tracePt t="20533" x="7408863" y="4659313"/>
          <p14:tracePt t="20537" x="7426325" y="4659313"/>
          <p14:tracePt t="20541" x="7434263" y="4659313"/>
          <p14:tracePt t="20545" x="7459663" y="4667250"/>
          <p14:tracePt t="20549" x="7467600" y="4667250"/>
          <p14:tracePt t="20553" x="7493000" y="4667250"/>
          <p14:tracePt t="20557" x="7510463" y="4667250"/>
          <p14:tracePt t="20561" x="7534275" y="4675188"/>
          <p14:tracePt t="20569" x="7543800" y="4675188"/>
          <p14:tracePt t="20573" x="7569200" y="4675188"/>
          <p14:tracePt t="20577" x="7585075" y="4675188"/>
          <p14:tracePt t="20581" x="7610475" y="4675188"/>
          <p14:tracePt t="20585" x="7627938" y="4675188"/>
          <p14:tracePt t="20589" x="7635875" y="4675188"/>
          <p14:tracePt t="20593" x="7661275" y="4675188"/>
          <p14:tracePt t="20597" x="7677150" y="4675188"/>
          <p14:tracePt t="20601" x="7710488" y="4675188"/>
          <p14:tracePt t="20603" x="7720013" y="4675188"/>
          <p14:tracePt t="20607" x="7769225" y="4675188"/>
          <p14:tracePt t="20611" x="7786688" y="4675188"/>
          <p14:tracePt t="20615" x="7794625" y="4675188"/>
          <p14:tracePt t="20619" x="7837488" y="4675188"/>
          <p14:tracePt t="20623" x="7853363" y="4675188"/>
          <p14:tracePt t="20627" x="7896225" y="4675188"/>
          <p14:tracePt t="20631" x="7912100" y="4675188"/>
          <p14:tracePt t="20635" x="7954963" y="4675188"/>
          <p14:tracePt t="20639" x="7970838" y="4675188"/>
          <p14:tracePt t="20643" x="7988300" y="4675188"/>
          <p14:tracePt t="20647" x="8029575" y="4675188"/>
          <p14:tracePt t="20651" x="8047038" y="4675188"/>
          <p14:tracePt t="20656" x="8088313" y="4675188"/>
          <p14:tracePt t="20659" x="8105775" y="4675188"/>
          <p14:tracePt t="20663" x="8121650" y="4675188"/>
          <p14:tracePt t="20667" x="8164513" y="4675188"/>
          <p14:tracePt t="20671" x="8189913" y="4675188"/>
          <p14:tracePt t="20675" x="8231188" y="4675188"/>
          <p14:tracePt t="20679" x="8248650" y="4675188"/>
          <p14:tracePt t="20683" x="8289925" y="4675188"/>
          <p14:tracePt t="20687" x="8307388" y="4675188"/>
          <p14:tracePt t="20691" x="8323263" y="4675188"/>
          <p14:tracePt t="20695" x="8366125" y="4684713"/>
          <p14:tracePt t="20699" x="8382000" y="4684713"/>
          <p14:tracePt t="20703" x="8424863" y="4684713"/>
          <p14:tracePt t="20707" x="8450263" y="4684713"/>
          <p14:tracePt t="20711" x="8466138" y="4684713"/>
          <p14:tracePt t="20715" x="8509000" y="4684713"/>
          <p14:tracePt t="20719" x="8524875" y="4692650"/>
          <p14:tracePt t="20723" x="8567738" y="4700588"/>
          <p14:tracePt t="20727" x="8583613" y="4700588"/>
          <p14:tracePt t="20731" x="8634413" y="4708525"/>
          <p14:tracePt t="20735" x="8650288" y="4718050"/>
          <p14:tracePt t="20739" x="8667750" y="4718050"/>
          <p14:tracePt t="20743" x="8709025" y="4725988"/>
          <p14:tracePt t="20747" x="8726488" y="4725988"/>
          <p14:tracePt t="20751" x="8777288" y="4725988"/>
          <p14:tracePt t="20756" x="8802688" y="4725988"/>
          <p14:tracePt t="20759" x="8818563" y="4733925"/>
          <p14:tracePt t="20763" x="8869363" y="4743450"/>
          <p14:tracePt t="20767" x="8885238" y="4743450"/>
          <p14:tracePt t="20771" x="8936038" y="4751388"/>
          <p14:tracePt t="20775" x="8961438" y="4759325"/>
          <p14:tracePt t="20779" x="9020175" y="4767263"/>
          <p14:tracePt t="20783" x="9037638" y="4767263"/>
          <p14:tracePt t="20787" x="9070975" y="4767263"/>
          <p14:tracePt t="20791" x="9112250" y="4776788"/>
          <p14:tracePt t="20795" x="9129713" y="4776788"/>
          <p14:tracePt t="20799" x="9188450" y="4784725"/>
          <p14:tracePt t="20801" x="9213850" y="4792663"/>
          <p14:tracePt t="20805" x="9229725" y="4792663"/>
          <p14:tracePt t="20809" x="9272588" y="4802188"/>
          <p14:tracePt t="20813" x="9296400" y="4802188"/>
          <p14:tracePt t="20817" x="9339263" y="4810125"/>
          <p14:tracePt t="20821" x="9355138" y="4810125"/>
          <p14:tracePt t="20825" x="9398000" y="4810125"/>
          <p14:tracePt t="20829" x="9413875" y="4810125"/>
          <p14:tracePt t="20833" x="9439275" y="4810125"/>
          <p14:tracePt t="20837" x="9482138" y="4810125"/>
          <p14:tracePt t="20841" x="9498013" y="4810125"/>
          <p14:tracePt t="20845" x="9531350" y="4810125"/>
          <p14:tracePt t="20849" x="9548813" y="4810125"/>
          <p14:tracePt t="20853" x="9582150" y="4810125"/>
          <p14:tracePt t="20857" x="9599613" y="4810125"/>
          <p14:tracePt t="20861" x="9615488" y="4810125"/>
          <p14:tracePt t="20865" x="9658350" y="4810125"/>
          <p14:tracePt t="20869" x="9674225" y="4810125"/>
          <p14:tracePt t="20873" x="9717088" y="4810125"/>
          <p14:tracePt t="20877" x="9742488" y="4810125"/>
          <p14:tracePt t="20881" x="9766300" y="4810125"/>
          <p14:tracePt t="20885" x="9817100" y="4810125"/>
          <p14:tracePt t="20889" x="9834563" y="4810125"/>
          <p14:tracePt t="20893" x="9883775" y="4810125"/>
          <p14:tracePt t="20897" x="9909175" y="4810125"/>
          <p14:tracePt t="20901" x="9959975" y="4810125"/>
          <p14:tracePt t="20906" x="9985375" y="4810125"/>
          <p14:tracePt t="20909" x="10010775" y="4810125"/>
          <p14:tracePt t="20913" x="10059988" y="4810125"/>
          <p14:tracePt t="20917" x="10077450" y="4810125"/>
          <p14:tracePt t="20921" x="10128250" y="4810125"/>
          <p14:tracePt t="20925" x="10153650" y="4810125"/>
          <p14:tracePt t="20929" x="10177463" y="4810125"/>
          <p14:tracePt t="20933" x="10220325" y="4810125"/>
          <p14:tracePt t="20937" x="10245725" y="4810125"/>
          <p14:tracePt t="20941" x="10287000" y="4810125"/>
          <p14:tracePt t="20945" x="10304463" y="4810125"/>
          <p14:tracePt t="20949" x="10345738" y="4810125"/>
          <p14:tracePt t="20953" x="10363200" y="4810125"/>
          <p14:tracePt t="20957" x="10379075" y="4810125"/>
          <p14:tracePt t="20961" x="10421938" y="4810125"/>
          <p14:tracePt t="20965" x="10437813" y="4810125"/>
          <p14:tracePt t="20969" x="10480675" y="4810125"/>
          <p14:tracePt t="20973" x="10506075" y="4810125"/>
          <p14:tracePt t="20977" x="10547350" y="4810125"/>
          <p14:tracePt t="20981" x="10564813" y="4810125"/>
          <p14:tracePt t="20985" x="10580688" y="4810125"/>
          <p14:tracePt t="20989" x="10623550" y="4810125"/>
          <p14:tracePt t="20993" x="10639425" y="4810125"/>
          <p14:tracePt t="20995" x="10682288" y="4810125"/>
          <p14:tracePt t="20999" x="10698163" y="4810125"/>
          <p14:tracePt t="21003" x="10715625" y="4810125"/>
          <p14:tracePt t="21007" x="10764838" y="4810125"/>
          <p14:tracePt t="21011" x="10782300" y="4810125"/>
          <p14:tracePt t="21015" x="10823575" y="4810125"/>
          <p14:tracePt t="21019" x="10841038" y="4810125"/>
          <p14:tracePt t="21023" x="10882313" y="4810125"/>
          <p14:tracePt t="21027" x="10899775" y="4810125"/>
          <p14:tracePt t="21031" x="10917238" y="4810125"/>
          <p14:tracePt t="21036" x="10958513" y="4810125"/>
          <p14:tracePt t="21039" x="10975975" y="4810125"/>
          <p14:tracePt t="21043" x="11017250" y="4810125"/>
          <p14:tracePt t="21047" x="11042650" y="4810125"/>
          <p14:tracePt t="21051" x="11058525" y="4810125"/>
          <p14:tracePt t="21055" x="11101388" y="4810125"/>
          <p14:tracePt t="21059" x="11117263" y="4810125"/>
          <p14:tracePt t="21063" x="11160125" y="4810125"/>
          <p14:tracePt t="21067" x="11168063" y="4810125"/>
          <p14:tracePt t="21071" x="11210925" y="4810125"/>
          <p14:tracePt t="21075" x="11226800" y="4810125"/>
          <p14:tracePt t="21079" x="11244263" y="4810125"/>
          <p14:tracePt t="21083" x="11285538" y="4810125"/>
          <p14:tracePt t="21087" x="11303000" y="4810125"/>
          <p14:tracePt t="21091" x="11336338" y="4810125"/>
          <p14:tracePt t="21095" x="11352213" y="4810125"/>
          <p14:tracePt t="21100" x="11387138" y="4818063"/>
          <p14:tracePt t="21103" x="11403013" y="4818063"/>
          <p14:tracePt t="21107" x="11410950" y="4818063"/>
          <p14:tracePt t="21111" x="11445875" y="4818063"/>
          <p14:tracePt t="21115" x="11453813" y="4818063"/>
          <p14:tracePt t="21119" x="11479213" y="4818063"/>
          <p14:tracePt t="21123" x="11487150" y="4818063"/>
          <p14:tracePt t="21127" x="11504613" y="4818063"/>
          <p14:tracePt t="21131" x="11520488" y="4818063"/>
          <p14:tracePt t="21139" x="11537950" y="4818063"/>
          <p14:tracePt t="21143" x="11553825" y="4818063"/>
          <p14:tracePt t="21147" x="11563350" y="4818063"/>
          <p14:tracePt t="21156" x="11571288" y="4818063"/>
          <p14:tracePt t="21160" x="11579225" y="4818063"/>
          <p14:tracePt t="21167" x="11587163" y="4818063"/>
          <p14:tracePt t="21179" x="11587163" y="4810125"/>
          <p14:tracePt t="21183" x="11596688" y="4810125"/>
          <p14:tracePt t="21193" x="11604625" y="4802188"/>
          <p14:tracePt t="21205" x="11612563" y="4802188"/>
          <p14:tracePt t="21209" x="11622088" y="4792663"/>
          <p14:tracePt t="21225" x="11630025" y="4784725"/>
          <p14:tracePt t="21233" x="11630025" y="4776788"/>
          <p14:tracePt t="21237" x="11645900" y="4776788"/>
          <p14:tracePt t="21245" x="11655425" y="4767263"/>
          <p14:tracePt t="21249" x="11663363" y="4767263"/>
          <p14:tracePt t="21257" x="11704638" y="4733925"/>
          <p14:tracePt t="21261" x="11714163" y="4733925"/>
          <p14:tracePt t="21265" x="11730038" y="4725988"/>
          <p14:tracePt t="21269" x="11739563" y="4718050"/>
          <p14:tracePt t="21277" x="11755438" y="4708525"/>
          <p14:tracePt t="21281" x="11772900" y="4708525"/>
          <p14:tracePt t="21285" x="11788775" y="4700588"/>
          <p14:tracePt t="21290" x="11798300" y="4700588"/>
          <p14:tracePt t="21293" x="11806238" y="4692650"/>
          <p14:tracePt t="21297" x="11814175" y="4692650"/>
          <p14:tracePt t="21301" x="11822113" y="4684713"/>
          <p14:tracePt t="21309" x="11831638" y="4684713"/>
          <p14:tracePt t="21313" x="11839575" y="4675188"/>
          <p14:tracePt t="21317" x="11847513" y="4675188"/>
          <p14:tracePt t="21321" x="11857038" y="4667250"/>
          <p14:tracePt t="21329" x="11864975" y="4667250"/>
          <p14:tracePt t="21333" x="11872913" y="4667250"/>
          <p14:tracePt t="21337" x="11880850" y="4667250"/>
          <p14:tracePt t="21341" x="11890375" y="4659313"/>
          <p14:tracePt t="21345" x="11898313" y="4659313"/>
          <p14:tracePt t="21349" x="11906250" y="4649788"/>
          <p14:tracePt t="21357" x="11915775" y="4649788"/>
          <p14:tracePt t="21361" x="11923713" y="4649788"/>
          <p14:tracePt t="21373" x="11931650" y="4649788"/>
          <p14:tracePt t="21435" x="11931650" y="4641850"/>
          <p14:tracePt t="21451" x="11923713" y="4633913"/>
          <p14:tracePt t="21455" x="11915775" y="4633913"/>
          <p14:tracePt t="21459" x="11906250" y="4633913"/>
          <p14:tracePt t="21463" x="11898313" y="4633913"/>
          <p14:tracePt t="21467" x="11890375" y="4633913"/>
          <p14:tracePt t="21471" x="11880850" y="4633913"/>
          <p14:tracePt t="21475" x="11864975" y="4624388"/>
          <p14:tracePt t="21479" x="11857038" y="4624388"/>
          <p14:tracePt t="21483" x="11839575" y="4616450"/>
          <p14:tracePt t="21487" x="11831638" y="4616450"/>
          <p14:tracePt t="21491" x="11822113" y="4616450"/>
          <p14:tracePt t="21495" x="11798300" y="4616450"/>
          <p14:tracePt t="21499" x="11780838" y="4616450"/>
          <p14:tracePt t="21503" x="11747500" y="4608513"/>
          <p14:tracePt t="21507" x="11739563" y="4608513"/>
          <p14:tracePt t="21511" x="11722100" y="4608513"/>
          <p14:tracePt t="21522" x="11663363" y="4600575"/>
          <p14:tracePt t="21523" x="11612563" y="4591050"/>
          <p14:tracePt t="21527" x="11596688" y="4591050"/>
          <p14:tracePt t="21531" x="11553825" y="4583113"/>
          <p14:tracePt t="21535" x="11537950" y="4583113"/>
          <p14:tracePt t="21539" x="11520488" y="4575175"/>
          <p14:tracePt t="21543" x="11487150" y="4575175"/>
          <p14:tracePt t="21547" x="11469688" y="4575175"/>
          <p14:tracePt t="21551" x="11436350" y="4565650"/>
          <p14:tracePt t="21556" x="11420475" y="4557713"/>
          <p14:tracePt t="21559" x="11410950" y="4557713"/>
          <p14:tracePt t="21563" x="11387138" y="4549775"/>
          <p14:tracePt t="21567" x="11377613" y="4549775"/>
          <p14:tracePt t="21571" x="11361738" y="4541838"/>
          <p14:tracePt t="21579" x="11344275" y="4532313"/>
          <p14:tracePt t="21583" x="11336338" y="4532313"/>
          <p14:tracePt t="21589" x="11328400" y="4524375"/>
          <p14:tracePt t="21593" x="11318875" y="4524375"/>
          <p14:tracePt t="21597" x="11310938" y="4516438"/>
          <p14:tracePt t="21605" x="11310938" y="4506913"/>
          <p14:tracePt t="21609" x="11293475" y="4506913"/>
          <p14:tracePt t="21613" x="11293475" y="4498975"/>
          <p14:tracePt t="21617" x="11285538" y="4498975"/>
          <p14:tracePt t="21621" x="11269663" y="4491038"/>
          <p14:tracePt t="21625" x="11252200" y="4473575"/>
          <p14:tracePt t="21629" x="11234738" y="4465638"/>
          <p14:tracePt t="21633" x="11226800" y="4457700"/>
          <p14:tracePt t="21637" x="11193463" y="4432300"/>
          <p14:tracePt t="21641" x="11176000" y="4424363"/>
          <p14:tracePt t="21645" x="11142663" y="4406900"/>
          <p14:tracePt t="21649" x="11126788" y="4389438"/>
          <p14:tracePt t="21653" x="11075988" y="4365625"/>
          <p14:tracePt t="21657" x="11058525" y="4348163"/>
          <p14:tracePt t="21661" x="11034713" y="4330700"/>
          <p14:tracePt t="21665" x="10975975" y="4289425"/>
          <p14:tracePt t="21669" x="10950575" y="4281488"/>
          <p14:tracePt t="21673" x="10891838" y="4248150"/>
          <p14:tracePt t="21677" x="10866438" y="4230688"/>
          <p14:tracePt t="21681" x="10833100" y="4222750"/>
          <p14:tracePt t="21685" x="10774363" y="4171950"/>
          <p14:tracePt t="21690" x="10748963" y="4164013"/>
          <p14:tracePt t="21693" x="10682288" y="4130675"/>
          <p14:tracePt t="21697" x="10664825" y="4113213"/>
          <p14:tracePt t="21701" x="10614025" y="4079875"/>
          <p14:tracePt t="21706" x="10588625" y="4054475"/>
          <p14:tracePt t="21709" x="10572750" y="4046538"/>
          <p14:tracePt t="21713" x="10529888" y="4011613"/>
          <p14:tracePt t="21717" x="10506075" y="3995738"/>
          <p14:tracePt t="21721" x="10471150" y="3962400"/>
          <p14:tracePt t="21725" x="10447338" y="3944938"/>
          <p14:tracePt t="21729" x="10429875" y="3937000"/>
          <p14:tracePt t="21733" x="10396538" y="3903663"/>
          <p14:tracePt t="21737" x="10371138" y="3894138"/>
          <p14:tracePt t="21741" x="10329863" y="3860800"/>
          <p14:tracePt t="21745" x="10312400" y="3852863"/>
          <p14:tracePt t="21749" x="10261600" y="3819525"/>
          <p14:tracePt t="21753" x="10245725" y="3811588"/>
          <p14:tracePt t="21757" x="10220325" y="3794125"/>
          <p14:tracePt t="21761" x="10161588" y="3760788"/>
          <p14:tracePt t="21765" x="10136188" y="3743325"/>
          <p14:tracePt t="21769" x="10085388" y="3717925"/>
          <p14:tracePt t="21773" x="10059988" y="3702050"/>
          <p14:tracePt t="21777" x="9985375" y="3668713"/>
          <p14:tracePt t="21779" x="9959975" y="3651250"/>
          <p14:tracePt t="21783" x="9934575" y="3643313"/>
          <p14:tracePt t="21787" x="9859963" y="3600450"/>
          <p14:tracePt t="21791" x="9834563" y="3600450"/>
          <p14:tracePt t="21795" x="9758363" y="3559175"/>
          <p14:tracePt t="21799" x="9732963" y="3551238"/>
          <p14:tracePt t="21803" x="9707563" y="3541713"/>
          <p14:tracePt t="21807" x="9640888" y="3517900"/>
          <p14:tracePt t="21811" x="9615488" y="3508375"/>
          <p14:tracePt t="21815" x="9540875" y="3482975"/>
          <p14:tracePt t="21819" x="9523413" y="3475038"/>
          <p14:tracePt t="21823" x="9482138" y="3459163"/>
          <p14:tracePt t="21827" x="9456738" y="3459163"/>
          <p14:tracePt t="21831" x="9431338" y="3449638"/>
          <p14:tracePt t="21835" x="9390063" y="3433763"/>
          <p14:tracePt t="21839" x="9372600" y="3424238"/>
          <p14:tracePt t="21843" x="9331325" y="3416300"/>
          <p14:tracePt t="21847" x="9313863" y="3416300"/>
          <p14:tracePt t="21851" x="9288463" y="3408363"/>
          <p14:tracePt t="21855" x="9247188" y="3398838"/>
          <p14:tracePt t="21859" x="9229725" y="3398838"/>
          <p14:tracePt t="21863" x="9196388" y="3390900"/>
          <p14:tracePt t="21867" x="9178925" y="3390900"/>
          <p14:tracePt t="21871" x="9145588" y="3382963"/>
          <p14:tracePt t="21875" x="9129713" y="3382963"/>
          <p14:tracePt t="21879" x="9112250" y="3375025"/>
          <p14:tracePt t="21883" x="9078913" y="3365500"/>
          <p14:tracePt t="21887" x="9070975" y="3365500"/>
          <p14:tracePt t="21891" x="9045575" y="3357563"/>
          <p14:tracePt t="21895" x="9028113" y="3357563"/>
          <p14:tracePt t="21899" x="9012238" y="3357563"/>
          <p14:tracePt t="21903" x="8994775" y="3340100"/>
          <p14:tracePt t="21907" x="8986838" y="3340100"/>
          <p14:tracePt t="21911" x="8961438" y="3332163"/>
          <p14:tracePt t="21919" x="8953500" y="3324225"/>
          <p14:tracePt t="21923" x="8943975" y="3324225"/>
          <p14:tracePt t="21931" x="8936038" y="3316288"/>
          <p14:tracePt t="21935" x="8928100" y="3306763"/>
          <p14:tracePt t="21947" x="8928100" y="3298825"/>
          <p14:tracePt t="21951" x="8920163" y="3298825"/>
          <p14:tracePt t="21959" x="8920163" y="3290888"/>
          <p14:tracePt t="21963" x="8910638" y="3281363"/>
          <p14:tracePt t="21967" x="8902700" y="3273425"/>
          <p14:tracePt t="21975" x="8902700" y="3265488"/>
          <p14:tracePt t="21977" x="8902700" y="3257550"/>
          <p14:tracePt t="21981" x="8902700" y="3248025"/>
          <p14:tracePt t="21985" x="8894763" y="3248025"/>
          <p14:tracePt t="21991" x="8894763" y="3240088"/>
          <p14:tracePt t="22001" x="8885238" y="3232150"/>
          <p14:tracePt t="22006" x="8885238" y="3222625"/>
          <p14:tracePt t="22009" x="8885238" y="3214688"/>
          <p14:tracePt t="22017" x="8877300" y="3206750"/>
          <p14:tracePt t="22025" x="8869363" y="3198813"/>
          <p14:tracePt t="22029" x="8869363" y="3189288"/>
          <p14:tracePt t="22037" x="8861425" y="3173413"/>
          <p14:tracePt t="22041" x="8851900" y="3173413"/>
          <p14:tracePt t="22045" x="8851900" y="3163888"/>
          <p14:tracePt t="22049" x="8836025" y="3148013"/>
          <p14:tracePt t="22053" x="8826500" y="3148013"/>
          <p14:tracePt t="22057" x="8818563" y="3130550"/>
          <p14:tracePt t="22061" x="8810625" y="3130550"/>
          <p14:tracePt t="22065" x="8802688" y="3130550"/>
          <p14:tracePt t="22069" x="8793163" y="3122613"/>
          <p14:tracePt t="22073" x="8777288" y="3114675"/>
          <p14:tracePt t="22077" x="8759825" y="3114675"/>
          <p14:tracePt t="22081" x="8751888" y="3105150"/>
          <p14:tracePt t="22085" x="8743950" y="3097213"/>
          <p14:tracePt t="22089" x="8734425" y="3097213"/>
          <p14:tracePt t="22093" x="8718550" y="3097213"/>
          <p14:tracePt t="22097" x="8709025" y="3097213"/>
          <p14:tracePt t="22101" x="8709025" y="3089275"/>
          <p14:tracePt t="22106" x="8701088" y="3081338"/>
          <p14:tracePt t="22109" x="8693150" y="3081338"/>
          <p14:tracePt t="22113" x="8685213" y="3081338"/>
          <p14:tracePt t="22117" x="8675688" y="3081338"/>
          <p14:tracePt t="22125" x="8667750" y="3081338"/>
          <p14:tracePt t="22129" x="8659813" y="3081338"/>
          <p14:tracePt t="22145" x="8650288" y="3081338"/>
          <p14:tracePt t="22157" x="8642350" y="3081338"/>
          <p14:tracePt t="22169" x="8634413" y="3081338"/>
          <p14:tracePt t="22171" x="8626475" y="3081338"/>
          <p14:tracePt t="22181" x="8616950" y="3081338"/>
          <p14:tracePt t="22187" x="8609013" y="3081338"/>
          <p14:tracePt t="22191" x="8601075" y="3081338"/>
          <p14:tracePt t="22199" x="8591550" y="3081338"/>
          <p14:tracePt t="22203" x="8583613" y="3081338"/>
          <p14:tracePt t="22207" x="8575675" y="3081338"/>
          <p14:tracePt t="22211" x="8567738" y="3081338"/>
          <p14:tracePt t="22215" x="8558213" y="3081338"/>
          <p14:tracePt t="22223" x="8550275" y="3081338"/>
          <p14:tracePt t="22227" x="8542338" y="3081338"/>
          <p14:tracePt t="22231" x="8532813" y="3081338"/>
          <p14:tracePt t="22239" x="8524875" y="3081338"/>
          <p14:tracePt t="22255" x="8516938" y="3081338"/>
          <p14:tracePt t="22263" x="8509000" y="3081338"/>
          <p14:tracePt t="22303" x="8499475" y="3081338"/>
          <p14:tracePt t="22553" x="8491538" y="3089275"/>
          <p14:tracePt t="22575" x="8483600" y="3089275"/>
          <p14:tracePt t="22603" x="8474075" y="3097213"/>
          <p14:tracePt t="22628" x="8466138" y="3097213"/>
          <p14:tracePt t="22651" x="8458200" y="3105150"/>
          <p14:tracePt t="22663" x="8450263" y="3105150"/>
          <p14:tracePt t="22671" x="8440738" y="3105150"/>
          <p14:tracePt t="22675" x="8432800" y="3122613"/>
          <p14:tracePt t="22679" x="8424863" y="3122613"/>
          <p14:tracePt t="22683" x="8415338" y="3130550"/>
          <p14:tracePt t="22691" x="8407400" y="3140075"/>
          <p14:tracePt t="22695" x="8399463" y="3140075"/>
          <p14:tracePt t="22699" x="8399463" y="3148013"/>
          <p14:tracePt t="22703" x="8391525" y="3155950"/>
          <p14:tracePt t="22711" x="8382000" y="3163888"/>
          <p14:tracePt t="22715" x="8382000" y="3173413"/>
          <p14:tracePt t="22719" x="8374063" y="3173413"/>
          <p14:tracePt t="22723" x="8366125" y="3181350"/>
          <p14:tracePt t="22727" x="8366125" y="3189288"/>
          <p14:tracePt t="22731" x="8348663" y="3198813"/>
          <p14:tracePt t="22739" x="8340725" y="3214688"/>
          <p14:tracePt t="22743" x="8332788" y="3214688"/>
          <p14:tracePt t="22747" x="8323263" y="3222625"/>
          <p14:tracePt t="22751" x="8315325" y="3232150"/>
          <p14:tracePt t="22756" x="8315325" y="3240088"/>
          <p14:tracePt t="22760" x="8307388" y="3248025"/>
          <p14:tracePt t="22761" x="8297863" y="3248025"/>
          <p14:tracePt t="22765" x="8297863" y="3257550"/>
          <p14:tracePt t="22769" x="8297863" y="3265488"/>
          <p14:tracePt t="22777" x="8297863" y="3273425"/>
          <p14:tracePt t="22781" x="8289925" y="3273425"/>
          <p14:tracePt t="22789" x="8289925" y="3281363"/>
          <p14:tracePt t="22793" x="8281988" y="3290888"/>
          <p14:tracePt t="22801" x="8274050" y="3298825"/>
          <p14:tracePt t="22813" x="8274050" y="3316288"/>
          <p14:tracePt t="22821" x="8264525" y="3324225"/>
          <p14:tracePt t="22829" x="8264525" y="3332163"/>
          <p14:tracePt t="22833" x="8264525" y="3357563"/>
          <p14:tracePt t="22837" x="8264525" y="3375025"/>
          <p14:tracePt t="22841" x="8264525" y="3382963"/>
          <p14:tracePt t="22845" x="8264525" y="3390900"/>
          <p14:tracePt t="22849" x="8264525" y="3398838"/>
          <p14:tracePt t="22853" x="8264525" y="3416300"/>
          <p14:tracePt t="22857" x="8264525" y="3424238"/>
          <p14:tracePt t="22861" x="8264525" y="3441700"/>
          <p14:tracePt t="22865" x="8264525" y="3459163"/>
          <p14:tracePt t="22869" x="8264525" y="3475038"/>
          <p14:tracePt t="22873" x="8264525" y="3482975"/>
          <p14:tracePt t="22877" x="8264525" y="3500438"/>
          <p14:tracePt t="22881" x="8264525" y="3508375"/>
          <p14:tracePt t="22885" x="8264525" y="3517900"/>
          <p14:tracePt t="22889" x="8264525" y="3533775"/>
          <p14:tracePt t="22893" x="8264525" y="3541713"/>
          <p14:tracePt t="22897" x="8264525" y="3551238"/>
          <p14:tracePt t="22901" x="8264525" y="3559175"/>
          <p14:tracePt t="22906" x="8264525" y="3567113"/>
          <p14:tracePt t="22909" x="8264525" y="3576638"/>
          <p14:tracePt t="22913" x="8264525" y="3584575"/>
          <p14:tracePt t="22917" x="8264525" y="3592513"/>
          <p14:tracePt t="22925" x="8274050" y="3600450"/>
          <p14:tracePt t="22929" x="8274050" y="3609975"/>
          <p14:tracePt t="22941" x="8274050" y="3617913"/>
          <p14:tracePt t="22945" x="8281988" y="3617913"/>
          <p14:tracePt t="22953" x="8281988" y="3625850"/>
          <p14:tracePt t="22963" x="8289925" y="3625850"/>
          <p14:tracePt t="22967" x="8289925" y="3635375"/>
          <p14:tracePt t="22979" x="8297863" y="3643313"/>
          <p14:tracePt t="22991" x="8307388" y="3643313"/>
          <p14:tracePt t="22995" x="8315325" y="3651250"/>
          <p14:tracePt t="23003" x="8366125" y="3659188"/>
          <p14:tracePt t="23011" x="8374063" y="3668713"/>
          <p14:tracePt t="23015" x="8391525" y="3676650"/>
          <p14:tracePt t="23019" x="8399463" y="3676650"/>
          <p14:tracePt t="23023" x="8415338" y="3684588"/>
          <p14:tracePt t="23027" x="8432800" y="3684588"/>
          <p14:tracePt t="23031" x="8458200" y="3694113"/>
          <p14:tracePt t="23035" x="8466138" y="3702050"/>
          <p14:tracePt t="23039" x="8483600" y="3702050"/>
          <p14:tracePt t="23043" x="8499475" y="3709988"/>
          <p14:tracePt t="23047" x="8509000" y="3709988"/>
          <p14:tracePt t="23051" x="8516938" y="3717925"/>
          <p14:tracePt t="23055" x="8532813" y="3717925"/>
          <p14:tracePt t="23059" x="8558213" y="3727450"/>
          <p14:tracePt t="23063" x="8567738" y="3727450"/>
          <p14:tracePt t="23067" x="8591550" y="3735388"/>
          <p14:tracePt t="23071" x="8601075" y="3743325"/>
          <p14:tracePt t="23075" x="8616950" y="3743325"/>
          <p14:tracePt t="23079" x="8642350" y="3743325"/>
          <p14:tracePt t="23083" x="8650288" y="3752850"/>
          <p14:tracePt t="23087" x="8675688" y="3760788"/>
          <p14:tracePt t="23091" x="8685213" y="3760788"/>
          <p14:tracePt t="23095" x="8701088" y="3768725"/>
          <p14:tracePt t="23099" x="8718550" y="3768725"/>
          <p14:tracePt t="23103" x="8726488" y="3768725"/>
          <p14:tracePt t="23107" x="8743950" y="3768725"/>
          <p14:tracePt t="23111" x="8759825" y="3776663"/>
          <p14:tracePt t="23115" x="8777288" y="3776663"/>
          <p14:tracePt t="23119" x="8785225" y="3776663"/>
          <p14:tracePt t="23123" x="8793163" y="3786188"/>
          <p14:tracePt t="23127" x="8810625" y="3786188"/>
          <p14:tracePt t="23131" x="8818563" y="3786188"/>
          <p14:tracePt t="23135" x="8836025" y="3786188"/>
          <p14:tracePt t="23139" x="8843963" y="3794125"/>
          <p14:tracePt t="23143" x="8861425" y="3794125"/>
          <p14:tracePt t="23147" x="8885238" y="3794125"/>
          <p14:tracePt t="23149" x="8894763" y="3802063"/>
          <p14:tracePt t="23153" x="8920163" y="3802063"/>
          <p14:tracePt t="23157" x="8928100" y="3802063"/>
          <p14:tracePt t="23161" x="8953500" y="3802063"/>
          <p14:tracePt t="23165" x="8978900" y="3811588"/>
          <p14:tracePt t="23169" x="8986838" y="3811588"/>
          <p14:tracePt t="23173" x="9020175" y="3819525"/>
          <p14:tracePt t="23177" x="9037638" y="3827463"/>
          <p14:tracePt t="23181" x="9070975" y="3827463"/>
          <p14:tracePt t="23185" x="9086850" y="3827463"/>
          <p14:tracePt t="23189" x="9129713" y="3835400"/>
          <p14:tracePt t="23193" x="9145588" y="3844925"/>
          <p14:tracePt t="23197" x="9163050" y="3844925"/>
          <p14:tracePt t="23201" x="9204325" y="3844925"/>
          <p14:tracePt t="23205" x="9229725" y="3852863"/>
          <p14:tracePt t="23209" x="9288463" y="3860800"/>
          <p14:tracePt t="23213" x="9305925" y="3860800"/>
          <p14:tracePt t="23217" x="9331325" y="3870325"/>
          <p14:tracePt t="23222" x="9380538" y="3870325"/>
          <p14:tracePt t="23225" x="9398000" y="3870325"/>
          <p14:tracePt t="23229" x="9448800" y="3870325"/>
          <p14:tracePt t="23233" x="9464675" y="3870325"/>
          <p14:tracePt t="23237" x="9507538" y="3870325"/>
          <p14:tracePt t="23241" x="9523413" y="3870325"/>
          <p14:tracePt t="23245" x="9540875" y="3870325"/>
          <p14:tracePt t="23249" x="9582150" y="3870325"/>
          <p14:tracePt t="23253" x="9607550" y="3870325"/>
          <p14:tracePt t="23257" x="9648825" y="3870325"/>
          <p14:tracePt t="23261" x="9666288" y="3870325"/>
          <p14:tracePt t="23265" x="9683750" y="3870325"/>
          <p14:tracePt t="23269" x="9717088" y="3870325"/>
          <p14:tracePt t="23273" x="9732963" y="3870325"/>
          <p14:tracePt t="23277" x="9775825" y="3870325"/>
          <p14:tracePt t="23281" x="9783763" y="3870325"/>
          <p14:tracePt t="23285" x="9825038" y="3870325"/>
          <p14:tracePt t="23289" x="9842500" y="3870325"/>
          <p14:tracePt t="23293" x="9850438" y="3870325"/>
          <p14:tracePt t="23297" x="9893300" y="3870325"/>
          <p14:tracePt t="23301" x="9909175" y="3860800"/>
          <p14:tracePt t="23306" x="9942513" y="3860800"/>
          <p14:tracePt t="23309" x="9959975" y="3860800"/>
          <p14:tracePt t="23313" x="10001250" y="3860800"/>
          <p14:tracePt t="23317" x="10026650" y="3860800"/>
          <p14:tracePt t="23321" x="10044113" y="3860800"/>
          <p14:tracePt t="23325" x="10085388" y="3860800"/>
          <p14:tracePt t="23329" x="10102850" y="3860800"/>
          <p14:tracePt t="23333" x="10144125" y="3852863"/>
          <p14:tracePt t="23337" x="10161588" y="3852863"/>
          <p14:tracePt t="23341" x="10177463" y="3852863"/>
          <p14:tracePt t="23345" x="10220325" y="3852863"/>
          <p14:tracePt t="23347" x="10245725" y="3852863"/>
          <p14:tracePt t="23351" x="10279063" y="3844925"/>
          <p14:tracePt t="23356" x="10294938" y="3844925"/>
          <p14:tracePt t="23359" x="10337800" y="3835400"/>
          <p14:tracePt t="23363" x="10345738" y="3835400"/>
          <p14:tracePt t="23367" x="10363200" y="3835400"/>
          <p14:tracePt t="23371" x="10412413" y="3827463"/>
          <p14:tracePt t="23375" x="10421938" y="3827463"/>
          <p14:tracePt t="23379" x="10463213" y="3811588"/>
          <p14:tracePt t="23383" x="10480675" y="3802063"/>
          <p14:tracePt t="23387" x="10496550" y="3802063"/>
          <p14:tracePt t="23391" x="10529888" y="3802063"/>
          <p14:tracePt t="23396" x="10547350" y="3794125"/>
          <p14:tracePt t="23399" x="10588625" y="3776663"/>
          <p14:tracePt t="23403" x="10598150" y="3776663"/>
          <p14:tracePt t="23407" x="10639425" y="3760788"/>
          <p14:tracePt t="23411" x="10656888" y="3760788"/>
          <p14:tracePt t="23415" x="10664825" y="3752850"/>
          <p14:tracePt t="23419" x="10690225" y="3735388"/>
          <p14:tracePt t="23423" x="10706100" y="3735388"/>
          <p14:tracePt t="23427" x="10731500" y="3727450"/>
          <p14:tracePt t="23431" x="10741025" y="3717925"/>
          <p14:tracePt t="23435" x="10756900" y="3717925"/>
          <p14:tracePt t="23439" x="10774363" y="3709988"/>
          <p14:tracePt t="23443" x="10774363" y="3702050"/>
          <p14:tracePt t="23447" x="10790238" y="3702050"/>
          <p14:tracePt t="23451" x="10799763" y="3694113"/>
          <p14:tracePt t="23456" x="10807700" y="3684588"/>
          <p14:tracePt t="23459" x="10815638" y="3684588"/>
          <p14:tracePt t="23463" x="10815638" y="3676650"/>
          <p14:tracePt t="23467" x="10833100" y="3668713"/>
          <p14:tracePt t="23475" x="10841038" y="3659188"/>
          <p14:tracePt t="23479" x="10841038" y="3651250"/>
          <p14:tracePt t="23483" x="10848975" y="3643313"/>
          <p14:tracePt t="23487" x="10848975" y="3635375"/>
          <p14:tracePt t="23491" x="10858500" y="3635375"/>
          <p14:tracePt t="23495" x="10858500" y="3617913"/>
          <p14:tracePt t="23503" x="10866438" y="3600450"/>
          <p14:tracePt t="23507" x="10866438" y="3592513"/>
          <p14:tracePt t="23515" x="10874375" y="3576638"/>
          <p14:tracePt t="23519" x="10882313" y="3559175"/>
          <p14:tracePt t="23523" x="10882313" y="3541713"/>
          <p14:tracePt t="23531" x="10882313" y="3525838"/>
          <p14:tracePt t="23535" x="10882313" y="3517900"/>
          <p14:tracePt t="23539" x="10882313" y="3500438"/>
          <p14:tracePt t="23543" x="10891838" y="3482975"/>
          <p14:tracePt t="23545" x="10891838" y="3475038"/>
          <p14:tracePt t="23549" x="10891838" y="3449638"/>
          <p14:tracePt t="23553" x="10891838" y="3441700"/>
          <p14:tracePt t="23557" x="10891838" y="3416300"/>
          <p14:tracePt t="23561" x="10891838" y="3408363"/>
          <p14:tracePt t="23565" x="10891838" y="3398838"/>
          <p14:tracePt t="23569" x="10891838" y="3382963"/>
          <p14:tracePt t="23573" x="10891838" y="3365500"/>
          <p14:tracePt t="23577" x="10891838" y="3349625"/>
          <p14:tracePt t="23581" x="10891838" y="3340100"/>
          <p14:tracePt t="23585" x="10891838" y="3332163"/>
          <p14:tracePt t="23589" x="10891838" y="3306763"/>
          <p14:tracePt t="23593" x="10882313" y="3306763"/>
          <p14:tracePt t="23597" x="10882313" y="3298825"/>
          <p14:tracePt t="23601" x="10874375" y="3281363"/>
          <p14:tracePt t="23605" x="10841038" y="3257550"/>
          <p14:tracePt t="23609" x="10833100" y="3240088"/>
          <p14:tracePt t="23613" x="10823575" y="3240088"/>
          <p14:tracePt t="23617" x="10807700" y="3222625"/>
          <p14:tracePt t="23622" x="10790238" y="3214688"/>
          <p14:tracePt t="23625" x="10748963" y="3189288"/>
          <p14:tracePt t="23629" x="10731500" y="3189288"/>
          <p14:tracePt t="23633" x="10682288" y="3163888"/>
          <p14:tracePt t="23637" x="10664825" y="3155950"/>
          <p14:tracePt t="23641" x="10614025" y="3130550"/>
          <p14:tracePt t="23645" x="10580688" y="3122613"/>
          <p14:tracePt t="23649" x="10555288" y="3114675"/>
          <p14:tracePt t="23653" x="10488613" y="3097213"/>
          <p14:tracePt t="23657" x="10463213" y="3089275"/>
          <p14:tracePt t="23662" x="10388600" y="3063875"/>
          <p14:tracePt t="23665" x="10353675" y="3055938"/>
          <p14:tracePt t="23669" x="10271125" y="3038475"/>
          <p14:tracePt t="23673" x="10236200" y="3030538"/>
          <p14:tracePt t="23677" x="10144125" y="3013075"/>
          <p14:tracePt t="23681" x="10118725" y="3005138"/>
          <p14:tracePt t="23685" x="10085388" y="2997200"/>
          <p14:tracePt t="23690" x="10001250" y="2979738"/>
          <p14:tracePt t="23693" x="9977438" y="2979738"/>
          <p14:tracePt t="23697" x="9909175" y="2971800"/>
          <p14:tracePt t="23701" x="9883775" y="2971800"/>
          <p14:tracePt t="23706" x="9825038" y="2963863"/>
          <p14:tracePt t="23709" x="9801225" y="2963863"/>
          <p14:tracePt t="23713" x="9750425" y="2963863"/>
          <p14:tracePt t="23717" x="9732963" y="2963863"/>
          <p14:tracePt t="23721" x="9707563" y="2963863"/>
          <p14:tracePt t="23725" x="9666288" y="2963863"/>
          <p14:tracePt t="23729" x="9648825" y="2963863"/>
          <p14:tracePt t="23733" x="9599613" y="2963863"/>
          <p14:tracePt t="23737" x="9582150" y="2963863"/>
          <p14:tracePt t="23739" x="9531350" y="2963863"/>
          <p14:tracePt t="23743" x="9507538" y="2963863"/>
          <p14:tracePt t="23747" x="9464675" y="2963863"/>
          <p14:tracePt t="23751" x="9439275" y="2963863"/>
          <p14:tracePt t="23756" x="9390063" y="2963863"/>
          <p14:tracePt t="23759" x="9355138" y="2971800"/>
          <p14:tracePt t="23763" x="9339263" y="2971800"/>
          <p14:tracePt t="23767" x="9280525" y="2987675"/>
          <p14:tracePt t="23771" x="9255125" y="2987675"/>
          <p14:tracePt t="23775" x="9196388" y="3005138"/>
          <p14:tracePt t="23779" x="9120188" y="3022600"/>
          <p14:tracePt t="23783" x="9096375" y="3022600"/>
          <p14:tracePt t="23787" x="9028113" y="3046413"/>
          <p14:tracePt t="23791" x="9002713" y="3046413"/>
          <p14:tracePt t="23795" x="8920163" y="3063875"/>
          <p14:tracePt t="23799" x="8894763" y="3071813"/>
          <p14:tracePt t="23803" x="8818563" y="3089275"/>
          <p14:tracePt t="23807" x="8743950" y="3105150"/>
          <p14:tracePt t="23811" x="8718550" y="3114675"/>
          <p14:tracePt t="23815" x="8650288" y="3130550"/>
          <p14:tracePt t="23819" x="8626475" y="3140075"/>
          <p14:tracePt t="23823" x="8558213" y="3155950"/>
          <p14:tracePt t="23827" x="8532813" y="3163888"/>
          <p14:tracePt t="23831" x="8483600" y="3181350"/>
          <p14:tracePt t="23835" x="8424863" y="3198813"/>
          <p14:tracePt t="23839" x="8407400" y="3206750"/>
          <p14:tracePt t="23843" x="8366125" y="3206750"/>
          <p14:tracePt t="23847" x="8356600" y="3214688"/>
          <p14:tracePt t="23851" x="8332788" y="3222625"/>
          <p14:tracePt t="23855" x="8323263" y="3222625"/>
          <p14:tracePt t="23859" x="8307388" y="3232150"/>
          <p14:tracePt t="23863" x="8281988" y="3232150"/>
          <p14:tracePt t="23867" x="8281988" y="3240088"/>
          <p14:tracePt t="23871" x="8274050" y="3240088"/>
          <p14:tracePt t="23879" x="8264525" y="3240088"/>
          <p14:tracePt t="23891" x="8256588" y="3248025"/>
          <p14:tracePt t="23950" x="8256588" y="3257550"/>
          <p14:tracePt t="23957" x="8248650" y="3257550"/>
          <p14:tracePt t="23961" x="8248650" y="3265488"/>
          <p14:tracePt t="23965" x="8248650" y="3273425"/>
          <p14:tracePt t="23970" x="8239125" y="3281363"/>
          <p14:tracePt t="23973" x="8239125" y="3290888"/>
          <p14:tracePt t="23977" x="8231188" y="3306763"/>
          <p14:tracePt t="23981" x="8223250" y="3316288"/>
          <p14:tracePt t="23985" x="8223250" y="3332163"/>
          <p14:tracePt t="23989" x="8215313" y="3340100"/>
          <p14:tracePt t="23993" x="8205788" y="3357563"/>
          <p14:tracePt t="23997" x="8205788" y="3375025"/>
          <p14:tracePt t="24002" x="8197850" y="3390900"/>
          <p14:tracePt t="24005" x="8189913" y="3408363"/>
          <p14:tracePt t="24009" x="8180388" y="3424238"/>
          <p14:tracePt t="24013" x="8180388" y="3441700"/>
          <p14:tracePt t="24018" x="8180388" y="3449638"/>
          <p14:tracePt t="24022" x="8180388" y="3459163"/>
          <p14:tracePt t="24025" x="8180388" y="3467100"/>
          <p14:tracePt t="24029" x="8180388" y="3482975"/>
          <p14:tracePt t="24037" x="8180388" y="3492500"/>
          <p14:tracePt t="24041" x="8180388" y="3500438"/>
          <p14:tracePt t="24045" x="8180388" y="3508375"/>
          <p14:tracePt t="24053" x="8180388" y="3517900"/>
          <p14:tracePt t="24057" x="8180388" y="3525838"/>
          <p14:tracePt t="24065" x="8189913" y="3533775"/>
          <p14:tracePt t="24073" x="8197850" y="3541713"/>
          <p14:tracePt t="24077" x="8215313" y="3541713"/>
          <p14:tracePt t="24085" x="8223250" y="3541713"/>
          <p14:tracePt t="24093" x="8239125" y="3541713"/>
          <p14:tracePt t="24097" x="8248650" y="3541713"/>
          <p14:tracePt t="24101" x="8274050" y="3541713"/>
          <p14:tracePt t="24106" x="8281988" y="3541713"/>
          <p14:tracePt t="24110" x="8297863" y="3541713"/>
          <p14:tracePt t="24113" x="8307388" y="3541713"/>
          <p14:tracePt t="24117" x="8332788" y="3541713"/>
          <p14:tracePt t="24122" x="8356600" y="3541713"/>
          <p14:tracePt t="24125" x="8374063" y="3541713"/>
          <p14:tracePt t="24129" x="8399463" y="3541713"/>
          <p14:tracePt t="24131" x="8407400" y="3541713"/>
          <p14:tracePt t="24135" x="8432800" y="3541713"/>
          <p14:tracePt t="24140" x="8440738" y="3541713"/>
          <p14:tracePt t="24146" x="8458200" y="3541713"/>
          <p14:tracePt t="24147" x="8466138" y="3541713"/>
          <p14:tracePt t="24152" x="8483600" y="3541713"/>
          <p14:tracePt t="24160" x="8491538" y="3541713"/>
          <p14:tracePt t="24164" x="8499475" y="3541713"/>
          <p14:tracePt t="24167" x="8509000" y="3541713"/>
          <p14:tracePt t="24172" x="8516938" y="3541713"/>
          <p14:tracePt t="24179" x="8532813" y="3541713"/>
          <p14:tracePt t="24192" x="8542338" y="3541713"/>
          <p14:tracePt t="24199" x="8550275" y="3541713"/>
          <p14:tracePt t="24207" x="8558213" y="3541713"/>
          <p14:tracePt t="24211" x="8567738" y="3541713"/>
          <p14:tracePt t="24215" x="8583613" y="3541713"/>
          <p14:tracePt t="24224" x="8591550" y="3541713"/>
          <p14:tracePt t="24228" x="8601075" y="3551238"/>
          <p14:tracePt t="24231" x="8616950" y="3551238"/>
          <p14:tracePt t="24239" x="8634413" y="3551238"/>
          <p14:tracePt t="24244" x="8642350" y="3559175"/>
          <p14:tracePt t="24247" x="8650288" y="3567113"/>
          <p14:tracePt t="24251" x="8659813" y="3567113"/>
          <p14:tracePt t="24256" x="8675688" y="3567113"/>
          <p14:tracePt t="24259" x="8685213" y="3567113"/>
          <p14:tracePt t="24263" x="8693150" y="3567113"/>
          <p14:tracePt t="24267" x="8701088" y="3576638"/>
          <p14:tracePt t="24272" x="8709025" y="3576638"/>
          <p14:tracePt t="24275" x="8718550" y="3576638"/>
          <p14:tracePt t="24283" x="8726488" y="3576638"/>
          <p14:tracePt t="24288" x="8734425" y="3576638"/>
          <p14:tracePt t="24291" x="8734425" y="3584575"/>
          <p14:tracePt t="24295" x="8743950" y="3592513"/>
          <p14:tracePt t="24307" x="8751888" y="3592513"/>
          <p14:tracePt t="24311" x="8759825" y="3600450"/>
          <p14:tracePt t="24315" x="8767763" y="3600450"/>
          <p14:tracePt t="24325" x="8777288" y="3609975"/>
          <p14:tracePt t="24335" x="8777288" y="3617913"/>
          <p14:tracePt t="24341" x="8785225" y="3617913"/>
          <p14:tracePt t="24358" x="8785225" y="3625850"/>
          <p14:tracePt t="24361" x="8793163" y="3625850"/>
          <p14:tracePt t="24385" x="8793163" y="3635375"/>
          <p14:tracePt t="24409" x="8793163" y="3643313"/>
          <p14:tracePt t="24417" x="8785225" y="3651250"/>
          <p14:tracePt t="24449" x="8785225" y="3659188"/>
          <p14:tracePt t="24568" x="8777288" y="3659188"/>
          <p14:tracePt t="24587" x="8759825" y="3659188"/>
          <p14:tracePt t="24591" x="8751888" y="3659188"/>
          <p14:tracePt t="24595" x="8743950" y="3659188"/>
          <p14:tracePt t="24599" x="8734425" y="3659188"/>
          <p14:tracePt t="24603" x="8726488" y="3659188"/>
          <p14:tracePt t="24607" x="8718550" y="3659188"/>
          <p14:tracePt t="24611" x="8709025" y="3659188"/>
          <p14:tracePt t="24615" x="8701088" y="3659188"/>
          <p14:tracePt t="24623" x="8693150" y="3659188"/>
          <p14:tracePt t="24627" x="8685213" y="3659188"/>
          <p14:tracePt t="24802" x="8693150" y="3651250"/>
          <p14:tracePt t="24809" x="8709025" y="3643313"/>
          <p14:tracePt t="24817" x="8718550" y="3643313"/>
          <p14:tracePt t="24822" x="8726488" y="3643313"/>
          <p14:tracePt t="24825" x="8734425" y="3643313"/>
          <p14:tracePt t="24830" x="8743950" y="3643313"/>
          <p14:tracePt t="24833" x="8759825" y="3635375"/>
          <p14:tracePt t="24837" x="8767763" y="3635375"/>
          <p14:tracePt t="24841" x="8777288" y="3635375"/>
          <p14:tracePt t="24845" x="8793163" y="3625850"/>
          <p14:tracePt t="24849" x="8802688" y="3625850"/>
          <p14:tracePt t="24853" x="8810625" y="3625850"/>
          <p14:tracePt t="24857" x="8826500" y="3625850"/>
          <p14:tracePt t="24861" x="8843963" y="3617913"/>
          <p14:tracePt t="24865" x="8869363" y="3617913"/>
          <p14:tracePt t="24873" x="8894763" y="3617913"/>
          <p14:tracePt t="24877" x="8902700" y="3617913"/>
          <p14:tracePt t="24881" x="8928100" y="3617913"/>
          <p14:tracePt t="24885" x="8936038" y="3617913"/>
          <p14:tracePt t="24889" x="8953500" y="3617913"/>
          <p14:tracePt t="24893" x="8961438" y="3617913"/>
          <p14:tracePt t="24898" x="8978900" y="3617913"/>
          <p14:tracePt t="24901" x="8986838" y="3617913"/>
          <p14:tracePt t="24906" x="9002713" y="3617913"/>
          <p14:tracePt t="24910" x="9012238" y="3617913"/>
          <p14:tracePt t="24913" x="9020175" y="3617913"/>
          <p14:tracePt t="24915" x="9037638" y="3609975"/>
          <p14:tracePt t="24923" x="9045575" y="3609975"/>
          <p14:tracePt t="24927" x="9053513" y="3609975"/>
          <p14:tracePt t="24931" x="9061450" y="3609975"/>
          <p14:tracePt t="24935" x="9070975" y="3609975"/>
          <p14:tracePt t="24943" x="9078913" y="3609975"/>
          <p14:tracePt t="24956" x="9086850" y="3609975"/>
          <p14:tracePt t="24960" x="9096375" y="3609975"/>
          <p14:tracePt t="24967" x="9104313" y="3609975"/>
          <p14:tracePt t="24980" x="9112250" y="3600450"/>
          <p14:tracePt t="24991" x="9120188" y="3600450"/>
          <p14:tracePt t="24995" x="9129713" y="3600450"/>
          <p14:tracePt t="25003" x="9137650" y="3600450"/>
          <p14:tracePt t="25011" x="9145588" y="3600450"/>
          <p14:tracePt t="25015" x="9155113" y="3600450"/>
          <p14:tracePt t="25019" x="9163050" y="3600450"/>
          <p14:tracePt t="25023" x="9178925" y="3600450"/>
          <p14:tracePt t="25031" x="9196388" y="3600450"/>
          <p14:tracePt t="25036" x="9204325" y="3600450"/>
          <p14:tracePt t="25040" x="9213850" y="3600450"/>
          <p14:tracePt t="25043" x="9221788" y="3600450"/>
          <p14:tracePt t="25047" x="9237663" y="3600450"/>
          <p14:tracePt t="25051" x="9247188" y="3600450"/>
          <p14:tracePt t="25055" x="9255125" y="3600450"/>
          <p14:tracePt t="25059" x="9263063" y="3600450"/>
          <p14:tracePt t="25063" x="9272588" y="3600450"/>
          <p14:tracePt t="25067" x="9280525" y="3600450"/>
          <p14:tracePt t="25072" x="9288463" y="3600450"/>
          <p14:tracePt t="25075" x="9296400" y="3600450"/>
          <p14:tracePt t="25083" x="9313863" y="3600450"/>
          <p14:tracePt t="25091" x="9321800" y="3600450"/>
          <p14:tracePt t="25099" x="9331325" y="3600450"/>
          <p14:tracePt t="25103" x="9339263" y="3600450"/>
          <p14:tracePt t="25114" x="9347200" y="3600450"/>
          <p14:tracePt t="25130" x="9355138" y="3600450"/>
          <p14:tracePt t="25137" x="9364663" y="3600450"/>
          <p14:tracePt t="25150" x="9372600" y="3600450"/>
          <p14:tracePt t="25169" x="9380538" y="3600450"/>
          <p14:tracePt t="25182" x="9380538" y="3609975"/>
          <p14:tracePt t="25185" x="9390063" y="3609975"/>
          <p14:tracePt t="25197" x="9398000" y="3609975"/>
          <p14:tracePt t="25206" x="9405938" y="3617913"/>
          <p14:tracePt t="25278" x="9405938" y="3609975"/>
          <p14:tracePt t="25286" x="9398000" y="3600450"/>
          <p14:tracePt t="25682" x="9398000" y="3609975"/>
          <p14:tracePt t="25690" x="9405938" y="3617913"/>
          <p14:tracePt t="25693" x="9405938" y="3625850"/>
          <p14:tracePt t="25697" x="9405938" y="3635375"/>
          <p14:tracePt t="25708" x="9405938" y="3651250"/>
          <p14:tracePt t="25724" x="9405938" y="3659188"/>
          <p14:tracePt t="25739" x="9413875" y="3659188"/>
          <p14:tracePt t="25868" x="9405938" y="3659188"/>
          <p14:tracePt t="25880" x="9405938" y="3668713"/>
          <p14:tracePt t="25883" x="9398000" y="3668713"/>
          <p14:tracePt t="25892" x="9390063" y="3676650"/>
          <p14:tracePt t="25901" x="9380538" y="3676650"/>
          <p14:tracePt t="25905" x="9372600" y="3676650"/>
          <p14:tracePt t="25926" x="9364663" y="3676650"/>
          <p14:tracePt t="26006" x="9355138" y="3676650"/>
          <p14:tracePt t="26018" x="9347200" y="3676650"/>
          <p14:tracePt t="26022" x="9339263" y="3676650"/>
          <p14:tracePt t="26034" x="9331325" y="3676650"/>
          <p14:tracePt t="26046" x="9321800" y="3676650"/>
          <p14:tracePt t="26049" x="9313863" y="3676650"/>
          <p14:tracePt t="26066" x="9305925" y="3676650"/>
          <p14:tracePt t="26082" x="9296400" y="3676650"/>
          <p14:tracePt t="26092" x="9288463" y="3676650"/>
          <p14:tracePt t="26096" x="9280525" y="3676650"/>
          <p14:tracePt t="26103" x="9272588" y="3676650"/>
          <p14:tracePt t="26112" x="9263063" y="3676650"/>
          <p14:tracePt t="26115" x="9255125" y="3676650"/>
          <p14:tracePt t="26119" x="9247188" y="3676650"/>
          <p14:tracePt t="26131" x="9237663" y="3676650"/>
          <p14:tracePt t="26148" x="9229725" y="3676650"/>
          <p14:tracePt t="26260" x="9229725" y="3668713"/>
          <p14:tracePt t="26294" x="9229725" y="3659188"/>
          <p14:tracePt t="26366" x="9237663" y="3651250"/>
          <p14:tracePt t="26390" x="9263063" y="3635375"/>
          <p14:tracePt t="26394" x="9272588" y="3635375"/>
          <p14:tracePt t="26402" x="9272588" y="3625850"/>
          <p14:tracePt t="26410" x="9280525" y="3625850"/>
          <p14:tracePt t="26418" x="9288463" y="3625850"/>
          <p14:tracePt t="26422" x="9288463" y="3617913"/>
          <p14:tracePt t="26426" x="9296400" y="3617913"/>
          <p14:tracePt t="26446" x="9305925" y="3617913"/>
          <p14:tracePt t="26454" x="9305925" y="3609975"/>
          <p14:tracePt t="26458" x="9313863" y="3609975"/>
          <p14:tracePt t="26466" x="9321800" y="3609975"/>
          <p14:tracePt t="26470" x="9331325" y="3609975"/>
          <p14:tracePt t="26482" x="9339263" y="3609975"/>
          <p14:tracePt t="26483" x="9347200" y="3600450"/>
          <p14:tracePt t="26492" x="9355138" y="3600450"/>
          <p14:tracePt t="26495" x="9364663" y="3600450"/>
          <p14:tracePt t="26499" x="9372600" y="3600450"/>
          <p14:tracePt t="26504" x="9380538" y="3600450"/>
          <p14:tracePt t="26512" x="9390063" y="3600450"/>
          <p14:tracePt t="26519" x="9405938" y="3592513"/>
          <p14:tracePt t="26524" x="9413875" y="3592513"/>
          <p14:tracePt t="26527" x="9423400" y="3592513"/>
          <p14:tracePt t="26535" x="9431338" y="3592513"/>
          <p14:tracePt t="26540" x="9439275" y="3584575"/>
          <p14:tracePt t="26543" x="9448800" y="3584575"/>
          <p14:tracePt t="26552" x="9464675" y="3584575"/>
          <p14:tracePt t="26555" x="9472613" y="3584575"/>
          <p14:tracePt t="26559" x="9482138" y="3584575"/>
          <p14:tracePt t="26563" x="9540875" y="3576638"/>
          <p14:tracePt t="26567" x="9548813" y="3576638"/>
          <p14:tracePt t="26572" x="9566275" y="3576638"/>
          <p14:tracePt t="26576" x="9574213" y="3576638"/>
          <p14:tracePt t="26579" x="9599613" y="3576638"/>
          <p14:tracePt t="26583" x="9607550" y="3576638"/>
          <p14:tracePt t="26588" x="9625013" y="3576638"/>
          <p14:tracePt t="26591" x="9632950" y="3576638"/>
          <p14:tracePt t="26595" x="9640888" y="3576638"/>
          <p14:tracePt t="26599" x="9658350" y="3576638"/>
          <p14:tracePt t="26607" x="9674225" y="3576638"/>
          <p14:tracePt t="26616" x="9691688" y="3576638"/>
          <p14:tracePt t="26623" x="9699625" y="3576638"/>
          <p14:tracePt t="26628" x="9717088" y="3576638"/>
          <p14:tracePt t="26636" x="9725025" y="3576638"/>
          <p14:tracePt t="26640" x="9732963" y="3576638"/>
          <p14:tracePt t="26643" x="9742488" y="3576638"/>
          <p14:tracePt t="26647" x="9750425" y="3576638"/>
          <p14:tracePt t="26656" x="9758363" y="3576638"/>
          <p14:tracePt t="26664" x="9775825" y="3576638"/>
          <p14:tracePt t="26672" x="9783763" y="3576638"/>
          <p14:tracePt t="26676" x="9801225" y="3576638"/>
          <p14:tracePt t="26682" x="9817100" y="3576638"/>
          <p14:tracePt t="26686" x="9825038" y="3576638"/>
          <p14:tracePt t="26690" x="9842500" y="3576638"/>
          <p14:tracePt t="26698" x="9859963" y="3576638"/>
          <p14:tracePt t="26701" x="9875838" y="3576638"/>
          <p14:tracePt t="26710" x="9893300" y="3576638"/>
          <p14:tracePt t="26714" x="9909175" y="3576638"/>
          <p14:tracePt t="26718" x="9926638" y="3576638"/>
          <p14:tracePt t="26726" x="9942513" y="3576638"/>
          <p14:tracePt t="26729" x="9959975" y="3576638"/>
          <p14:tracePt t="26738" x="9977438" y="3576638"/>
          <p14:tracePt t="26742" x="9985375" y="3576638"/>
          <p14:tracePt t="26746" x="9993313" y="3576638"/>
          <p14:tracePt t="26749" x="10010775" y="3576638"/>
          <p14:tracePt t="26754" x="10018713" y="3576638"/>
          <p14:tracePt t="26758" x="10036175" y="3576638"/>
          <p14:tracePt t="26762" x="10044113" y="3576638"/>
          <p14:tracePt t="26766" x="10059988" y="3584575"/>
          <p14:tracePt t="26769" x="10069513" y="3584575"/>
          <p14:tracePt t="26774" x="10077450" y="3584575"/>
          <p14:tracePt t="26778" x="10085388" y="3584575"/>
          <p14:tracePt t="26782" x="10094913" y="3584575"/>
          <p14:tracePt t="26786" x="10102850" y="3584575"/>
          <p14:tracePt t="26794" x="10110788" y="3584575"/>
          <p14:tracePt t="26798" x="10118725" y="3584575"/>
          <p14:tracePt t="26802" x="10128250" y="3584575"/>
          <p14:tracePt t="26806" x="10136188" y="3584575"/>
          <p14:tracePt t="26814" x="10144125" y="3584575"/>
          <p14:tracePt t="26818" x="10153650" y="3584575"/>
          <p14:tracePt t="26826" x="10161588" y="3584575"/>
          <p14:tracePt t="26830" x="10169525" y="3584575"/>
          <p14:tracePt t="26838" x="10177463" y="3584575"/>
          <p14:tracePt t="26842" x="10186988" y="3584575"/>
          <p14:tracePt t="26846" x="10202863" y="3584575"/>
          <p14:tracePt t="26854" x="10212388" y="3584575"/>
          <p14:tracePt t="26858" x="10220325" y="3584575"/>
          <p14:tracePt t="26862" x="10236200" y="3584575"/>
          <p14:tracePt t="26869" x="10245725" y="3584575"/>
          <p14:tracePt t="26873" x="10261600" y="3584575"/>
          <p14:tracePt t="26880" x="10279063" y="3584575"/>
          <p14:tracePt t="26884" x="10287000" y="3584575"/>
          <p14:tracePt t="26888" x="10294938" y="3584575"/>
          <p14:tracePt t="26892" x="10304463" y="3584575"/>
          <p14:tracePt t="26895" x="10312400" y="3584575"/>
          <p14:tracePt t="26899" x="10320338" y="3584575"/>
          <p14:tracePt t="26904" x="10329863" y="3584575"/>
          <p14:tracePt t="26908" x="10345738" y="3584575"/>
          <p14:tracePt t="26916" x="10353675" y="3584575"/>
          <p14:tracePt t="26919" x="10363200" y="3584575"/>
          <p14:tracePt t="26924" x="10371138" y="3584575"/>
          <p14:tracePt t="26928" x="10379075" y="3584575"/>
          <p14:tracePt t="26936" x="10396538" y="3584575"/>
          <p14:tracePt t="26944" x="10404475" y="3584575"/>
          <p14:tracePt t="26948" x="10412413" y="3584575"/>
          <p14:tracePt t="26952" x="10421938" y="3584575"/>
          <p14:tracePt t="26955" x="10429875" y="3584575"/>
          <p14:tracePt t="26964" x="10437813" y="3584575"/>
          <p14:tracePt t="26972" x="10447338" y="3584575"/>
          <p14:tracePt t="26976" x="10455275" y="3584575"/>
          <p14:tracePt t="26984" x="10463213" y="3584575"/>
          <p14:tracePt t="26988" x="10471150" y="3584575"/>
          <p14:tracePt t="26996" x="10480675" y="3584575"/>
          <p14:tracePt t="27000" x="10488613" y="3584575"/>
          <p14:tracePt t="27004" x="10496550" y="3584575"/>
          <p14:tracePt t="27012" x="10506075" y="3584575"/>
          <p14:tracePt t="27016" x="10514013" y="3584575"/>
          <p14:tracePt t="27020" x="10521950" y="3584575"/>
          <p14:tracePt t="27028" x="10529888" y="3584575"/>
          <p14:tracePt t="27036" x="10539413" y="3584575"/>
          <p14:tracePt t="27044" x="10547350" y="3584575"/>
          <p14:tracePt t="27052" x="10555288" y="3584575"/>
          <p14:tracePt t="27064" x="10572750" y="3584575"/>
          <p14:tracePt t="27082" x="10580688" y="3584575"/>
          <p14:tracePt t="27118" x="10588625" y="3584575"/>
          <p14:tracePt t="27142" x="10598150" y="3584575"/>
          <p14:tracePt t="27162" x="10606088" y="3576638"/>
          <p14:tracePt t="27174" x="10614025" y="3576638"/>
          <p14:tracePt t="27186" x="10614025" y="3567113"/>
          <p14:tracePt t="27194" x="10623550" y="3567113"/>
          <p14:tracePt t="27198" x="10623550" y="3559175"/>
          <p14:tracePt t="27210" x="10639425" y="3541713"/>
          <p14:tracePt t="27218" x="10639425" y="3533775"/>
          <p14:tracePt t="27226" x="10647363" y="3517900"/>
          <p14:tracePt t="27234" x="10647363" y="3508375"/>
          <p14:tracePt t="27242" x="10647363" y="3500438"/>
          <p14:tracePt t="27246" x="10647363" y="3492500"/>
          <p14:tracePt t="27250" x="10647363" y="3482975"/>
          <p14:tracePt t="27258" x="10647363" y="3475038"/>
          <p14:tracePt t="27264" x="10647363" y="3467100"/>
          <p14:tracePt t="27268" x="10647363" y="3459163"/>
          <p14:tracePt t="27272" x="10647363" y="3449638"/>
          <p14:tracePt t="27280" x="10647363" y="3441700"/>
          <p14:tracePt t="27288" x="10647363" y="3433763"/>
          <p14:tracePt t="27296" x="10639425" y="3424238"/>
          <p14:tracePt t="27300" x="10631488" y="3424238"/>
          <p14:tracePt t="27304" x="10631488" y="3416300"/>
          <p14:tracePt t="27308" x="10623550" y="3416300"/>
          <p14:tracePt t="27312" x="10623550" y="3408363"/>
          <p14:tracePt t="27316" x="10614025" y="3398838"/>
          <p14:tracePt t="27320" x="10606088" y="3398838"/>
          <p14:tracePt t="27324" x="10598150" y="3390900"/>
          <p14:tracePt t="27336" x="10580688" y="3390900"/>
          <p14:tracePt t="27340" x="10580688" y="3382963"/>
          <p14:tracePt t="27344" x="10572750" y="3375025"/>
          <p14:tracePt t="27356" x="10555288" y="3365500"/>
          <p14:tracePt t="27368" x="10547350" y="3365500"/>
          <p14:tracePt t="27380" x="10539413" y="3365500"/>
          <p14:tracePt t="27392" x="10529888" y="3365500"/>
          <p14:tracePt t="27396" x="10521950" y="3365500"/>
          <p14:tracePt t="27404" x="10514013" y="3365500"/>
          <p14:tracePt t="27412" x="10496550" y="3365500"/>
          <p14:tracePt t="27420" x="10480675" y="3365500"/>
          <p14:tracePt t="27424" x="10471150" y="3365500"/>
          <p14:tracePt t="27428" x="10463213" y="3365500"/>
          <p14:tracePt t="27432" x="10437813" y="3365500"/>
          <p14:tracePt t="27436" x="10404475" y="3365500"/>
          <p14:tracePt t="27440" x="10371138" y="3365500"/>
          <p14:tracePt t="27444" x="10353675" y="3365500"/>
          <p14:tracePt t="27448" x="10320338" y="3365500"/>
          <p14:tracePt t="27452" x="10304463" y="3365500"/>
          <p14:tracePt t="27456" x="10287000" y="3365500"/>
          <p14:tracePt t="27460" x="10245725" y="3365500"/>
          <p14:tracePt t="27462" x="10228263" y="3365500"/>
          <p14:tracePt t="27466" x="10194925" y="3375025"/>
          <p14:tracePt t="27470" x="10169525" y="3375025"/>
          <p14:tracePt t="27474" x="10136188" y="3375025"/>
          <p14:tracePt t="27478" x="10128250" y="3375025"/>
          <p14:tracePt t="27482" x="10094913" y="3375025"/>
          <p14:tracePt t="27486" x="10085388" y="3375025"/>
          <p14:tracePt t="27490" x="10059988" y="3382963"/>
          <p14:tracePt t="27494" x="10052050" y="3382963"/>
          <p14:tracePt t="27498" x="10044113" y="3382963"/>
          <p14:tracePt t="27502" x="10018713" y="3382963"/>
          <p14:tracePt t="27510" x="10001250" y="3382963"/>
          <p14:tracePt t="27514" x="9993313" y="3382963"/>
          <p14:tracePt t="27518" x="9985375" y="3382963"/>
          <p14:tracePt t="27522" x="9977438" y="3382963"/>
          <p14:tracePt t="27526" x="9967913" y="3382963"/>
          <p14:tracePt t="27530" x="9952038" y="3382963"/>
          <p14:tracePt t="27538" x="9934575" y="3382963"/>
          <p14:tracePt t="27542" x="9918700" y="3382963"/>
          <p14:tracePt t="27546" x="9901238" y="3382963"/>
          <p14:tracePt t="27550" x="9893300" y="3382963"/>
          <p14:tracePt t="27554" x="9883775" y="3382963"/>
          <p14:tracePt t="27558" x="9859963" y="3382963"/>
          <p14:tracePt t="27562" x="9850438" y="3382963"/>
          <p14:tracePt t="27566" x="9809163" y="3390900"/>
          <p14:tracePt t="27570" x="9801225" y="3390900"/>
          <p14:tracePt t="27574" x="9791700" y="3390900"/>
          <p14:tracePt t="27578" x="9766300" y="3390900"/>
          <p14:tracePt t="27582" x="9758363" y="3390900"/>
          <p14:tracePt t="27586" x="9732963" y="3390900"/>
          <p14:tracePt t="27590" x="9717088" y="3390900"/>
          <p14:tracePt t="27594" x="9691688" y="3390900"/>
          <p14:tracePt t="27598" x="9683750" y="3390900"/>
          <p14:tracePt t="27602" x="9674225" y="3390900"/>
          <p14:tracePt t="27606" x="9658350" y="3390900"/>
          <p14:tracePt t="27610" x="9648825" y="3390900"/>
          <p14:tracePt t="27614" x="9640888" y="3390900"/>
          <p14:tracePt t="27618" x="9632950" y="3390900"/>
          <p14:tracePt t="27622" x="9625013" y="3390900"/>
          <p14:tracePt t="27630" x="9607550" y="3390900"/>
          <p14:tracePt t="27634" x="9599613" y="3390900"/>
          <p14:tracePt t="27638" x="9590088" y="3390900"/>
          <p14:tracePt t="27642" x="9582150" y="3390900"/>
          <p14:tracePt t="27650" x="9574213" y="3390900"/>
          <p14:tracePt t="27654" x="9566275" y="3390900"/>
          <p14:tracePt t="27656" x="9556750" y="3390900"/>
          <p14:tracePt t="27660" x="9548813" y="3390900"/>
          <p14:tracePt t="27668" x="9531350" y="3390900"/>
          <p14:tracePt t="27676" x="9523413" y="3390900"/>
          <p14:tracePt t="27680" x="9515475" y="3390900"/>
          <p14:tracePt t="27684" x="9507538" y="3390900"/>
          <p14:tracePt t="27700" x="9498013" y="3390900"/>
          <p14:tracePt t="27704" x="9490075" y="3390900"/>
          <p14:tracePt t="27712" x="9472613" y="3390900"/>
          <p14:tracePt t="27720" x="9423400" y="3390900"/>
          <p14:tracePt t="27728" x="9413875" y="3390900"/>
          <p14:tracePt t="27732" x="9405938" y="3390900"/>
          <p14:tracePt t="27736" x="9398000" y="3390900"/>
          <p14:tracePt t="27740" x="9380538" y="3398838"/>
          <p14:tracePt t="27748" x="9364663" y="3398838"/>
          <p14:tracePt t="27752" x="9355138" y="3398838"/>
          <p14:tracePt t="27756" x="9347200" y="3398838"/>
          <p14:tracePt t="27760" x="9339263" y="3398838"/>
          <p14:tracePt t="27768" x="9331325" y="3398838"/>
          <p14:tracePt t="27776" x="9321800" y="3398838"/>
          <p14:tracePt t="27784" x="9313863" y="3398838"/>
          <p14:tracePt t="27874" x="9305925" y="3398838"/>
          <p14:tracePt t="27886" x="9296400" y="3398838"/>
          <p14:tracePt t="27890" x="9296400" y="3408363"/>
          <p14:tracePt t="27894" x="9288463" y="3408363"/>
          <p14:tracePt t="27906" x="9280525" y="3416300"/>
          <p14:tracePt t="27914" x="9272588" y="3416300"/>
          <p14:tracePt t="27918" x="9272588" y="3424238"/>
          <p14:tracePt t="27922" x="9263063" y="3424238"/>
          <p14:tracePt t="27930" x="9255125" y="3433763"/>
          <p14:tracePt t="27938" x="9247188" y="3433763"/>
          <p14:tracePt t="27950" x="9237663" y="3441700"/>
          <p14:tracePt t="27962" x="9229725" y="3449638"/>
          <p14:tracePt t="27966" x="9229725" y="3459163"/>
          <p14:tracePt t="27978" x="9221788" y="3459163"/>
          <p14:tracePt t="27990" x="9221788" y="3467100"/>
          <p14:tracePt t="28002" x="9221788" y="3475038"/>
          <p14:tracePt t="28018" x="9221788" y="3482975"/>
          <p14:tracePt t="28026" x="9229725" y="3492500"/>
          <p14:tracePt t="28030" x="9237663" y="3492500"/>
          <p14:tracePt t="28038" x="9247188" y="3500438"/>
          <p14:tracePt t="28048" x="9255125" y="3500438"/>
          <p14:tracePt t="28052" x="9263063" y="3508375"/>
          <p14:tracePt t="28060" x="9272588" y="3517900"/>
          <p14:tracePt t="28064" x="9280525" y="3517900"/>
          <p14:tracePt t="28076" x="9288463" y="3517900"/>
          <p14:tracePt t="28080" x="9288463" y="3525838"/>
          <p14:tracePt t="28092" x="9296400" y="3525838"/>
          <p14:tracePt t="28100" x="9305925" y="3525838"/>
          <p14:tracePt t="28104" x="9305925" y="3533775"/>
          <p14:tracePt t="28112" x="9313863" y="3533775"/>
          <p14:tracePt t="28124" x="9321800" y="3533775"/>
          <p14:tracePt t="28128" x="9321800" y="3541713"/>
          <p14:tracePt t="28136" x="9331325" y="3541713"/>
          <p14:tracePt t="28140" x="9339263" y="3551238"/>
          <p14:tracePt t="28152" x="9347200" y="3551238"/>
          <p14:tracePt t="28156" x="9355138" y="3551238"/>
          <p14:tracePt t="28164" x="9364663" y="3551238"/>
          <p14:tracePt t="28168" x="9372600" y="3551238"/>
          <p14:tracePt t="28180" x="9380538" y="3551238"/>
          <p14:tracePt t="28184" x="9390063" y="3551238"/>
          <p14:tracePt t="28188" x="9431338" y="3559175"/>
          <p14:tracePt t="28192" x="9439275" y="3559175"/>
          <p14:tracePt t="28200" x="9456738" y="3559175"/>
          <p14:tracePt t="28204" x="9464675" y="3559175"/>
          <p14:tracePt t="28208" x="9490075" y="3559175"/>
          <p14:tracePt t="28216" x="9507538" y="3559175"/>
          <p14:tracePt t="28220" x="9515475" y="3559175"/>
          <p14:tracePt t="28224" x="9540875" y="3559175"/>
          <p14:tracePt t="28228" x="9556750" y="3559175"/>
          <p14:tracePt t="28236" x="9566275" y="3559175"/>
          <p14:tracePt t="28240" x="9574213" y="3559175"/>
          <p14:tracePt t="28244" x="9599613" y="3559175"/>
          <p14:tracePt t="28246" x="9607550" y="3559175"/>
          <p14:tracePt t="28250" x="9625013" y="3559175"/>
          <p14:tracePt t="28254" x="9632950" y="3559175"/>
          <p14:tracePt t="28258" x="9640888" y="3559175"/>
          <p14:tracePt t="28262" x="9658350" y="3559175"/>
          <p14:tracePt t="28270" x="9674225" y="3559175"/>
          <p14:tracePt t="28274" x="9691688" y="3559175"/>
          <p14:tracePt t="28282" x="9707563" y="3559175"/>
          <p14:tracePt t="28286" x="9717088" y="3559175"/>
          <p14:tracePt t="28290" x="9732963" y="3559175"/>
          <p14:tracePt t="28298" x="9750425" y="3559175"/>
          <p14:tracePt t="28302" x="9758363" y="3559175"/>
          <p14:tracePt t="28306" x="9766300" y="3559175"/>
          <p14:tracePt t="28310" x="9783763" y="3559175"/>
          <p14:tracePt t="28314" x="9791700" y="3559175"/>
          <p14:tracePt t="28318" x="9809163" y="3559175"/>
          <p14:tracePt t="28322" x="9825038" y="3559175"/>
          <p14:tracePt t="28326" x="9834563" y="3559175"/>
          <p14:tracePt t="28330" x="9850438" y="3559175"/>
          <p14:tracePt t="28334" x="9859963" y="3559175"/>
          <p14:tracePt t="28338" x="9875838" y="3559175"/>
          <p14:tracePt t="28342" x="9893300" y="3559175"/>
          <p14:tracePt t="28346" x="9909175" y="3559175"/>
          <p14:tracePt t="28350" x="9918700" y="3559175"/>
          <p14:tracePt t="28354" x="9926638" y="3559175"/>
          <p14:tracePt t="28358" x="9942513" y="3559175"/>
          <p14:tracePt t="28362" x="9959975" y="3559175"/>
          <p14:tracePt t="28366" x="9985375" y="3551238"/>
          <p14:tracePt t="28370" x="9993313" y="3551238"/>
          <p14:tracePt t="28374" x="10001250" y="3551238"/>
          <p14:tracePt t="28378" x="10018713" y="3551238"/>
          <p14:tracePt t="28382" x="10036175" y="3541713"/>
          <p14:tracePt t="28386" x="10059988" y="3541713"/>
          <p14:tracePt t="28390" x="10069513" y="3541713"/>
          <p14:tracePt t="28394" x="10094913" y="3541713"/>
          <p14:tracePt t="28398" x="10102850" y="3541713"/>
          <p14:tracePt t="28402" x="10118725" y="3541713"/>
          <p14:tracePt t="28406" x="10144125" y="3533775"/>
          <p14:tracePt t="28410" x="10153650" y="3533775"/>
          <p14:tracePt t="28414" x="10177463" y="3533775"/>
          <p14:tracePt t="28418" x="10186988" y="3533775"/>
          <p14:tracePt t="28422" x="10202863" y="3533775"/>
          <p14:tracePt t="28426" x="10220325" y="3533775"/>
          <p14:tracePt t="28434" x="10236200" y="3525838"/>
          <p14:tracePt t="28438" x="10253663" y="3525838"/>
          <p14:tracePt t="28440" x="10271125" y="3517900"/>
          <p14:tracePt t="28448" x="10287000" y="3517900"/>
          <p14:tracePt t="28454" x="10294938" y="3508375"/>
          <p14:tracePt t="28460" x="10312400" y="3508375"/>
          <p14:tracePt t="28464" x="10329863" y="3508375"/>
          <p14:tracePt t="28468" x="10353675" y="3500438"/>
          <p14:tracePt t="28476" x="10371138" y="3492500"/>
          <p14:tracePt t="28480" x="10379075" y="3492500"/>
          <p14:tracePt t="28484" x="10388600" y="3492500"/>
          <p14:tracePt t="28488" x="10396538" y="3492500"/>
          <p14:tracePt t="28492" x="10412413" y="3482975"/>
          <p14:tracePt t="28500" x="10429875" y="3482975"/>
          <p14:tracePt t="28504" x="10447338" y="3475038"/>
          <p14:tracePt t="28508" x="10463213" y="3475038"/>
          <p14:tracePt t="28516" x="10480675" y="3475038"/>
          <p14:tracePt t="28520" x="10488613" y="3467100"/>
          <p14:tracePt t="28524" x="10496550" y="3467100"/>
          <p14:tracePt t="28528" x="10506075" y="3459163"/>
          <p14:tracePt t="28532" x="10514013" y="3459163"/>
          <p14:tracePt t="28536" x="10529888" y="3459163"/>
          <p14:tracePt t="28540" x="10539413" y="3459163"/>
          <p14:tracePt t="28544" x="10547350" y="3449638"/>
          <p14:tracePt t="28548" x="10555288" y="3441700"/>
          <p14:tracePt t="28556" x="10572750" y="3441700"/>
          <p14:tracePt t="28560" x="10572750" y="3433763"/>
          <p14:tracePt t="28564" x="10580688" y="3433763"/>
          <p14:tracePt t="28568" x="10588625" y="3433763"/>
          <p14:tracePt t="28576" x="10606088" y="3424238"/>
          <p14:tracePt t="28584" x="10623550" y="3416300"/>
          <p14:tracePt t="28592" x="10631488" y="3408363"/>
          <p14:tracePt t="28600" x="10639425" y="3408363"/>
          <p14:tracePt t="28608" x="10647363" y="3408363"/>
          <p14:tracePt t="28612" x="10656888" y="3398838"/>
          <p14:tracePt t="28620" x="10664825" y="3398838"/>
          <p14:tracePt t="28624" x="10664825" y="3390900"/>
          <p14:tracePt t="28628" x="10672763" y="3382963"/>
          <p14:tracePt t="28632" x="10682288" y="3375025"/>
          <p14:tracePt t="28638" x="10690225" y="3365500"/>
          <p14:tracePt t="28644" x="10698163" y="3365500"/>
          <p14:tracePt t="28646" x="10698163" y="3357563"/>
          <p14:tracePt t="28650" x="10706100" y="3357563"/>
          <p14:tracePt t="28662" x="10715625" y="3340100"/>
          <p14:tracePt t="28670" x="10723563" y="3332163"/>
          <p14:tracePt t="28678" x="10723563" y="3324225"/>
          <p14:tracePt t="28682" x="10731500" y="3324225"/>
          <p14:tracePt t="28686" x="10731500" y="3316288"/>
          <p14:tracePt t="28690" x="10731500" y="3306763"/>
          <p14:tracePt t="28698" x="10731500" y="3298825"/>
          <p14:tracePt t="28706" x="10731500" y="3290888"/>
          <p14:tracePt t="28714" x="10731500" y="3281363"/>
          <p14:tracePt t="28718" x="10731500" y="3273425"/>
          <p14:tracePt t="28730" x="10731500" y="3265488"/>
          <p14:tracePt t="28734" x="10723563" y="3265488"/>
          <p14:tracePt t="28738" x="10723563" y="3257550"/>
          <p14:tracePt t="28742" x="10715625" y="3257550"/>
          <p14:tracePt t="28746" x="10706100" y="3248025"/>
          <p14:tracePt t="28754" x="10698163" y="3240088"/>
          <p14:tracePt t="28758" x="10682288" y="3240088"/>
          <p14:tracePt t="28766" x="10664825" y="3232150"/>
          <p14:tracePt t="28770" x="10647363" y="3222625"/>
          <p14:tracePt t="28778" x="10631488" y="3222625"/>
          <p14:tracePt t="28789" x="10606088" y="3222625"/>
          <p14:tracePt t="28790" x="10539413" y="3206750"/>
          <p14:tracePt t="28794" x="10514013" y="3198813"/>
          <p14:tracePt t="28798" x="10506075" y="3198813"/>
          <p14:tracePt t="28802" x="10471150" y="3198813"/>
          <p14:tracePt t="28806" x="10455275" y="3189288"/>
          <p14:tracePt t="28810" x="10412413" y="3181350"/>
          <p14:tracePt t="28814" x="10396538" y="3181350"/>
          <p14:tracePt t="28818" x="10345738" y="3163888"/>
          <p14:tracePt t="28822" x="10329863" y="3163888"/>
          <p14:tracePt t="28826" x="10287000" y="3148013"/>
          <p14:tracePt t="28830" x="10261600" y="3148013"/>
          <p14:tracePt t="28834" x="10236200" y="3148013"/>
          <p14:tracePt t="28836" x="10194925" y="3140075"/>
          <p14:tracePt t="28840" x="10177463" y="3130550"/>
          <p14:tracePt t="28844" x="10128250" y="3122613"/>
          <p14:tracePt t="28848" x="10110788" y="3122613"/>
          <p14:tracePt t="28852" x="10069513" y="3122613"/>
          <p14:tracePt t="28856" x="10059988" y="3122613"/>
          <p14:tracePt t="28860" x="10026650" y="3114675"/>
          <p14:tracePt t="28864" x="10018713" y="3114675"/>
          <p14:tracePt t="28868" x="10001250" y="3114675"/>
          <p14:tracePt t="28872" x="9977438" y="3114675"/>
          <p14:tracePt t="28876" x="9967913" y="3114675"/>
          <p14:tracePt t="28880" x="9952038" y="3114675"/>
          <p14:tracePt t="28884" x="9942513" y="3114675"/>
          <p14:tracePt t="28888" x="9934575" y="3114675"/>
          <p14:tracePt t="28892" x="9926638" y="3114675"/>
          <p14:tracePt t="28896" x="9909175" y="3114675"/>
          <p14:tracePt t="28900" x="9901238" y="3114675"/>
          <p14:tracePt t="28904" x="9883775" y="3114675"/>
          <p14:tracePt t="28908" x="9867900" y="3114675"/>
          <p14:tracePt t="28916" x="9850438" y="3114675"/>
          <p14:tracePt t="28920" x="9834563" y="3114675"/>
          <p14:tracePt t="28928" x="9817100" y="3114675"/>
          <p14:tracePt t="28932" x="9809163" y="3114675"/>
          <p14:tracePt t="28936" x="9783763" y="3105150"/>
          <p14:tracePt t="28940" x="9775825" y="3105150"/>
          <p14:tracePt t="28944" x="9750425" y="3105150"/>
          <p14:tracePt t="28948" x="9742488" y="3105150"/>
          <p14:tracePt t="28952" x="9732963" y="3105150"/>
          <p14:tracePt t="28956" x="9699625" y="3105150"/>
          <p14:tracePt t="28960" x="9683750" y="3105150"/>
          <p14:tracePt t="28964" x="9648825" y="3105150"/>
          <p14:tracePt t="28968" x="9632950" y="3105150"/>
          <p14:tracePt t="28972" x="9615488" y="3105150"/>
          <p14:tracePt t="28976" x="9574213" y="3105150"/>
          <p14:tracePt t="28980" x="9556750" y="3105150"/>
          <p14:tracePt t="28984" x="9507538" y="3105150"/>
          <p14:tracePt t="28988" x="9490075" y="3105150"/>
          <p14:tracePt t="28992" x="9431338" y="3105150"/>
          <p14:tracePt t="28996" x="9413875" y="3105150"/>
          <p14:tracePt t="29000" x="9390063" y="3105150"/>
          <p14:tracePt t="29004" x="9331325" y="3105150"/>
          <p14:tracePt t="29008" x="9313863" y="3105150"/>
          <p14:tracePt t="29012" x="9255125" y="3105150"/>
          <p14:tracePt t="29016" x="9229725" y="3105150"/>
          <p14:tracePt t="29020" x="9178925" y="3105150"/>
          <p14:tracePt t="29024" x="9155113" y="3105150"/>
          <p14:tracePt t="29028" x="9137650" y="3105150"/>
          <p14:tracePt t="29030" x="9086850" y="3105150"/>
          <p14:tracePt t="29034" x="9070975" y="3105150"/>
          <p14:tracePt t="29038" x="9028113" y="3105150"/>
          <p14:tracePt t="29042" x="9012238" y="3105150"/>
          <p14:tracePt t="29046" x="8994775" y="3105150"/>
          <p14:tracePt t="29050" x="8953500" y="3105150"/>
          <p14:tracePt t="29054" x="8928100" y="3105150"/>
          <p14:tracePt t="29058" x="8885238" y="3114675"/>
          <p14:tracePt t="29062" x="8869363" y="3114675"/>
          <p14:tracePt t="29066" x="8826500" y="3114675"/>
          <p14:tracePt t="29070" x="8810625" y="3122613"/>
          <p14:tracePt t="29074" x="8793163" y="3122613"/>
          <p14:tracePt t="29078" x="8751888" y="3130550"/>
          <p14:tracePt t="29082" x="8726488" y="3140075"/>
          <p14:tracePt t="29086" x="8685213" y="3148013"/>
          <p14:tracePt t="29090" x="8667750" y="3148013"/>
          <p14:tracePt t="29094" x="8650288" y="3155950"/>
          <p14:tracePt t="29098" x="8609013" y="3155950"/>
          <p14:tracePt t="29102" x="8591550" y="3155950"/>
          <p14:tracePt t="29106" x="8542338" y="3163888"/>
          <p14:tracePt t="29110" x="8524875" y="3163888"/>
          <p14:tracePt t="29114" x="8483600" y="3173413"/>
          <p14:tracePt t="29118" x="8474075" y="3173413"/>
          <p14:tracePt t="29122" x="8458200" y="3181350"/>
          <p14:tracePt t="29126" x="8432800" y="3181350"/>
          <p14:tracePt t="29130" x="8415338" y="3181350"/>
          <p14:tracePt t="29134" x="8391525" y="3181350"/>
          <p14:tracePt t="29138" x="8382000" y="3181350"/>
          <p14:tracePt t="29142" x="8374063" y="3181350"/>
          <p14:tracePt t="29146" x="8366125" y="3181350"/>
          <p14:tracePt t="29150" x="8348663" y="3181350"/>
          <p14:tracePt t="29154" x="8340725" y="3181350"/>
          <p14:tracePt t="29158" x="8332788" y="3181350"/>
          <p14:tracePt t="29162" x="8323263" y="3181350"/>
          <p14:tracePt t="29170" x="8315325" y="3181350"/>
          <p14:tracePt t="29174" x="8307388" y="3181350"/>
          <p14:tracePt t="29178" x="8297863" y="3181350"/>
          <p14:tracePt t="29186" x="8289925" y="3181350"/>
          <p14:tracePt t="29194" x="8281988" y="3181350"/>
          <p14:tracePt t="29202" x="8274050" y="3181350"/>
          <p14:tracePt t="29210" x="8264525" y="3181350"/>
          <p14:tracePt t="29222" x="8256588" y="3181350"/>
          <p14:tracePt t="29232" x="8256588" y="3189288"/>
          <p14:tracePt t="29240" x="8248650" y="3189288"/>
          <p14:tracePt t="29244" x="8239125" y="3189288"/>
          <p14:tracePt t="29252" x="8231188" y="3189288"/>
          <p14:tracePt t="29256" x="8215313" y="3198813"/>
          <p14:tracePt t="29260" x="8189913" y="3206750"/>
          <p14:tracePt t="29268" x="8180388" y="3206750"/>
          <p14:tracePt t="29272" x="8156575" y="3222625"/>
          <p14:tracePt t="29276" x="8147050" y="3222625"/>
          <p14:tracePt t="29280" x="8121650" y="3232150"/>
          <p14:tracePt t="29284" x="8113713" y="3240088"/>
          <p14:tracePt t="29288" x="8080375" y="3248025"/>
          <p14:tracePt t="29296" x="8062913" y="3257550"/>
          <p14:tracePt t="29300" x="8054975" y="3257550"/>
          <p14:tracePt t="29304" x="8054975" y="3265488"/>
          <p14:tracePt t="29308" x="8047038" y="3265488"/>
          <p14:tracePt t="29316" x="8047038" y="3273425"/>
          <p14:tracePt t="29320" x="8039100" y="3273425"/>
          <p14:tracePt t="29336" x="8039100" y="3281363"/>
          <p14:tracePt t="29352" x="8029575" y="3290888"/>
          <p14:tracePt t="29360" x="8021638" y="3290888"/>
          <p14:tracePt t="29364" x="8021638" y="3298825"/>
          <p14:tracePt t="29372" x="8021638" y="3306763"/>
          <p14:tracePt t="29376" x="8013700" y="3306763"/>
          <p14:tracePt t="29380" x="8013700" y="3316288"/>
          <p14:tracePt t="29384" x="8004175" y="3340100"/>
          <p14:tracePt t="29388" x="7996238" y="3349625"/>
          <p14:tracePt t="29392" x="7988300" y="3375025"/>
          <p14:tracePt t="29396" x="7980363" y="3382963"/>
          <p14:tracePt t="29400" x="7962900" y="3398838"/>
          <p14:tracePt t="29404" x="7954963" y="3408363"/>
          <p14:tracePt t="29408" x="7937500" y="3424238"/>
          <p14:tracePt t="29412" x="7929563" y="3424238"/>
          <p14:tracePt t="29420" x="7921625" y="3433763"/>
          <p14:tracePt t="29426" x="7912100" y="3433763"/>
          <p14:tracePt t="29434" x="7896225" y="3433763"/>
          <p14:tracePt t="29442" x="7896225" y="3424238"/>
          <p14:tracePt t="29446" x="7896225" y="3416300"/>
          <p14:tracePt t="29450" x="7896225" y="3408363"/>
          <p14:tracePt t="29454" x="7896225" y="3390900"/>
          <p14:tracePt t="29458" x="7896225" y="3382963"/>
          <p14:tracePt t="29748" x="7886700" y="3382963"/>
          <p14:tracePt t="29752" x="7878763" y="3382963"/>
          <p14:tracePt t="29756" x="7862888" y="3382963"/>
          <p14:tracePt t="29760" x="7853363" y="3382963"/>
          <p14:tracePt t="29764" x="7827963" y="3382963"/>
          <p14:tracePt t="29768" x="7786688" y="3382963"/>
          <p14:tracePt t="29772" x="7761288" y="3390900"/>
          <p14:tracePt t="29776" x="7694613" y="3408363"/>
          <p14:tracePt t="29780" x="7651750" y="3416300"/>
          <p14:tracePt t="29789" x="7551738" y="3424238"/>
          <p14:tracePt t="29792" x="7493000" y="3441700"/>
          <p14:tracePt t="29796" x="7408863" y="3467100"/>
          <p14:tracePt t="29800" x="7308850" y="3482975"/>
          <p14:tracePt t="29804" x="7216775" y="3500438"/>
          <p14:tracePt t="29808" x="7115175" y="3517900"/>
          <p14:tracePt t="29812" x="7023100" y="3533775"/>
          <p14:tracePt t="29814" x="6880225" y="3576638"/>
          <p14:tracePt t="29818" x="6762750" y="3600450"/>
          <p14:tracePt t="29822" x="6637338" y="3617913"/>
          <p14:tracePt t="29826" x="6511925" y="3635375"/>
          <p14:tracePt t="29830" x="6292850" y="3659188"/>
          <p14:tracePt t="29834" x="6142038" y="3684588"/>
          <p14:tracePt t="29838" x="5999163" y="3702050"/>
          <p14:tracePt t="29842" x="5848350" y="3727450"/>
          <p14:tracePt t="29846" x="5605463" y="3768725"/>
          <p14:tracePt t="29850" x="5454650" y="3786188"/>
          <p14:tracePt t="29854" x="5278438" y="3811588"/>
          <p14:tracePt t="29858" x="5043488" y="3835400"/>
          <p14:tracePt t="29862" x="4900613" y="3844925"/>
          <p14:tracePt t="29866" x="4724400" y="3870325"/>
          <p14:tracePt t="29870" x="4581525" y="3878263"/>
          <p14:tracePt t="29874" x="4371975" y="3894138"/>
          <p14:tracePt t="29878" x="4221163" y="3911600"/>
          <p14:tracePt t="29882" x="4094163" y="3929063"/>
          <p14:tracePt t="29886" x="3986213" y="3937000"/>
          <p14:tracePt t="29890" x="3884613" y="3944938"/>
          <p14:tracePt t="29894" x="3759200" y="3962400"/>
          <p14:tracePt t="29898" x="3667125" y="3962400"/>
          <p14:tracePt t="29902" x="3582988" y="3970338"/>
          <p14:tracePt t="29906" x="3482975" y="3978275"/>
          <p14:tracePt t="29910" x="3398838" y="3987800"/>
          <p14:tracePt t="29914" x="3330575" y="3995738"/>
          <p14:tracePt t="29918" x="3271838" y="4003675"/>
          <p14:tracePt t="29922" x="3197225" y="4011613"/>
          <p14:tracePt t="29926" x="3146425" y="4021138"/>
          <p14:tracePt t="29930" x="3095625" y="4029075"/>
          <p14:tracePt t="29934" x="3054350" y="4037013"/>
          <p14:tracePt t="29938" x="3003550" y="4037013"/>
          <p14:tracePt t="29942" x="2978150" y="4046538"/>
          <p14:tracePt t="29946" x="2962275" y="4046538"/>
          <p14:tracePt t="29950" x="2936875" y="4054475"/>
          <p14:tracePt t="29954" x="2919413" y="4054475"/>
          <p14:tracePt t="29958" x="2911475" y="4054475"/>
          <p14:tracePt t="29962" x="2886075" y="4054475"/>
          <p14:tracePt t="29970" x="2878138" y="4062413"/>
          <p14:tracePt t="29974" x="2860675" y="4062413"/>
          <p14:tracePt t="29982" x="2852738" y="4062413"/>
          <p14:tracePt t="29986" x="2844800" y="4062413"/>
          <p14:tracePt t="29990" x="2836863" y="4062413"/>
          <p14:tracePt t="29994" x="2827338" y="4062413"/>
          <p14:tracePt t="30002" x="2819400" y="4062413"/>
          <p14:tracePt t="30008" x="2794000" y="4062413"/>
          <p14:tracePt t="30012" x="2786063" y="4062413"/>
          <p14:tracePt t="30016" x="2760663" y="4062413"/>
          <p14:tracePt t="30024" x="2735263" y="4062413"/>
          <p14:tracePt t="30028" x="2727325" y="4062413"/>
          <p14:tracePt t="30032" x="2719388" y="4062413"/>
          <p14:tracePt t="30036" x="2693988" y="4062413"/>
          <p14:tracePt t="30040" x="2676525" y="4062413"/>
          <p14:tracePt t="30044" x="2643188" y="4062413"/>
          <p14:tracePt t="30048" x="2635250" y="4062413"/>
          <p14:tracePt t="30052" x="2601913" y="4062413"/>
          <p14:tracePt t="30056" x="2584450" y="4062413"/>
          <p14:tracePt t="30060" x="2576513" y="4062413"/>
          <p14:tracePt t="30064" x="2543175" y="4062413"/>
          <p14:tracePt t="30068" x="2525713" y="4071938"/>
          <p14:tracePt t="30072" x="2492375" y="4071938"/>
          <p14:tracePt t="30076" x="2474913" y="4071938"/>
          <p14:tracePt t="30080" x="2459038" y="4071938"/>
          <p14:tracePt t="30084" x="2416175" y="4071938"/>
          <p14:tracePt t="30088" x="2400300" y="4071938"/>
          <p14:tracePt t="30092" x="2357438" y="4071938"/>
          <p14:tracePt t="30096" x="2341563" y="4079875"/>
          <p14:tracePt t="30100" x="2298700" y="4079875"/>
          <p14:tracePt t="30104" x="2282825" y="4079875"/>
          <p14:tracePt t="30108" x="2257425" y="4079875"/>
          <p14:tracePt t="30112" x="2198688" y="4079875"/>
          <p14:tracePt t="30116" x="2181225" y="4079875"/>
          <p14:tracePt t="30120" x="2139950" y="4079875"/>
          <p14:tracePt t="30124" x="2122488" y="4079875"/>
          <p14:tracePt t="30128" x="2106613" y="4079875"/>
          <p14:tracePt t="30132" x="2063750" y="4079875"/>
          <p14:tracePt t="30136" x="2047875" y="4079875"/>
          <p14:tracePt t="30140" x="2005013" y="4079875"/>
          <p14:tracePt t="30144" x="1989138" y="4079875"/>
          <p14:tracePt t="30148" x="1955800" y="4079875"/>
          <p14:tracePt t="30152" x="1930400" y="4079875"/>
          <p14:tracePt t="30156" x="1920875" y="4079875"/>
          <p14:tracePt t="30160" x="1905000" y="4079875"/>
          <p14:tracePt t="30164" x="1897063" y="4079875"/>
          <p14:tracePt t="30168" x="1879600" y="4079875"/>
          <p14:tracePt t="30176" x="1862138" y="4087813"/>
          <p14:tracePt t="30180" x="1854200" y="4087813"/>
          <p14:tracePt t="30184" x="1846263" y="4095750"/>
          <p14:tracePt t="30188" x="1838325" y="4095750"/>
          <p14:tracePt t="30192" x="1828800" y="4095750"/>
          <p14:tracePt t="30196" x="1812925" y="4095750"/>
          <p14:tracePt t="30204" x="1795463" y="4105275"/>
          <p14:tracePt t="30206" x="1787525" y="4113213"/>
          <p14:tracePt t="30210" x="1762125" y="4113213"/>
          <p14:tracePt t="30214" x="1744663" y="4113213"/>
          <p14:tracePt t="30218" x="1736725" y="4113213"/>
          <p14:tracePt t="30222" x="1695450" y="4121150"/>
          <p14:tracePt t="30226" x="1677988" y="4130675"/>
          <p14:tracePt t="30230" x="1644650" y="4130675"/>
          <p14:tracePt t="30234" x="1627188" y="4130675"/>
          <p14:tracePt t="30238" x="1585913" y="4138613"/>
          <p14:tracePt t="30242" x="1577975" y="4138613"/>
          <p14:tracePt t="30246" x="1568450" y="4138613"/>
          <p14:tracePt t="30250" x="1544638" y="4138613"/>
          <p14:tracePt t="30254" x="1535113" y="4138613"/>
          <p14:tracePt t="30258" x="1501775" y="4146550"/>
          <p14:tracePt t="30262" x="1493838" y="4146550"/>
          <p14:tracePt t="30266" x="1485900" y="4146550"/>
          <p14:tracePt t="30270" x="1476375" y="4146550"/>
          <p14:tracePt t="30274" x="1468438" y="4146550"/>
          <p14:tracePt t="30290" x="1460500" y="4146550"/>
          <p14:tracePt t="30294" x="1450975" y="4146550"/>
          <p14:tracePt t="30322" x="1443038" y="4146550"/>
          <p14:tracePt t="30334" x="1435100" y="4146550"/>
          <p14:tracePt t="30342" x="1417638" y="4146550"/>
          <p14:tracePt t="30346" x="1409700" y="4146550"/>
          <p14:tracePt t="30350" x="1392238" y="4146550"/>
          <p14:tracePt t="30354" x="1384300" y="4146550"/>
          <p14:tracePt t="30358" x="1376363" y="4146550"/>
          <p14:tracePt t="30362" x="1358900" y="4146550"/>
          <p14:tracePt t="30366" x="1350963" y="4146550"/>
          <p14:tracePt t="30370" x="1333500" y="4146550"/>
          <p14:tracePt t="30374" x="1317625" y="4146550"/>
          <p14:tracePt t="30378" x="1300163" y="4146550"/>
          <p14:tracePt t="30386" x="1292225" y="4154488"/>
          <p14:tracePt t="30390" x="1284288" y="4154488"/>
          <p14:tracePt t="30394" x="1274763" y="4154488"/>
          <p14:tracePt t="30398" x="1266825" y="4154488"/>
          <p14:tracePt t="30412" x="1258888" y="4154488"/>
          <p14:tracePt t="30424" x="1250950" y="4154488"/>
          <p14:tracePt t="30452" x="1241425" y="4154488"/>
          <p14:tracePt t="30468" x="1233488" y="4154488"/>
          <p14:tracePt t="30476" x="1216025" y="4154488"/>
          <p14:tracePt t="30480" x="1192213" y="4154488"/>
          <p14:tracePt t="30484" x="1174750" y="4154488"/>
          <p14:tracePt t="30489" x="1166813" y="4154488"/>
          <p14:tracePt t="30492" x="1157288" y="4154488"/>
          <p14:tracePt t="30496" x="1141413" y="4154488"/>
          <p14:tracePt t="30500" x="1133475" y="4154488"/>
          <p14:tracePt t="30504" x="1116013" y="4154488"/>
          <p14:tracePt t="30512" x="1098550" y="4154488"/>
          <p14:tracePt t="30522" x="1074738" y="4154488"/>
          <p14:tracePt t="30528" x="1065213" y="4154488"/>
          <p14:tracePt t="30532" x="1057275" y="4154488"/>
          <p14:tracePt t="30536" x="1049338" y="4154488"/>
          <p14:tracePt t="30540" x="1031875" y="4154488"/>
          <p14:tracePt t="30548" x="1023938" y="4154488"/>
          <p14:tracePt t="30552" x="1016000" y="4154488"/>
          <p14:tracePt t="30556" x="1006475" y="4154488"/>
          <p14:tracePt t="30564" x="998538" y="4154488"/>
          <p14:tracePt t="30670" x="1006475" y="4154488"/>
          <p14:tracePt t="30674" x="1023938" y="4154488"/>
          <p14:tracePt t="30682" x="1031875" y="4146550"/>
          <p14:tracePt t="30686" x="1039813" y="4146550"/>
          <p14:tracePt t="30690" x="1049338" y="4146550"/>
          <p14:tracePt t="30694" x="1057275" y="4146550"/>
          <p14:tracePt t="30698" x="1065213" y="4138613"/>
          <p14:tracePt t="30702" x="1082675" y="4138613"/>
          <p14:tracePt t="30706" x="1090613" y="4138613"/>
          <p14:tracePt t="30710" x="1108075" y="4138613"/>
          <p14:tracePt t="30714" x="1116013" y="4138613"/>
          <p14:tracePt t="30718" x="1123950" y="4138613"/>
          <p14:tracePt t="30722" x="1133475" y="4138613"/>
          <p14:tracePt t="30726" x="1141413" y="4138613"/>
          <p14:tracePt t="30730" x="1157288" y="4138613"/>
          <p14:tracePt t="30734" x="1166813" y="4138613"/>
          <p14:tracePt t="30738" x="1182688" y="4138613"/>
          <p14:tracePt t="30742" x="1192213" y="4138613"/>
          <p14:tracePt t="30750" x="1216025" y="4138613"/>
          <p14:tracePt t="30754" x="1225550" y="4138613"/>
          <p14:tracePt t="30758" x="1250950" y="4138613"/>
          <p14:tracePt t="30762" x="1266825" y="4138613"/>
          <p14:tracePt t="30766" x="1292225" y="4138613"/>
          <p14:tracePt t="30770" x="1300163" y="4138613"/>
          <p14:tracePt t="30774" x="1309688" y="4138613"/>
          <p14:tracePt t="30778" x="1333500" y="4138613"/>
          <p14:tracePt t="30782" x="1350963" y="4138613"/>
          <p14:tracePt t="30786" x="1384300" y="4138613"/>
          <p14:tracePt t="30790" x="1401763" y="4138613"/>
          <p14:tracePt t="30792" x="1435100" y="4138613"/>
          <p14:tracePt t="30798" x="1450975" y="4138613"/>
          <p14:tracePt t="30800" x="1460500" y="4138613"/>
          <p14:tracePt t="30804" x="1501775" y="4138613"/>
          <p14:tracePt t="30808" x="1519238" y="4138613"/>
          <p14:tracePt t="30812" x="1552575" y="4138613"/>
          <p14:tracePt t="30816" x="1560513" y="4138613"/>
          <p14:tracePt t="30820" x="1585913" y="4138613"/>
          <p14:tracePt t="30824" x="1619250" y="4138613"/>
          <p14:tracePt t="30828" x="1627188" y="4138613"/>
          <p14:tracePt t="30832" x="1662113" y="4138613"/>
          <p14:tracePt t="30836" x="1677988" y="4138613"/>
          <p14:tracePt t="30840" x="1703388" y="4138613"/>
          <p14:tracePt t="30844" x="1711325" y="4138613"/>
          <p14:tracePt t="30848" x="1728788" y="4138613"/>
          <p14:tracePt t="30852" x="1754188" y="4138613"/>
          <p14:tracePt t="30860" x="1770063" y="4138613"/>
          <p14:tracePt t="30864" x="1779588" y="4138613"/>
          <p14:tracePt t="30872" x="1795463" y="4138613"/>
          <p14:tracePt t="30876" x="1803400" y="4138613"/>
          <p14:tracePt t="30880" x="1820863" y="4138613"/>
          <p14:tracePt t="30889" x="1838325" y="4138613"/>
          <p14:tracePt t="30896" x="1846263" y="4138613"/>
          <p14:tracePt t="30900" x="1862138" y="4138613"/>
          <p14:tracePt t="30904" x="1871663" y="4138613"/>
          <p14:tracePt t="30908" x="1879600" y="4146550"/>
          <p14:tracePt t="30912" x="1887538" y="4146550"/>
          <p14:tracePt t="30916" x="1897063" y="4146550"/>
          <p14:tracePt t="30920" x="1905000" y="4146550"/>
          <p14:tracePt t="30924" x="1912938" y="4146550"/>
          <p14:tracePt t="30928" x="1930400" y="4146550"/>
          <p14:tracePt t="30936" x="1946275" y="4146550"/>
          <p14:tracePt t="30940" x="1955800" y="4146550"/>
          <p14:tracePt t="30944" x="1971675" y="4146550"/>
          <p14:tracePt t="30952" x="1989138" y="4154488"/>
          <p14:tracePt t="30956" x="1997075" y="4154488"/>
          <p14:tracePt t="30960" x="2005013" y="4154488"/>
          <p14:tracePt t="30964" x="2014538" y="4154488"/>
          <p14:tracePt t="30968" x="2022475" y="4154488"/>
          <p14:tracePt t="30972" x="2038350" y="4154488"/>
          <p14:tracePt t="30980" x="2047875" y="4154488"/>
          <p14:tracePt t="30984" x="2055813" y="4154488"/>
          <p14:tracePt t="30990" x="2063750" y="4154488"/>
          <p14:tracePt t="30994" x="2073275" y="4154488"/>
          <p14:tracePt t="31010" x="2081213" y="4154488"/>
          <p14:tracePt t="31280" x="2097088" y="4154488"/>
          <p14:tracePt t="31284" x="2114550" y="4146550"/>
          <p14:tracePt t="31292" x="2122488" y="4146550"/>
          <p14:tracePt t="31296" x="2132013" y="4138613"/>
          <p14:tracePt t="31300" x="2139950" y="4138613"/>
          <p14:tracePt t="31304" x="2155825" y="4138613"/>
          <p14:tracePt t="31312" x="2173288" y="4138613"/>
          <p14:tracePt t="31316" x="2190750" y="4130675"/>
          <p14:tracePt t="31320" x="2206625" y="4130675"/>
          <p14:tracePt t="31324" x="2214563" y="4130675"/>
          <p14:tracePt t="31328" x="2224088" y="4121150"/>
          <p14:tracePt t="31332" x="2232025" y="4121150"/>
          <p14:tracePt t="31336" x="2239963" y="4121150"/>
          <p14:tracePt t="31340" x="2265363" y="4113213"/>
          <p14:tracePt t="31344" x="2273300" y="4113213"/>
          <p14:tracePt t="31348" x="2290763" y="4113213"/>
          <p14:tracePt t="31352" x="2308225" y="4113213"/>
          <p14:tracePt t="31356" x="2316163" y="4113213"/>
          <p14:tracePt t="31360" x="2332038" y="4113213"/>
          <p14:tracePt t="31364" x="2341563" y="4113213"/>
          <p14:tracePt t="31368" x="2366963" y="4113213"/>
          <p14:tracePt t="31372" x="2374900" y="4113213"/>
          <p14:tracePt t="31376" x="2390775" y="4105275"/>
          <p14:tracePt t="31378" x="2400300" y="4105275"/>
          <p14:tracePt t="31382" x="2408238" y="4105275"/>
          <p14:tracePt t="31386" x="2425700" y="4095750"/>
          <p14:tracePt t="31390" x="2433638" y="4095750"/>
          <p14:tracePt t="31394" x="2449513" y="4095750"/>
          <p14:tracePt t="31398" x="2459038" y="4095750"/>
          <p14:tracePt t="31406" x="2474913" y="4095750"/>
          <p14:tracePt t="31410" x="2484438" y="4095750"/>
          <p14:tracePt t="31414" x="2500313" y="4095750"/>
          <p14:tracePt t="31422" x="2517775" y="4095750"/>
          <p14:tracePt t="31430" x="2525713" y="4095750"/>
          <p14:tracePt t="31434" x="2551113" y="4095750"/>
          <p14:tracePt t="31442" x="2559050" y="4095750"/>
          <p14:tracePt t="31446" x="2576513" y="4095750"/>
          <p14:tracePt t="31454" x="2592388" y="4095750"/>
          <p14:tracePt t="31458" x="2601913" y="4095750"/>
          <p14:tracePt t="31462" x="2617788" y="4095750"/>
          <p14:tracePt t="31470" x="2625725" y="4095750"/>
          <p14:tracePt t="31474" x="2643188" y="4095750"/>
          <p14:tracePt t="31482" x="2660650" y="4095750"/>
          <p14:tracePt t="31486" x="2668588" y="4095750"/>
          <p14:tracePt t="31490" x="2684463" y="4095750"/>
          <p14:tracePt t="31498" x="2701925" y="4095750"/>
          <p14:tracePt t="31502" x="2709863" y="4095750"/>
          <p14:tracePt t="31510" x="2727325" y="4095750"/>
          <p14:tracePt t="31514" x="2735263" y="4095750"/>
          <p14:tracePt t="31522" x="2752725" y="4095750"/>
          <p14:tracePt t="31526" x="2760663" y="4095750"/>
          <p14:tracePt t="31530" x="2778125" y="4095750"/>
          <p14:tracePt t="31539" x="2794000" y="4095750"/>
          <p14:tracePt t="31542" x="2801938" y="4087813"/>
          <p14:tracePt t="31546" x="2819400" y="4087813"/>
          <p14:tracePt t="31554" x="2827338" y="4087813"/>
          <p14:tracePt t="31558" x="2844800" y="4087813"/>
          <p14:tracePt t="31566" x="2860675" y="4087813"/>
          <p14:tracePt t="31570" x="2870200" y="4087813"/>
          <p14:tracePt t="31574" x="2886075" y="4087813"/>
          <p14:tracePt t="31576" x="2903538" y="4087813"/>
          <p14:tracePt t="31580" x="2911475" y="4087813"/>
          <p14:tracePt t="31584" x="2928938" y="4087813"/>
          <p14:tracePt t="31588" x="2936875" y="4087813"/>
          <p14:tracePt t="31592" x="2962275" y="4087813"/>
          <p14:tracePt t="31596" x="2970213" y="4087813"/>
          <p14:tracePt t="31604" x="2987675" y="4087813"/>
          <p14:tracePt t="31608" x="3003550" y="4079875"/>
          <p14:tracePt t="31612" x="3028950" y="4079875"/>
          <p14:tracePt t="31620" x="3054350" y="4079875"/>
          <p14:tracePt t="31624" x="3062288" y="4079875"/>
          <p14:tracePt t="31628" x="3071813" y="4079875"/>
          <p14:tracePt t="31632" x="3087688" y="4079875"/>
          <p14:tracePt t="31636" x="3095625" y="4079875"/>
          <p14:tracePt t="31640" x="3121025" y="4079875"/>
          <p14:tracePt t="31644" x="3130550" y="4079875"/>
          <p14:tracePt t="31648" x="3138488" y="4079875"/>
          <p14:tracePt t="31652" x="3154363" y="4079875"/>
          <p14:tracePt t="31660" x="3171825" y="4079875"/>
          <p14:tracePt t="31664" x="3179763" y="4079875"/>
          <p14:tracePt t="31668" x="3197225" y="4079875"/>
          <p14:tracePt t="31676" x="3205163" y="4079875"/>
          <p14:tracePt t="31680" x="3222625" y="4079875"/>
          <p14:tracePt t="31689" x="3238500" y="4079875"/>
          <p14:tracePt t="31700" x="3255963" y="4071938"/>
          <p14:tracePt t="31708" x="3263900" y="4071938"/>
          <p14:tracePt t="31720" x="3271838" y="4071938"/>
          <p14:tracePt t="31732" x="3281363" y="4071938"/>
          <p14:tracePt t="31736" x="3289300" y="4071938"/>
          <p14:tracePt t="31748" x="3297238" y="4071938"/>
          <p14:tracePt t="31768" x="3306763" y="4071938"/>
          <p14:tracePt t="31782" x="3314700" y="4071938"/>
          <p14:tracePt t="31798" x="3322638" y="4071938"/>
          <p14:tracePt t="31810" x="3330575" y="4071938"/>
          <p14:tracePt t="31822" x="3340100" y="4071938"/>
          <p14:tracePt t="31834" x="3348038" y="4071938"/>
          <p14:tracePt t="31846" x="3365500" y="4071938"/>
          <p14:tracePt t="31850" x="3373438" y="4071938"/>
          <p14:tracePt t="31854" x="3381375" y="4071938"/>
          <p14:tracePt t="31862" x="3389313" y="4071938"/>
          <p14:tracePt t="31866" x="3398838" y="4071938"/>
          <p14:tracePt t="31870" x="3406775" y="4071938"/>
          <p14:tracePt t="31874" x="3414713" y="4071938"/>
          <p14:tracePt t="31878" x="3424238" y="4071938"/>
          <p14:tracePt t="31882" x="3432175" y="4071938"/>
          <p14:tracePt t="31886" x="3440113" y="4071938"/>
          <p14:tracePt t="31890" x="3448050" y="4071938"/>
          <p14:tracePt t="31894" x="3457575" y="4071938"/>
          <p14:tracePt t="31898" x="3465513" y="4071938"/>
          <p14:tracePt t="31906" x="3482975" y="4071938"/>
          <p14:tracePt t="31914" x="3498850" y="4071938"/>
          <p14:tracePt t="31918" x="3506788" y="4071938"/>
          <p14:tracePt t="31926" x="3524250" y="4071938"/>
          <p14:tracePt t="31930" x="3532188" y="4071938"/>
          <p14:tracePt t="31934" x="3549650" y="4071938"/>
          <p14:tracePt t="31939" x="3565525" y="4071938"/>
          <p14:tracePt t="31946" x="3590925" y="4071938"/>
          <p14:tracePt t="31950" x="3600450" y="4071938"/>
          <p14:tracePt t="31954" x="3624263" y="4071938"/>
          <p14:tracePt t="31958" x="3633788" y="4071938"/>
          <p14:tracePt t="31962" x="3659188" y="4071938"/>
          <p14:tracePt t="31966" x="3675063" y="4071938"/>
          <p14:tracePt t="31968" x="3683000" y="4071938"/>
          <p14:tracePt t="31972" x="3708400" y="4071938"/>
          <p14:tracePt t="31976" x="3717925" y="4071938"/>
          <p14:tracePt t="31980" x="3741738" y="4071938"/>
          <p14:tracePt t="31984" x="3751263" y="4071938"/>
          <p14:tracePt t="31988" x="3776663" y="4071938"/>
          <p14:tracePt t="31992" x="3784600" y="4071938"/>
          <p14:tracePt t="32000" x="3800475" y="4071938"/>
          <p14:tracePt t="32004" x="3810000" y="4071938"/>
          <p14:tracePt t="32008" x="3817938" y="4071938"/>
          <p14:tracePt t="32016" x="3825875" y="4071938"/>
          <p14:tracePt t="32161" x="3825875" y="4079875"/>
          <p14:tracePt t="32174" x="3825875" y="4087813"/>
          <p14:tracePt t="32182" x="3825875" y="4095750"/>
          <p14:tracePt t="32186" x="3817938" y="4095750"/>
          <p14:tracePt t="32194" x="3810000" y="4095750"/>
          <p14:tracePt t="32198" x="3800475" y="4105275"/>
          <p14:tracePt t="32206" x="3767138" y="4113213"/>
          <p14:tracePt t="32210" x="3751263" y="4121150"/>
          <p14:tracePt t="32214" x="3725863" y="4130675"/>
          <p14:tracePt t="32218" x="3717925" y="4130675"/>
          <p14:tracePt t="32222" x="3692525" y="4130675"/>
          <p14:tracePt t="32226" x="3675063" y="4138613"/>
          <p14:tracePt t="32230" x="3649663" y="4138613"/>
          <p14:tracePt t="32234" x="3616325" y="4146550"/>
          <p14:tracePt t="32239" x="3600450" y="4146550"/>
          <p14:tracePt t="32242" x="3565525" y="4146550"/>
          <p14:tracePt t="32246" x="3549650" y="4146550"/>
          <p14:tracePt t="32250" x="3516313" y="4146550"/>
          <p14:tracePt t="32254" x="3506788" y="4146550"/>
          <p14:tracePt t="32258" x="3473450" y="4146550"/>
          <p14:tracePt t="32262" x="3465513" y="4146550"/>
          <p14:tracePt t="32266" x="3448050" y="4146550"/>
          <p14:tracePt t="32270" x="3432175" y="4146550"/>
          <p14:tracePt t="32278" x="3414713" y="4146550"/>
          <p14:tracePt t="32286" x="3406775" y="4146550"/>
          <p14:tracePt t="32294" x="3398838" y="4146550"/>
          <p14:tracePt t="32355" x="3406775" y="4146550"/>
          <p14:tracePt t="32360" x="3414713" y="4146550"/>
          <p14:tracePt t="32368" x="3424238" y="4146550"/>
          <p14:tracePt t="32372" x="3432175" y="4146550"/>
          <p14:tracePt t="32376" x="3440113" y="4146550"/>
          <p14:tracePt t="32380" x="3457575" y="4146550"/>
          <p14:tracePt t="32384" x="3465513" y="4146550"/>
          <p14:tracePt t="32388" x="3490913" y="4138613"/>
          <p14:tracePt t="32392" x="3506788" y="4138613"/>
          <p14:tracePt t="32396" x="3541713" y="4138613"/>
          <p14:tracePt t="32400" x="3557588" y="4138613"/>
          <p14:tracePt t="32404" x="3590925" y="4138613"/>
          <p14:tracePt t="32408" x="3600450" y="4138613"/>
          <p14:tracePt t="32412" x="3616325" y="4138613"/>
          <p14:tracePt t="32416" x="3659188" y="4138613"/>
          <p14:tracePt t="32420" x="3675063" y="4138613"/>
          <p14:tracePt t="32424" x="3708400" y="4138613"/>
          <p14:tracePt t="32428" x="3725863" y="4138613"/>
          <p14:tracePt t="32432" x="3767138" y="4138613"/>
          <p14:tracePt t="32436" x="3792538" y="4138613"/>
          <p14:tracePt t="32440" x="3835400" y="4138613"/>
          <p14:tracePt t="32444" x="3851275" y="4138613"/>
          <p14:tracePt t="32448" x="3884613" y="4138613"/>
          <p14:tracePt t="32452" x="3902075" y="4138613"/>
          <p14:tracePt t="32456" x="3917950" y="4138613"/>
          <p14:tracePt t="32460" x="3952875" y="4138613"/>
          <p14:tracePt t="32464" x="3968750" y="4138613"/>
          <p14:tracePt t="32468" x="4002088" y="4138613"/>
          <p14:tracePt t="32472" x="4011613" y="4138613"/>
          <p14:tracePt t="32476" x="4044950" y="4138613"/>
          <p14:tracePt t="32480" x="4060825" y="4138613"/>
          <p14:tracePt t="32484" x="4094163" y="4138613"/>
          <p14:tracePt t="32489" x="4103688" y="4138613"/>
          <p14:tracePt t="32492" x="4119563" y="4138613"/>
          <p14:tracePt t="32496" x="4152900" y="4138613"/>
          <p14:tracePt t="32500" x="4162425" y="4138613"/>
          <p14:tracePt t="32504" x="4187825" y="4130675"/>
          <p14:tracePt t="32508" x="4203700" y="4130675"/>
          <p14:tracePt t="32521" x="4262438" y="4121150"/>
          <p14:tracePt t="32524" x="4295775" y="4121150"/>
          <p14:tracePt t="32528" x="4313238" y="4121150"/>
          <p14:tracePt t="32532" x="4346575" y="4113213"/>
          <p14:tracePt t="32536" x="4364038" y="4105275"/>
          <p14:tracePt t="32540" x="4405313" y="4095750"/>
          <p14:tracePt t="32544" x="4413250" y="4095750"/>
          <p14:tracePt t="32548" x="4438650" y="4095750"/>
          <p14:tracePt t="32552" x="4471988" y="4087813"/>
          <p14:tracePt t="32554" x="4481513" y="4087813"/>
          <p14:tracePt t="32558" x="4522788" y="4087813"/>
          <p14:tracePt t="32562" x="4540250" y="4087813"/>
          <p14:tracePt t="32566" x="4548188" y="4087813"/>
          <p14:tracePt t="32572" x="4581525" y="4087813"/>
          <p14:tracePt t="32574" x="4598988" y="4087813"/>
          <p14:tracePt t="32578" x="4632325" y="4087813"/>
          <p14:tracePt t="32582" x="4640263" y="4087813"/>
          <p14:tracePt t="32586" x="4673600" y="4087813"/>
          <p14:tracePt t="32590" x="4691063" y="4079875"/>
          <p14:tracePt t="32594" x="4699000" y="4079875"/>
          <p14:tracePt t="32598" x="4732338" y="4079875"/>
          <p14:tracePt t="32602" x="4757738" y="4079875"/>
          <p14:tracePt t="32606" x="4791075" y="4079875"/>
          <p14:tracePt t="32610" x="4799013" y="4079875"/>
          <p14:tracePt t="32614" x="4833938" y="4071938"/>
          <p14:tracePt t="32618" x="4849813" y="4071938"/>
          <p14:tracePt t="32622" x="4857750" y="4071938"/>
          <p14:tracePt t="32626" x="4900613" y="4062413"/>
          <p14:tracePt t="32630" x="4916488" y="4062413"/>
          <p14:tracePt t="32634" x="4941888" y="4054475"/>
          <p14:tracePt t="32639" x="4951413" y="4054475"/>
          <p14:tracePt t="32642" x="4967288" y="4054475"/>
          <p14:tracePt t="32646" x="4992688" y="4054475"/>
          <p14:tracePt t="32650" x="5000625" y="4054475"/>
          <p14:tracePt t="32654" x="5026025" y="4054475"/>
          <p14:tracePt t="32658" x="5043488" y="4054475"/>
          <p14:tracePt t="32662" x="5068888" y="4054475"/>
          <p14:tracePt t="32666" x="5076825" y="4054475"/>
          <p14:tracePt t="32670" x="5084763" y="4046538"/>
          <p14:tracePt t="32674" x="5110163" y="4037013"/>
          <p14:tracePt t="32678" x="5118100" y="4037013"/>
          <p14:tracePt t="32682" x="5143500" y="4037013"/>
          <p14:tracePt t="32686" x="5151438" y="4037013"/>
          <p14:tracePt t="32690" x="5160963" y="4037013"/>
          <p14:tracePt t="32694" x="5176838" y="4037013"/>
          <p14:tracePt t="32698" x="5194300" y="4037013"/>
          <p14:tracePt t="32702" x="5210175" y="4029075"/>
          <p14:tracePt t="32710" x="5219700" y="4029075"/>
          <p14:tracePt t="32714" x="5235575" y="4029075"/>
          <p14:tracePt t="32722" x="5253038" y="4029075"/>
          <p14:tracePt t="32730" x="5260975" y="4029075"/>
          <p14:tracePt t="32739" x="5268913" y="4029075"/>
          <p14:tracePt t="32752" x="5278438" y="4029075"/>
          <p14:tracePt t="32756" x="5286375" y="4029075"/>
          <p14:tracePt t="32764" x="5294313" y="4029075"/>
          <p14:tracePt t="32772" x="5303838" y="4029075"/>
          <p14:tracePt t="32776" x="5311775" y="4029075"/>
          <p14:tracePt t="32784" x="5319713" y="4029075"/>
          <p14:tracePt t="32789" x="5327650" y="4029075"/>
          <p14:tracePt t="32805" x="5337175" y="4029075"/>
          <p14:tracePt t="32808" x="5345113" y="4029075"/>
          <p14:tracePt t="32812" x="5353050" y="4029075"/>
          <p14:tracePt t="32816" x="5362575" y="4029075"/>
          <p14:tracePt t="32820" x="5370513" y="4029075"/>
          <p14:tracePt t="32832" x="5378450" y="4029075"/>
          <p14:tracePt t="32864" x="5386388" y="4029075"/>
          <p14:tracePt t="32970" x="5378450" y="4029075"/>
          <p14:tracePt t="32982" x="5362575" y="4029075"/>
          <p14:tracePt t="32990" x="5327650" y="4037013"/>
          <p14:tracePt t="32994" x="5327650" y="4046538"/>
          <p14:tracePt t="32998" x="5319713" y="4046538"/>
          <p14:tracePt t="33002" x="5311775" y="4054475"/>
          <p14:tracePt t="33006" x="5303838" y="4054475"/>
          <p14:tracePt t="33010" x="5286375" y="4054475"/>
          <p14:tracePt t="33014" x="5278438" y="4054475"/>
          <p14:tracePt t="33018" x="5260975" y="4054475"/>
          <p14:tracePt t="33022" x="5253038" y="4062413"/>
          <p14:tracePt t="33026" x="5235575" y="4062413"/>
          <p14:tracePt t="33030" x="5227638" y="4062413"/>
          <p14:tracePt t="33034" x="5202238" y="4062413"/>
          <p14:tracePt t="33039" x="5194300" y="4062413"/>
          <p14:tracePt t="33046" x="5176838" y="4071938"/>
          <p14:tracePt t="33050" x="5168900" y="4079875"/>
          <p14:tracePt t="33054" x="5151438" y="4079875"/>
          <p14:tracePt t="33062" x="5135563" y="4079875"/>
          <p14:tracePt t="33070" x="5127625" y="4079875"/>
          <p14:tracePt t="33082" x="5118100" y="4079875"/>
          <p14:tracePt t="33086" x="5118100" y="4087813"/>
          <p14:tracePt t="33090" x="5110163" y="4087813"/>
          <p14:tracePt t="33102" x="5102225" y="4087813"/>
          <p14:tracePt t="33114" x="5092700" y="4087813"/>
          <p14:tracePt t="33118" x="5084763" y="4087813"/>
          <p14:tracePt t="33130" x="5068888" y="4087813"/>
          <p14:tracePt t="33138" x="5051425" y="4095750"/>
          <p14:tracePt t="33142" x="5043488" y="4095750"/>
          <p14:tracePt t="33148" x="5018088" y="4095750"/>
          <p14:tracePt t="33152" x="5010150" y="4105275"/>
          <p14:tracePt t="33156" x="4984750" y="4105275"/>
          <p14:tracePt t="33160" x="4975225" y="4105275"/>
          <p14:tracePt t="33164" x="4951413" y="4105275"/>
          <p14:tracePt t="33168" x="4941888" y="4113213"/>
          <p14:tracePt t="33172" x="4933950" y="4113213"/>
          <p14:tracePt t="33177" x="4916488" y="4113213"/>
          <p14:tracePt t="33180" x="4908550" y="4121150"/>
          <p14:tracePt t="33184" x="4900613" y="4121150"/>
          <p14:tracePt t="33188" x="4892675" y="4121150"/>
          <p14:tracePt t="33196" x="4883150" y="4121150"/>
          <p14:tracePt t="33204" x="4875213" y="4121150"/>
          <p14:tracePt t="33292" x="4883150" y="4121150"/>
          <p14:tracePt t="33317" x="4892675" y="4121150"/>
          <p14:tracePt t="33332" x="4900613" y="4121150"/>
          <p14:tracePt t="33342" x="4908550" y="4121150"/>
          <p14:tracePt t="33660" x="4900613" y="4121150"/>
          <p14:tracePt t="33676" x="4900613" y="4130675"/>
          <p14:tracePt t="33688" x="4908550" y="4130675"/>
          <p14:tracePt t="33696" x="4916488" y="4138613"/>
          <p14:tracePt t="33700" x="4933950" y="4138613"/>
          <p14:tracePt t="33704" x="4941888" y="4138613"/>
          <p14:tracePt t="33708" x="4951413" y="4146550"/>
          <p14:tracePt t="33712" x="4967288" y="4146550"/>
          <p14:tracePt t="33716" x="4975225" y="4154488"/>
          <p14:tracePt t="33720" x="5000625" y="4164013"/>
          <p14:tracePt t="33724" x="5018088" y="4164013"/>
          <p14:tracePt t="33728" x="5043488" y="4171950"/>
          <p14:tracePt t="33730" x="5051425" y="4171950"/>
          <p14:tracePt t="33734" x="5068888" y="4179888"/>
          <p14:tracePt t="33738" x="5092700" y="4197350"/>
          <p14:tracePt t="33742" x="5110163" y="4197350"/>
          <p14:tracePt t="33746" x="5135563" y="4197350"/>
          <p14:tracePt t="33750" x="5143500" y="4197350"/>
          <p14:tracePt t="33755" x="5160963" y="4197350"/>
          <p14:tracePt t="33758" x="5168900" y="4197350"/>
          <p14:tracePt t="33762" x="5176838" y="4197350"/>
          <p14:tracePt t="33766" x="5202238" y="4197350"/>
          <p14:tracePt t="33774" x="5227638" y="4197350"/>
          <p14:tracePt t="33778" x="5235575" y="4197350"/>
          <p14:tracePt t="33782" x="5260975" y="4189413"/>
          <p14:tracePt t="33786" x="5278438" y="4189413"/>
          <p14:tracePt t="33790" x="5286375" y="4179888"/>
          <p14:tracePt t="33794" x="5319713" y="4179888"/>
          <p14:tracePt t="33798" x="5327650" y="4179888"/>
          <p14:tracePt t="33802" x="5362575" y="4171950"/>
          <p14:tracePt t="33806" x="5378450" y="4164013"/>
          <p14:tracePt t="33810" x="5386388" y="4164013"/>
          <p14:tracePt t="33814" x="5429250" y="4154488"/>
          <p14:tracePt t="33818" x="5480050" y="4146550"/>
          <p14:tracePt t="33822" x="5538788" y="4130675"/>
          <p14:tracePt t="33826" x="5554663" y="4130675"/>
          <p14:tracePt t="33830" x="5605463" y="4121150"/>
          <p14:tracePt t="33834" x="5630863" y="4121150"/>
          <p14:tracePt t="33839" x="5697538" y="4113213"/>
          <p14:tracePt t="33843" x="5730875" y="4105275"/>
          <p14:tracePt t="33847" x="5756275" y="4095750"/>
          <p14:tracePt t="33850" x="5822950" y="4087813"/>
          <p14:tracePt t="33854" x="5848350" y="4087813"/>
          <p14:tracePt t="33858" x="5907088" y="4079875"/>
          <p14:tracePt t="33862" x="5932488" y="4071938"/>
          <p14:tracePt t="33866" x="5999163" y="4062413"/>
          <p14:tracePt t="33870" x="6024563" y="4062413"/>
          <p14:tracePt t="33874" x="6100763" y="4062413"/>
          <p14:tracePt t="33878" x="6124575" y="4062413"/>
          <p14:tracePt t="33882" x="6149975" y="4062413"/>
          <p14:tracePt t="33886" x="6208713" y="4062413"/>
          <p14:tracePt t="33890" x="6234113" y="4062413"/>
          <p14:tracePt t="33894" x="6292850" y="4062413"/>
          <p14:tracePt t="33898" x="6310313" y="4062413"/>
          <p14:tracePt t="33902" x="6369050" y="4054475"/>
          <p14:tracePt t="33906" x="6384925" y="4054475"/>
          <p14:tracePt t="33910" x="6435725" y="4054475"/>
          <p14:tracePt t="33914" x="6453188" y="4054475"/>
          <p14:tracePt t="33918" x="6469063" y="4054475"/>
          <p14:tracePt t="33923" x="6511925" y="4046538"/>
          <p14:tracePt t="33924" x="6527800" y="4046538"/>
          <p14:tracePt t="33928" x="6570663" y="4046538"/>
          <p14:tracePt t="33932" x="6586538" y="4046538"/>
          <p14:tracePt t="33936" x="6619875" y="4037013"/>
          <p14:tracePt t="33940" x="6629400" y="4037013"/>
          <p14:tracePt t="33944" x="6662738" y="4037013"/>
          <p14:tracePt t="33948" x="6678613" y="4037013"/>
          <p14:tracePt t="33952" x="6704013" y="4037013"/>
          <p14:tracePt t="33956" x="6711950" y="4037013"/>
          <p14:tracePt t="33960" x="6729413" y="4037013"/>
          <p14:tracePt t="33964" x="6762750" y="4037013"/>
          <p14:tracePt t="33968" x="6770688" y="4037013"/>
          <p14:tracePt t="33972" x="6796088" y="4037013"/>
          <p14:tracePt t="33976" x="6805613" y="4037013"/>
          <p14:tracePt t="33980" x="6821488" y="4037013"/>
          <p14:tracePt t="33984" x="6829425" y="4037013"/>
          <p14:tracePt t="33989" x="6838950" y="4037013"/>
          <p14:tracePt t="33992" x="6854825" y="4037013"/>
          <p14:tracePt t="33996" x="6864350" y="4037013"/>
          <p14:tracePt t="34000" x="6888163" y="4037013"/>
          <p14:tracePt t="34004" x="6897688" y="4037013"/>
          <p14:tracePt t="34008" x="6913563" y="4037013"/>
          <p14:tracePt t="34012" x="6923088" y="4037013"/>
          <p14:tracePt t="34016" x="6931025" y="4037013"/>
          <p14:tracePt t="34020" x="6938963" y="4037013"/>
          <p14:tracePt t="34024" x="6946900" y="4037013"/>
          <p14:tracePt t="34028" x="6956425" y="4037013"/>
          <p14:tracePt t="34036" x="6964363" y="4037013"/>
          <p14:tracePt t="34040" x="6981825" y="4037013"/>
          <p14:tracePt t="34044" x="6989763" y="4037013"/>
          <p14:tracePt t="34048" x="6997700" y="4037013"/>
          <p14:tracePt t="34052" x="7005638" y="4037013"/>
          <p14:tracePt t="34056" x="7015163" y="4037013"/>
          <p14:tracePt t="34060" x="7031038" y="4037013"/>
          <p14:tracePt t="34068" x="7048500" y="4037013"/>
          <p14:tracePt t="34072" x="7056438" y="4037013"/>
          <p14:tracePt t="34076" x="7081838" y="4046538"/>
          <p14:tracePt t="34084" x="7107238" y="4046538"/>
          <p14:tracePt t="34088" x="7115175" y="4054475"/>
          <p14:tracePt t="34092" x="7123113" y="4054475"/>
          <p14:tracePt t="34096" x="7132638" y="4054475"/>
          <p14:tracePt t="34100" x="7140575" y="4054475"/>
          <p14:tracePt t="34104" x="7158038" y="4054475"/>
          <p14:tracePt t="34116" x="7165975" y="4062413"/>
          <p14:tracePt t="34130" x="7165975" y="4071938"/>
          <p14:tracePt t="34139" x="7158038" y="4071938"/>
          <p14:tracePt t="34142" x="7148513" y="4071938"/>
          <p14:tracePt t="34146" x="7140575" y="4071938"/>
          <p14:tracePt t="34150" x="7115175" y="4079875"/>
          <p14:tracePt t="34154" x="7107238" y="4087813"/>
          <p14:tracePt t="34162" x="7073900" y="4087813"/>
          <p14:tracePt t="34166" x="7064375" y="4095750"/>
          <p14:tracePt t="34170" x="7031038" y="4095750"/>
          <p14:tracePt t="34174" x="7005638" y="4095750"/>
          <p14:tracePt t="34178" x="6972300" y="4105275"/>
          <p14:tracePt t="34182" x="6946900" y="4113213"/>
          <p14:tracePt t="34186" x="6931025" y="4113213"/>
          <p14:tracePt t="34190" x="6888163" y="4113213"/>
          <p14:tracePt t="34194" x="6864350" y="4113213"/>
          <p14:tracePt t="34198" x="6754813" y="4121150"/>
          <p14:tracePt t="34202" x="6729413" y="4130675"/>
          <p14:tracePt t="34206" x="6688138" y="4130675"/>
          <p14:tracePt t="34210" x="6629400" y="4138613"/>
          <p14:tracePt t="34214" x="6570663" y="4138613"/>
          <p14:tracePt t="34218" x="6502400" y="4146550"/>
          <p14:tracePt t="34222" x="6427788" y="4146550"/>
          <p14:tracePt t="34226" x="6343650" y="4154488"/>
          <p14:tracePt t="34230" x="6242050" y="4154488"/>
          <p14:tracePt t="34234" x="6142038" y="4154488"/>
          <p14:tracePt t="34239" x="6032500" y="4154488"/>
          <p14:tracePt t="34242" x="5881688" y="4154488"/>
          <p14:tracePt t="34246" x="5773738" y="4154488"/>
          <p14:tracePt t="34250" x="5664200" y="4154488"/>
          <p14:tracePt t="34254" x="5538788" y="4154488"/>
          <p14:tracePt t="34258" x="5353050" y="4154488"/>
          <p14:tracePt t="34262" x="5210175" y="4154488"/>
          <p14:tracePt t="34266" x="5076825" y="4154488"/>
          <p14:tracePt t="34270" x="4916488" y="4154488"/>
          <p14:tracePt t="34274" x="4681538" y="4171950"/>
          <p14:tracePt t="34278" x="4540250" y="4171950"/>
          <p14:tracePt t="34282" x="4397375" y="4179888"/>
          <p14:tracePt t="34286" x="4229100" y="4189413"/>
          <p14:tracePt t="34290" x="4027488" y="4189413"/>
          <p14:tracePt t="34294" x="3876675" y="4205288"/>
          <p14:tracePt t="34298" x="3733800" y="4213225"/>
          <p14:tracePt t="34302" x="3549650" y="4213225"/>
          <p14:tracePt t="34306" x="3440113" y="4213225"/>
          <p14:tracePt t="34310" x="3322638" y="4213225"/>
          <p14:tracePt t="34314" x="3230563" y="4222750"/>
          <p14:tracePt t="34316" x="3146425" y="4230688"/>
          <p14:tracePt t="34320" x="3046413" y="4238625"/>
          <p14:tracePt t="34324" x="2978150" y="4248150"/>
          <p14:tracePt t="34328" x="2886075" y="4264025"/>
          <p14:tracePt t="34332" x="2836863" y="4271963"/>
          <p14:tracePt t="34336" x="2786063" y="4281488"/>
          <p14:tracePt t="34340" x="2752725" y="4289425"/>
          <p14:tracePt t="34344" x="2719388" y="4297363"/>
          <p14:tracePt t="34348" x="2684463" y="4306888"/>
          <p14:tracePt t="34352" x="2651125" y="4314825"/>
          <p14:tracePt t="34356" x="2609850" y="4322763"/>
          <p14:tracePt t="34360" x="2601913" y="4330700"/>
          <p14:tracePt t="34364" x="2584450" y="4340225"/>
          <p14:tracePt t="34368" x="2543175" y="4348163"/>
          <p14:tracePt t="34373" x="2517775" y="4348163"/>
          <p14:tracePt t="34376" x="2474913" y="4356100"/>
          <p14:tracePt t="34380" x="2459038" y="4356100"/>
          <p14:tracePt t="34384" x="2416175" y="4365625"/>
          <p14:tracePt t="34388" x="2400300" y="4373563"/>
          <p14:tracePt t="34392" x="2357438" y="4381500"/>
          <p14:tracePt t="34396" x="2332038" y="4381500"/>
          <p14:tracePt t="34400" x="2316163" y="4381500"/>
          <p14:tracePt t="34404" x="2273300" y="4381500"/>
          <p14:tracePt t="34409" x="2257425" y="4381500"/>
          <p14:tracePt t="34412" x="2214563" y="4381500"/>
          <p14:tracePt t="34416" x="2198688" y="4381500"/>
          <p14:tracePt t="34420" x="2155825" y="4381500"/>
          <p14:tracePt t="34425" x="2139950" y="4381500"/>
          <p14:tracePt t="34428" x="2114550" y="4381500"/>
          <p14:tracePt t="34432" x="2106613" y="4381500"/>
          <p14:tracePt t="34436" x="2097088" y="4381500"/>
          <p14:tracePt t="34440" x="2073275" y="4381500"/>
          <p14:tracePt t="34444" x="2063750" y="4381500"/>
          <p14:tracePt t="34448" x="2038350" y="4381500"/>
          <p14:tracePt t="34456" x="2022475" y="4389438"/>
          <p14:tracePt t="34460" x="2014538" y="4389438"/>
          <p14:tracePt t="34468" x="2005013" y="4389438"/>
          <p14:tracePt t="34472" x="1997075" y="4389438"/>
          <p14:tracePt t="34476" x="1979613" y="4398963"/>
          <p14:tracePt t="34480" x="1971675" y="4398963"/>
          <p14:tracePt t="34484" x="1955800" y="4406900"/>
          <p14:tracePt t="34489" x="1946275" y="4406900"/>
          <p14:tracePt t="34492" x="1920875" y="4406900"/>
          <p14:tracePt t="34496" x="1905000" y="4414838"/>
          <p14:tracePt t="34500" x="1897063" y="4414838"/>
          <p14:tracePt t="34505" x="1871663" y="4424363"/>
          <p14:tracePt t="34508" x="1854200" y="4424363"/>
          <p14:tracePt t="34512" x="1803400" y="4432300"/>
          <p14:tracePt t="34514" x="1787525" y="4432300"/>
          <p14:tracePt t="34518" x="1770063" y="4440238"/>
          <p14:tracePt t="34522" x="1720850" y="4448175"/>
          <p14:tracePt t="34526" x="1703388" y="4457700"/>
          <p14:tracePt t="34530" x="1644650" y="4465638"/>
          <p14:tracePt t="34534" x="1619250" y="4465638"/>
          <p14:tracePt t="34539" x="1560513" y="4483100"/>
          <p14:tracePt t="34542" x="1544638" y="4483100"/>
          <p14:tracePt t="34546" x="1527175" y="4491038"/>
          <p14:tracePt t="34550" x="1485900" y="4498975"/>
          <p14:tracePt t="34555" x="1468438" y="4498975"/>
          <p14:tracePt t="34558" x="1435100" y="4506913"/>
          <p14:tracePt t="34562" x="1409700" y="4506913"/>
          <p14:tracePt t="34566" x="1384300" y="4516438"/>
          <p14:tracePt t="34574" x="1368425" y="4524375"/>
          <p14:tracePt t="34578" x="1343025" y="4524375"/>
          <p14:tracePt t="34586" x="1333500" y="4524375"/>
          <p14:tracePt t="34590" x="1317625" y="4524375"/>
          <p14:tracePt t="34598" x="1300163" y="4532313"/>
          <p14:tracePt t="34602" x="1292225" y="4532313"/>
          <p14:tracePt t="34606" x="1266825" y="4541838"/>
          <p14:tracePt t="34610" x="1258888" y="4541838"/>
          <p14:tracePt t="34614" x="1241425" y="4541838"/>
          <p14:tracePt t="34618" x="1233488" y="4549775"/>
          <p14:tracePt t="34622" x="1225550" y="4549775"/>
          <p14:tracePt t="34626" x="1182688" y="4549775"/>
          <p14:tracePt t="34630" x="1166813" y="4549775"/>
          <p14:tracePt t="34634" x="1123950" y="4549775"/>
          <p14:tracePt t="34639" x="1108075" y="4549775"/>
          <p14:tracePt t="34643" x="1074738" y="4549775"/>
          <p14:tracePt t="34646" x="1065213" y="4549775"/>
          <p14:tracePt t="34650" x="1049338" y="4549775"/>
          <p14:tracePt t="34654" x="1006475" y="4549775"/>
          <p14:tracePt t="34658" x="998538" y="4549775"/>
          <p14:tracePt t="34662" x="947738" y="4549775"/>
          <p14:tracePt t="34666" x="939800" y="4549775"/>
          <p14:tracePt t="34670" x="906463" y="4549775"/>
          <p14:tracePt t="34674" x="898525" y="4549775"/>
          <p14:tracePt t="34678" x="881063" y="4549775"/>
          <p14:tracePt t="34682" x="873125" y="4549775"/>
          <p14:tracePt t="34686" x="855663" y="4549775"/>
          <p14:tracePt t="34769" x="863600" y="4549775"/>
          <p14:tracePt t="34772" x="873125" y="4549775"/>
          <p14:tracePt t="34780" x="881063" y="4541838"/>
          <p14:tracePt t="34788" x="889000" y="4532313"/>
          <p14:tracePt t="34796" x="898525" y="4532313"/>
          <p14:tracePt t="34800" x="906463" y="4532313"/>
          <p14:tracePt t="34808" x="914400" y="4532313"/>
          <p14:tracePt t="34816" x="922338" y="4532313"/>
          <p14:tracePt t="34820" x="973138" y="4516438"/>
          <p14:tracePt t="34824" x="990600" y="4516438"/>
          <p14:tracePt t="34828" x="998538" y="4516438"/>
          <p14:tracePt t="34832" x="1023938" y="4506913"/>
          <p14:tracePt t="34836" x="1031875" y="4506913"/>
          <p14:tracePt t="34840" x="1057275" y="4506913"/>
          <p14:tracePt t="34844" x="1074738" y="4506913"/>
          <p14:tracePt t="34848" x="1108075" y="4506913"/>
          <p14:tracePt t="34852" x="1133475" y="4506913"/>
          <p14:tracePt t="34856" x="1166813" y="4506913"/>
          <p14:tracePt t="34860" x="1182688" y="4506913"/>
          <p14:tracePt t="34864" x="1225550" y="4506913"/>
          <p14:tracePt t="34868" x="1241425" y="4506913"/>
          <p14:tracePt t="34872" x="1250950" y="4506913"/>
          <p14:tracePt t="34876" x="1292225" y="4506913"/>
          <p14:tracePt t="34880" x="1309688" y="4506913"/>
          <p14:tracePt t="34884" x="1325563" y="4506913"/>
          <p14:tracePt t="34889" x="1343025" y="4506913"/>
          <p14:tracePt t="34892" x="1368425" y="4506913"/>
          <p14:tracePt t="34896" x="1376363" y="4506913"/>
          <p14:tracePt t="34900" x="1401763" y="4506913"/>
          <p14:tracePt t="34904" x="1409700" y="4506913"/>
          <p14:tracePt t="34906" x="1417638" y="4506913"/>
          <p14:tracePt t="34910" x="1427163" y="4506913"/>
          <p14:tracePt t="34916" x="1435100" y="4506913"/>
          <p14:tracePt t="34918" x="1443038" y="4506913"/>
          <p14:tracePt t="34922" x="1450975" y="4506913"/>
          <p14:tracePt t="34926" x="1460500" y="4506913"/>
          <p14:tracePt t="34934" x="1468438" y="4506913"/>
          <p14:tracePt t="34938" x="1476375" y="4506913"/>
          <p14:tracePt t="34942" x="1485900" y="4506913"/>
          <p14:tracePt t="34946" x="1493838" y="4506913"/>
          <p14:tracePt t="34954" x="1509713" y="4506913"/>
          <p14:tracePt t="34958" x="1519238" y="4506913"/>
          <p14:tracePt t="34966" x="1535113" y="4506913"/>
          <p14:tracePt t="34970" x="1544638" y="4506913"/>
          <p14:tracePt t="34974" x="1568450" y="4506913"/>
          <p14:tracePt t="34978" x="1577975" y="4506913"/>
          <p14:tracePt t="34986" x="1593850" y="4506913"/>
          <p14:tracePt t="34990" x="1611313" y="4506913"/>
          <p14:tracePt t="34994" x="1627188" y="4506913"/>
          <p14:tracePt t="34998" x="1636713" y="4506913"/>
          <p14:tracePt t="35002" x="1652588" y="4506913"/>
          <p14:tracePt t="35006" x="1662113" y="4506913"/>
          <p14:tracePt t="35010" x="1670050" y="4506913"/>
          <p14:tracePt t="35014" x="1695450" y="4506913"/>
          <p14:tracePt t="35022" x="1711325" y="4506913"/>
          <p14:tracePt t="35026" x="1720850" y="4506913"/>
          <p14:tracePt t="35030" x="1736725" y="4506913"/>
          <p14:tracePt t="35034" x="1744663" y="4506913"/>
          <p14:tracePt t="35039" x="1754188" y="4506913"/>
          <p14:tracePt t="35042" x="1762125" y="4506913"/>
          <p14:tracePt t="35050" x="1779588" y="4516438"/>
          <p14:tracePt t="35058" x="1787525" y="4516438"/>
          <p14:tracePt t="35062" x="1795463" y="4516438"/>
          <p14:tracePt t="35066" x="1803400" y="4516438"/>
          <p14:tracePt t="35070" x="1812925" y="4516438"/>
          <p14:tracePt t="35078" x="1828800" y="4516438"/>
          <p14:tracePt t="35090" x="1838325" y="4516438"/>
          <p14:tracePt t="35098" x="1846263" y="4516438"/>
          <p14:tracePt t="35109" x="1862138" y="4516438"/>
          <p14:tracePt t="35116" x="1871663" y="4516438"/>
          <p14:tracePt t="35120" x="1879600" y="4516438"/>
          <p14:tracePt t="35124" x="1887538" y="4516438"/>
          <p14:tracePt t="35132" x="1897063" y="4524375"/>
          <p14:tracePt t="35140" x="1912938" y="4524375"/>
          <p14:tracePt t="35148" x="1920875" y="4524375"/>
          <p14:tracePt t="35156" x="1930400" y="4524375"/>
          <p14:tracePt t="35164" x="1938338" y="4524375"/>
          <p14:tracePt t="35168" x="1946275" y="4524375"/>
          <p14:tracePt t="35176" x="1955800" y="4524375"/>
          <p14:tracePt t="35184" x="1963738" y="4524375"/>
          <p14:tracePt t="35192" x="1971675" y="4524375"/>
          <p14:tracePt t="35196" x="1979613" y="4524375"/>
          <p14:tracePt t="35200" x="1989138" y="4524375"/>
          <p14:tracePt t="35208" x="1997075" y="4524375"/>
          <p14:tracePt t="35212" x="2005013" y="4524375"/>
          <p14:tracePt t="35216" x="2014538" y="4524375"/>
          <p14:tracePt t="35224" x="2022475" y="4524375"/>
          <p14:tracePt t="35228" x="2030413" y="4524375"/>
          <p14:tracePt t="35232" x="2038350" y="4524375"/>
          <p14:tracePt t="35240" x="2047875" y="4524375"/>
          <p14:tracePt t="35248" x="2055813" y="4524375"/>
          <p14:tracePt t="35252" x="2063750" y="4524375"/>
          <p14:tracePt t="35256" x="2073275" y="4524375"/>
          <p14:tracePt t="35260" x="2081213" y="4524375"/>
          <p14:tracePt t="35264" x="2089150" y="4524375"/>
          <p14:tracePt t="35276" x="2097088" y="4524375"/>
          <p14:tracePt t="35289" x="2106613" y="4524375"/>
          <p14:tracePt t="35298" x="2114550" y="4524375"/>
          <p14:tracePt t="35307" x="2122488" y="4524375"/>
          <p14:tracePt t="35326" x="2132013" y="4524375"/>
          <p14:tracePt t="35351" x="2139950" y="4524375"/>
          <p14:tracePt t="35375" x="2155825" y="4524375"/>
          <p14:tracePt t="35382" x="2165350" y="4524375"/>
          <p14:tracePt t="35390" x="2173288" y="4524375"/>
          <p14:tracePt t="35394" x="2181225" y="4524375"/>
          <p14:tracePt t="35398" x="2190750" y="4524375"/>
          <p14:tracePt t="35406" x="2198688" y="4524375"/>
          <p14:tracePt t="35414" x="2206625" y="4524375"/>
          <p14:tracePt t="35418" x="2214563" y="4524375"/>
          <p14:tracePt t="35422" x="2224088" y="4524375"/>
          <p14:tracePt t="35426" x="2232025" y="4524375"/>
          <p14:tracePt t="35430" x="2239963" y="4524375"/>
          <p14:tracePt t="35439" x="2249488" y="4524375"/>
          <p14:tracePt t="35442" x="2257425" y="4524375"/>
          <p14:tracePt t="35454" x="2273300" y="4524375"/>
          <p14:tracePt t="35462" x="2282825" y="4524375"/>
          <p14:tracePt t="35470" x="2298700" y="4524375"/>
          <p14:tracePt t="35482" x="2308225" y="4524375"/>
          <p14:tracePt t="35486" x="2316163" y="4524375"/>
          <p14:tracePt t="35492" x="2324100" y="4524375"/>
          <p14:tracePt t="35496" x="2332038" y="4524375"/>
          <p14:tracePt t="35500" x="2341563" y="4524375"/>
          <p14:tracePt t="35509" x="2349500" y="4524375"/>
          <p14:tracePt t="35522" x="2366963" y="4524375"/>
          <p14:tracePt t="35524" x="2374900" y="4524375"/>
          <p14:tracePt t="35528" x="2382838" y="4524375"/>
          <p14:tracePt t="35536" x="2390775" y="4524375"/>
          <p14:tracePt t="35544" x="2408238" y="4524375"/>
          <p14:tracePt t="35556" x="2416175" y="4524375"/>
          <p14:tracePt t="35564" x="2425700" y="4524375"/>
          <p14:tracePt t="35568" x="2433638" y="4524375"/>
          <p14:tracePt t="35572" x="2441575" y="4524375"/>
          <p14:tracePt t="35576" x="2449513" y="4524375"/>
          <p14:tracePt t="35580" x="2459038" y="4524375"/>
          <p14:tracePt t="35584" x="2466975" y="4524375"/>
          <p14:tracePt t="35588" x="2474913" y="4524375"/>
          <p14:tracePt t="35592" x="2484438" y="4524375"/>
          <p14:tracePt t="35596" x="2492375" y="4524375"/>
          <p14:tracePt t="35600" x="2500313" y="4524375"/>
          <p14:tracePt t="35604" x="2508250" y="4524375"/>
          <p14:tracePt t="35608" x="2517775" y="4524375"/>
          <p14:tracePt t="35612" x="2533650" y="4524375"/>
          <p14:tracePt t="35616" x="2584450" y="4524375"/>
          <p14:tracePt t="35620" x="2609850" y="4524375"/>
          <p14:tracePt t="35624" x="2617788" y="4524375"/>
          <p14:tracePt t="35628" x="2643188" y="4524375"/>
          <p14:tracePt t="35632" x="2651125" y="4524375"/>
          <p14:tracePt t="35636" x="2668588" y="4524375"/>
          <p14:tracePt t="35640" x="2693988" y="4524375"/>
          <p14:tracePt t="35644" x="2709863" y="4524375"/>
          <p14:tracePt t="35648" x="2735263" y="4524375"/>
          <p14:tracePt t="35652" x="2743200" y="4524375"/>
          <p14:tracePt t="35656" x="2778125" y="4524375"/>
          <p14:tracePt t="35660" x="2794000" y="4524375"/>
          <p14:tracePt t="35664" x="2827338" y="4524375"/>
          <p14:tracePt t="35668" x="2844800" y="4524375"/>
          <p14:tracePt t="35672" x="2860675" y="4524375"/>
          <p14:tracePt t="35676" x="2895600" y="4524375"/>
          <p14:tracePt t="35680" x="2911475" y="4524375"/>
          <p14:tracePt t="35684" x="2944813" y="4524375"/>
          <p14:tracePt t="35689" x="2954338" y="4524375"/>
          <p14:tracePt t="35690" x="2995613" y="4524375"/>
          <p14:tracePt t="35694" x="3003550" y="4524375"/>
          <p14:tracePt t="35698" x="3036888" y="4524375"/>
          <p14:tracePt t="35702" x="3054350" y="4524375"/>
          <p14:tracePt t="35707" x="3071813" y="4524375"/>
          <p14:tracePt t="35710" x="3095625" y="4524375"/>
          <p14:tracePt t="35714" x="3105150" y="4524375"/>
          <p14:tracePt t="35719" x="3130550" y="4524375"/>
          <p14:tracePt t="35722" x="3138488" y="4524375"/>
          <p14:tracePt t="35726" x="3163888" y="4524375"/>
          <p14:tracePt t="35730" x="3179763" y="4524375"/>
          <p14:tracePt t="35734" x="3197225" y="4524375"/>
          <p14:tracePt t="35742" x="3213100" y="4524375"/>
          <p14:tracePt t="35746" x="3230563" y="4524375"/>
          <p14:tracePt t="35750" x="3238500" y="4524375"/>
          <p14:tracePt t="35754" x="3255963" y="4524375"/>
          <p14:tracePt t="35758" x="3263900" y="4524375"/>
          <p14:tracePt t="35762" x="3281363" y="4524375"/>
          <p14:tracePt t="35766" x="3289300" y="4524375"/>
          <p14:tracePt t="35770" x="3297238" y="4524375"/>
          <p14:tracePt t="35774" x="3314700" y="4524375"/>
          <p14:tracePt t="35778" x="3322638" y="4524375"/>
          <p14:tracePt t="35782" x="3340100" y="4524375"/>
          <p14:tracePt t="35786" x="3348038" y="4524375"/>
          <p14:tracePt t="35790" x="3355975" y="4524375"/>
          <p14:tracePt t="35794" x="3381375" y="4524375"/>
          <p14:tracePt t="35798" x="3389313" y="4524375"/>
          <p14:tracePt t="35802" x="3406775" y="4524375"/>
          <p14:tracePt t="35806" x="3414713" y="4524375"/>
          <p14:tracePt t="35810" x="3432175" y="4524375"/>
          <p14:tracePt t="35814" x="3448050" y="4524375"/>
          <p14:tracePt t="35822" x="3473450" y="4524375"/>
          <p14:tracePt t="35826" x="3482975" y="4524375"/>
          <p14:tracePt t="35830" x="3506788" y="4524375"/>
          <p14:tracePt t="35834" x="3516313" y="4524375"/>
          <p14:tracePt t="35839" x="3532188" y="4524375"/>
          <p14:tracePt t="35842" x="3541713" y="4524375"/>
          <p14:tracePt t="35846" x="3549650" y="4524375"/>
          <p14:tracePt t="35850" x="3557588" y="4524375"/>
          <p14:tracePt t="35854" x="3575050" y="4524375"/>
          <p14:tracePt t="35858" x="3600450" y="4524375"/>
          <p14:tracePt t="35866" x="3616325" y="4524375"/>
          <p14:tracePt t="35870" x="3633788" y="4524375"/>
          <p14:tracePt t="35874" x="3641725" y="4524375"/>
          <p14:tracePt t="35878" x="3659188" y="4524375"/>
          <p14:tracePt t="35882" x="3667125" y="4524375"/>
          <p14:tracePt t="35884" x="3683000" y="4524375"/>
          <p14:tracePt t="35888" x="3692525" y="4524375"/>
          <p14:tracePt t="35893" x="3700463" y="4524375"/>
          <p14:tracePt t="35896" x="3717925" y="4524375"/>
          <p14:tracePt t="35900" x="3725863" y="4524375"/>
          <p14:tracePt t="35904" x="3741738" y="4524375"/>
          <p14:tracePt t="35912" x="3751263" y="4524375"/>
          <p14:tracePt t="35916" x="3767138" y="4524375"/>
          <p14:tracePt t="35920" x="3776663" y="4524375"/>
          <p14:tracePt t="35928" x="3784600" y="4524375"/>
          <p14:tracePt t="35936" x="3792538" y="4524375"/>
          <p14:tracePt t="35989" x="3800475" y="4524375"/>
          <p14:tracePt t="36013" x="3810000" y="4524375"/>
          <p14:tracePt t="36024" x="3817938" y="4524375"/>
          <p14:tracePt t="36036" x="3835400" y="4524375"/>
          <p14:tracePt t="36040" x="3843338" y="4524375"/>
          <p14:tracePt t="36048" x="3851275" y="4524375"/>
          <p14:tracePt t="36052" x="3859213" y="4524375"/>
          <p14:tracePt t="36056" x="3868738" y="4524375"/>
          <p14:tracePt t="36064" x="3884613" y="4524375"/>
          <p14:tracePt t="36072" x="3902075" y="4524375"/>
          <p14:tracePt t="36080" x="3910013" y="4524375"/>
          <p14:tracePt t="36082" x="3917950" y="4524375"/>
          <p14:tracePt t="36086" x="3927475" y="4524375"/>
          <p14:tracePt t="36090" x="3935413" y="4524375"/>
          <p14:tracePt t="36094" x="3943350" y="4524375"/>
          <p14:tracePt t="36098" x="3952875" y="4524375"/>
          <p14:tracePt t="36102" x="3960813" y="4524375"/>
          <p14:tracePt t="36106" x="3968750" y="4524375"/>
          <p14:tracePt t="36110" x="3976688" y="4524375"/>
          <p14:tracePt t="36114" x="3986213" y="4524375"/>
          <p14:tracePt t="36122" x="4002088" y="4524375"/>
          <p14:tracePt t="36134" x="4011613" y="4524375"/>
          <p14:tracePt t="36146" x="4019550" y="4524375"/>
          <p14:tracePt t="36163" x="4027488" y="4524375"/>
          <p14:tracePt t="36179" x="4035425" y="4524375"/>
          <p14:tracePt t="36195" x="4044950" y="4524375"/>
          <p14:tracePt t="36219" x="4052888" y="4524375"/>
          <p14:tracePt t="36226" x="4060825" y="4524375"/>
          <p14:tracePt t="36239" x="4070350" y="4524375"/>
          <p14:tracePt t="36250" x="4078288" y="4524375"/>
          <p14:tracePt t="36275" x="4086225" y="4524375"/>
          <p14:tracePt t="36280" x="4094163" y="4524375"/>
          <p14:tracePt t="36284" x="4103688" y="4524375"/>
          <p14:tracePt t="36297" x="4111625" y="4524375"/>
          <p14:tracePt t="36309" x="4119563" y="4524375"/>
          <p14:tracePt t="36316" x="4137025" y="4524375"/>
          <p14:tracePt t="36328" x="4144963" y="4524375"/>
          <p14:tracePt t="36340" x="4152900" y="4524375"/>
          <p14:tracePt t="36352" x="4162425" y="4524375"/>
          <p14:tracePt t="36360" x="4170363" y="4524375"/>
          <p14:tracePt t="36372" x="4178300" y="4524375"/>
          <p14:tracePt t="36384" x="4195763" y="4524375"/>
          <p14:tracePt t="36396" x="4203700" y="4524375"/>
          <p14:tracePt t="36400" x="4211638" y="4524375"/>
          <p14:tracePt t="36409" x="4221163" y="4524375"/>
          <p14:tracePt t="36412" x="4229100" y="4524375"/>
          <p14:tracePt t="36416" x="4237038" y="4524375"/>
          <p14:tracePt t="36425" x="4246563" y="4524375"/>
          <p14:tracePt t="36428" x="4254500" y="4524375"/>
          <p14:tracePt t="36436" x="4262438" y="4524375"/>
          <p14:tracePt t="36444" x="4270375" y="4524375"/>
          <p14:tracePt t="36452" x="4313238" y="4524375"/>
          <p14:tracePt t="36460" x="4329113" y="4524375"/>
          <p14:tracePt t="36464" x="4338638" y="4524375"/>
          <p14:tracePt t="36468" x="4354513" y="4524375"/>
          <p14:tracePt t="36474" x="4371975" y="4524375"/>
          <p14:tracePt t="36478" x="4379913" y="4524375"/>
          <p14:tracePt t="36482" x="4387850" y="4524375"/>
          <p14:tracePt t="36486" x="4397375" y="4524375"/>
          <p14:tracePt t="36490" x="4413250" y="4524375"/>
          <p14:tracePt t="36494" x="4422775" y="4516438"/>
          <p14:tracePt t="36502" x="4430713" y="4516438"/>
          <p14:tracePt t="36506" x="4446588" y="4516438"/>
          <p14:tracePt t="36514" x="4456113" y="4516438"/>
          <p14:tracePt t="36522" x="4481513" y="4516438"/>
          <p14:tracePt t="36530" x="4497388" y="4516438"/>
          <p14:tracePt t="36534" x="4505325" y="4516438"/>
          <p14:tracePt t="36539" x="4514850" y="4516438"/>
          <p14:tracePt t="36542" x="4522788" y="4516438"/>
          <p14:tracePt t="36550" x="4540250" y="4516438"/>
          <p14:tracePt t="36558" x="4548188" y="4516438"/>
          <p14:tracePt t="36562" x="4556125" y="4516438"/>
          <p14:tracePt t="36570" x="4573588" y="4516438"/>
          <p14:tracePt t="36578" x="4581525" y="4516438"/>
          <p14:tracePt t="36582" x="4589463" y="4516438"/>
          <p14:tracePt t="36586" x="4598988" y="4516438"/>
          <p14:tracePt t="36590" x="4606925" y="4516438"/>
          <p14:tracePt t="36602" x="4622800" y="4516438"/>
          <p14:tracePt t="36610" x="4632325" y="4516438"/>
          <p14:tracePt t="36614" x="4640263" y="4516438"/>
          <p14:tracePt t="36622" x="4657725" y="4516438"/>
          <p14:tracePt t="36630" x="4665663" y="4516438"/>
          <p14:tracePt t="36639" x="4673600" y="4516438"/>
          <p14:tracePt t="36650" x="4681538" y="4516438"/>
          <p14:tracePt t="36658" x="4691063" y="4516438"/>
          <p14:tracePt t="36773" x="4699000" y="4516438"/>
          <p14:tracePt t="36796" x="4706938" y="4516438"/>
          <p14:tracePt t="36809" x="4706938" y="4524375"/>
          <p14:tracePt t="36833" x="4716463" y="4532313"/>
          <p14:tracePt t="36844" x="4724400" y="4532313"/>
          <p14:tracePt t="36856" x="4732338" y="4549775"/>
          <p14:tracePt t="36860" x="4749800" y="4557713"/>
          <p14:tracePt t="36864" x="4757738" y="4557713"/>
          <p14:tracePt t="36870" x="4765675" y="4549775"/>
          <p14:tracePt t="36874" x="4775200" y="4549775"/>
          <p14:tracePt t="36880" x="4783138" y="4532313"/>
          <p14:tracePt t="36886" x="4791075" y="4532313"/>
          <p14:tracePt t="36895" x="4799013" y="4532313"/>
          <p14:tracePt t="36903" x="4808538" y="4532313"/>
          <p14:tracePt t="37193" x="4808538" y="4541838"/>
          <p14:tracePt t="37201" x="4808538" y="4549775"/>
          <p14:tracePt t="37205" x="4808538" y="4557713"/>
          <p14:tracePt t="37208" x="4808538" y="4565650"/>
          <p14:tracePt t="37212" x="4808538" y="4575175"/>
          <p14:tracePt t="37217" x="4816475" y="4575175"/>
          <p14:tracePt t="37220" x="4833938" y="4583113"/>
          <p14:tracePt t="37225" x="4841875" y="4591050"/>
          <p14:tracePt t="37228" x="4875213" y="4600575"/>
          <p14:tracePt t="37232" x="4900613" y="4600575"/>
          <p14:tracePt t="37236" x="4933950" y="4600575"/>
          <p14:tracePt t="37240" x="4951413" y="4608513"/>
          <p14:tracePt t="37244" x="5000625" y="4624388"/>
          <p14:tracePt t="37249" x="5026025" y="4624388"/>
          <p14:tracePt t="37252" x="5084763" y="4633913"/>
          <p14:tracePt t="37255" x="5127625" y="4641850"/>
          <p14:tracePt t="37260" x="5202238" y="4649788"/>
          <p14:tracePt t="37262" x="5235575" y="4649788"/>
          <p14:tracePt t="37266" x="5260975" y="4649788"/>
          <p14:tracePt t="37270" x="5345113" y="4659313"/>
          <p14:tracePt t="37275" x="5370513" y="4659313"/>
          <p14:tracePt t="37279" x="5437188" y="4659313"/>
          <p14:tracePt t="37282" x="5470525" y="4659313"/>
          <p14:tracePt t="37286" x="5554663" y="4649788"/>
          <p14:tracePt t="37291" x="5588000" y="4649788"/>
          <p14:tracePt t="37294" x="5672138" y="4641850"/>
          <p14:tracePt t="37299" x="5715000" y="4641850"/>
          <p14:tracePt t="37302" x="5738813" y="4641850"/>
          <p14:tracePt t="37307" x="5797550" y="4633913"/>
          <p14:tracePt t="37310" x="5822950" y="4633913"/>
          <p14:tracePt t="37314" x="5881688" y="4624388"/>
          <p14:tracePt t="37318" x="5907088" y="4624388"/>
          <p14:tracePt t="37322" x="5957888" y="4624388"/>
          <p14:tracePt t="37326" x="5973763" y="4624388"/>
          <p14:tracePt t="37331" x="6024563" y="4616450"/>
          <p14:tracePt t="37334" x="6032500" y="4616450"/>
          <p14:tracePt t="37339" x="6042025" y="4616450"/>
          <p14:tracePt t="37342" x="6067425" y="4616450"/>
          <p14:tracePt t="37346" x="6075363" y="4616450"/>
          <p14:tracePt t="37350" x="6100763" y="4616450"/>
          <p14:tracePt t="37359" x="6116638" y="4616450"/>
          <p14:tracePt t="37363" x="6124575" y="4616450"/>
          <p14:tracePt t="37367" x="6134100" y="4616450"/>
          <p14:tracePt t="37375" x="6142038" y="4616450"/>
          <p14:tracePt t="37378" x="6149975" y="4616450"/>
          <p14:tracePt t="37386" x="6159500" y="4616450"/>
          <p14:tracePt t="37390" x="6175375" y="4616450"/>
          <p14:tracePt t="37394" x="6192838" y="4616450"/>
          <p14:tracePt t="37403" x="6208713" y="4616450"/>
          <p14:tracePt t="37406" x="6259513" y="4616450"/>
          <p14:tracePt t="37410" x="6267450" y="4616450"/>
          <p14:tracePt t="37414" x="6310313" y="4616450"/>
          <p14:tracePt t="37418" x="6335713" y="4616450"/>
          <p14:tracePt t="37422" x="6376988" y="4624388"/>
          <p14:tracePt t="37426" x="6402388" y="4624388"/>
          <p14:tracePt t="37430" x="6469063" y="4641850"/>
          <p14:tracePt t="37434" x="6494463" y="4641850"/>
          <p14:tracePt t="37439" x="6519863" y="4649788"/>
          <p14:tracePt t="37443" x="6594475" y="4659313"/>
          <p14:tracePt t="37446" x="6637338" y="4667250"/>
          <p14:tracePt t="37451" x="6737350" y="4675188"/>
          <p14:tracePt t="37452" x="6770688" y="4684713"/>
          <p14:tracePt t="37456" x="6813550" y="4684713"/>
          <p14:tracePt t="37460" x="6864350" y="4692650"/>
          <p14:tracePt t="37464" x="6923088" y="4692650"/>
          <p14:tracePt t="37468" x="6981825" y="4700588"/>
          <p14:tracePt t="37473" x="7056438" y="4700588"/>
          <p14:tracePt t="37476" x="7123113" y="4700588"/>
          <p14:tracePt t="37480" x="7191375" y="4700588"/>
          <p14:tracePt t="37484" x="7258050" y="4700588"/>
          <p14:tracePt t="37489" x="7350125" y="4708525"/>
          <p14:tracePt t="37493" x="7416800" y="4708525"/>
          <p14:tracePt t="37496" x="7485063" y="4718050"/>
          <p14:tracePt t="37501" x="7551738" y="4718050"/>
          <p14:tracePt t="37506" x="7643813" y="4718050"/>
          <p14:tracePt t="37509" x="7686675" y="4725988"/>
          <p14:tracePt t="37513" x="7769225" y="4733925"/>
          <p14:tracePt t="37516" x="7812088" y="4733925"/>
          <p14:tracePt t="37520" x="7862888" y="4743450"/>
          <p14:tracePt t="37524" x="7904163" y="4743450"/>
          <p14:tracePt t="37528" x="7954963" y="4743450"/>
          <p14:tracePt t="37532" x="7996238" y="4743450"/>
          <p14:tracePt t="37536" x="8054975" y="4743450"/>
          <p14:tracePt t="37540" x="8088313" y="4743450"/>
          <p14:tracePt t="37544" x="8113713" y="4743450"/>
          <p14:tracePt t="37548" x="8147050" y="4743450"/>
          <p14:tracePt t="37552" x="8189913" y="4743450"/>
          <p14:tracePt t="37557" x="8197850" y="4743450"/>
          <p14:tracePt t="37561" x="8231188" y="4743450"/>
          <p14:tracePt t="37564" x="8248650" y="4743450"/>
          <p14:tracePt t="37568" x="8274050" y="4743450"/>
          <p14:tracePt t="37572" x="8281988" y="4743450"/>
          <p14:tracePt t="37576" x="8289925" y="4743450"/>
          <p14:tracePt t="37580" x="8307388" y="4743450"/>
          <p14:tracePt t="37584" x="8315325" y="4743450"/>
          <p14:tracePt t="37588" x="8323263" y="4743450"/>
          <p14:tracePt t="37592" x="8332788" y="4743450"/>
          <p14:tracePt t="37596" x="8340725" y="4743450"/>
          <p14:tracePt t="37605" x="8348663" y="4743450"/>
          <p14:tracePt t="37609" x="8356600" y="4743450"/>
          <p14:tracePt t="37616" x="8374063" y="4743450"/>
          <p14:tracePt t="37625" x="8382000" y="4743450"/>
          <p14:tracePt t="37628" x="8391525" y="4743450"/>
          <p14:tracePt t="37632" x="8399463" y="4743450"/>
          <p14:tracePt t="37640" x="8407400" y="4743450"/>
          <p14:tracePt t="37648" x="8415338" y="4751388"/>
          <p14:tracePt t="37659" x="8424863" y="4759325"/>
          <p14:tracePt t="37662" x="8432800" y="4759325"/>
          <p14:tracePt t="37687" x="8440738" y="4759325"/>
          <p14:tracePt t="37703" x="8450263" y="4759325"/>
          <p14:tracePt t="37711" x="8483600" y="4759325"/>
          <p14:tracePt t="37714" x="8499475" y="4759325"/>
          <p14:tracePt t="37718" x="8509000" y="4759325"/>
          <p14:tracePt t="37722" x="8532813" y="4767263"/>
          <p14:tracePt t="37726" x="8542338" y="4767263"/>
          <p14:tracePt t="37730" x="8575675" y="4767263"/>
          <p14:tracePt t="37734" x="8591550" y="4767263"/>
          <p14:tracePt t="37738" x="8626475" y="4767263"/>
          <p14:tracePt t="37742" x="8642350" y="4767263"/>
          <p14:tracePt t="37746" x="8685213" y="4767263"/>
          <p14:tracePt t="37751" x="8701088" y="4767263"/>
          <p14:tracePt t="37756" x="8718550" y="4767263"/>
          <p14:tracePt t="37759" x="8759825" y="4767263"/>
          <p14:tracePt t="37763" x="8777288" y="4767263"/>
          <p14:tracePt t="37767" x="8826500" y="4767263"/>
          <p14:tracePt t="37771" x="8851900" y="4767263"/>
          <p14:tracePt t="37775" x="8902700" y="4767263"/>
          <p14:tracePt t="37779" x="8920163" y="4767263"/>
          <p14:tracePt t="37782" x="8969375" y="4767263"/>
          <p14:tracePt t="37787" x="8986838" y="4767263"/>
          <p14:tracePt t="37790" x="9037638" y="4767263"/>
          <p14:tracePt t="37794" x="9053513" y="4767263"/>
          <p14:tracePt t="37798" x="9078913" y="4767263"/>
          <p14:tracePt t="37802" x="9120188" y="4767263"/>
          <p14:tracePt t="37806" x="9145588" y="4767263"/>
          <p14:tracePt t="37810" x="9196388" y="4776788"/>
          <p14:tracePt t="37815" x="9213850" y="4776788"/>
          <p14:tracePt t="37818" x="9247188" y="4776788"/>
          <p14:tracePt t="37822" x="9263063" y="4776788"/>
          <p14:tracePt t="37826" x="9296400" y="4776788"/>
          <p14:tracePt t="37830" x="9305925" y="4776788"/>
          <p14:tracePt t="37834" x="9321800" y="4776788"/>
          <p14:tracePt t="37839" x="9347200" y="4776788"/>
          <p14:tracePt t="37842" x="9372600" y="4784725"/>
          <p14:tracePt t="37844" x="9398000" y="4784725"/>
          <p14:tracePt t="37848" x="9413875" y="4784725"/>
          <p14:tracePt t="37852" x="9439275" y="4784725"/>
          <p14:tracePt t="37856" x="9448800" y="4784725"/>
          <p14:tracePt t="37860" x="9472613" y="4784725"/>
          <p14:tracePt t="37864" x="9482138" y="4784725"/>
          <p14:tracePt t="37868" x="9498013" y="4784725"/>
          <p14:tracePt t="37872" x="9507538" y="4784725"/>
          <p14:tracePt t="37881" x="9523413" y="4784725"/>
          <p14:tracePt t="37884" x="9531350" y="4784725"/>
          <p14:tracePt t="37889" x="9540875" y="4784725"/>
          <p14:tracePt t="37897" x="9548813" y="4784725"/>
          <p14:tracePt t="37925" x="9556750" y="4784725"/>
          <p14:tracePt t="38043" x="9556750" y="4792663"/>
          <p14:tracePt t="38055" x="9548813" y="4792663"/>
          <p14:tracePt t="38067" x="9540875" y="4792663"/>
          <p14:tracePt t="38075" x="9531350" y="4792663"/>
          <p14:tracePt t="38078" x="9523413" y="4802188"/>
          <p14:tracePt t="38091" x="9515475" y="4802188"/>
          <p14:tracePt t="38103" x="9507538" y="4802188"/>
          <p14:tracePt t="38127" x="9498013" y="4810125"/>
          <p14:tracePt t="38130" x="9490075" y="4810125"/>
          <p14:tracePt t="38139" x="9490075" y="4818063"/>
          <p14:tracePt t="38142" x="9482138" y="4818063"/>
          <p14:tracePt t="38155" x="9472613" y="4818063"/>
          <p14:tracePt t="38167" x="9464675" y="4818063"/>
          <p14:tracePt t="38175" x="9456738" y="4818063"/>
          <p14:tracePt t="38187" x="9448800" y="4818063"/>
          <p14:tracePt t="38281" x="9439275" y="4818063"/>
          <p14:tracePt t="38288" x="9431338" y="4818063"/>
          <p14:tracePt t="38293" x="9423400" y="4818063"/>
          <p14:tracePt t="38297" x="9413875" y="4818063"/>
          <p14:tracePt t="38305" x="9405938" y="4818063"/>
          <p14:tracePt t="38309" x="9405938" y="4826000"/>
          <p14:tracePt t="38313" x="9398000" y="4826000"/>
          <p14:tracePt t="38316" x="9390063" y="4826000"/>
          <p14:tracePt t="38329" x="9380538" y="4826000"/>
          <p14:tracePt t="38333" x="9372600" y="4835525"/>
          <p14:tracePt t="38337" x="9364663" y="4835525"/>
          <p14:tracePt t="38345" x="9355138" y="4835525"/>
          <p14:tracePt t="38349" x="9347200" y="4843463"/>
          <p14:tracePt t="38353" x="9347200" y="4851400"/>
          <p14:tracePt t="38357" x="9339263" y="4851400"/>
          <p14:tracePt t="38361" x="9331325" y="4860925"/>
          <p14:tracePt t="38369" x="9321800" y="4860925"/>
          <p14:tracePt t="38372" x="9313863" y="4868863"/>
          <p14:tracePt t="38376" x="9313863" y="4876800"/>
          <p14:tracePt t="38381" x="9305925" y="4876800"/>
          <p14:tracePt t="38384" x="9305925" y="4894263"/>
          <p14:tracePt t="38397" x="9296400" y="4902200"/>
          <p14:tracePt t="38405" x="9296400" y="4910138"/>
          <p14:tracePt t="38413" x="9288463" y="4919663"/>
          <p14:tracePt t="38425" x="9280525" y="4927600"/>
          <p14:tracePt t="38429" x="9280525" y="4935538"/>
          <p14:tracePt t="38435" x="9280525" y="4943475"/>
          <p14:tracePt t="38439" x="9272588" y="4953000"/>
          <p14:tracePt t="38447" x="9263063" y="4986338"/>
          <p14:tracePt t="38450" x="9255125" y="4986338"/>
          <p14:tracePt t="38455" x="9247188" y="5002213"/>
          <p14:tracePt t="38459" x="9247188" y="5011738"/>
          <p14:tracePt t="38463" x="9247188" y="5019675"/>
          <p14:tracePt t="38466" x="9237663" y="5037138"/>
          <p14:tracePt t="38475" x="9229725" y="5053013"/>
          <p14:tracePt t="38479" x="9229725" y="5060950"/>
          <p14:tracePt t="38482" x="9221788" y="5070475"/>
          <p14:tracePt t="38487" x="9221788" y="5078413"/>
          <p14:tracePt t="38491" x="9221788" y="5095875"/>
          <p14:tracePt t="38499" x="9221788" y="5103813"/>
          <p14:tracePt t="38503" x="9213850" y="5111750"/>
          <p14:tracePt t="38507" x="9213850" y="5119688"/>
          <p14:tracePt t="38511" x="9213850" y="5137150"/>
          <p14:tracePt t="38519" x="9213850" y="5145088"/>
          <p14:tracePt t="38523" x="9213850" y="5154613"/>
          <p14:tracePt t="38527" x="9213850" y="5162550"/>
          <p14:tracePt t="38530" x="9213850" y="5170488"/>
          <p14:tracePt t="38535" x="9213850" y="5178425"/>
          <p14:tracePt t="38539" x="9213850" y="5187950"/>
          <p14:tracePt t="38543" x="9213850" y="5195888"/>
          <p14:tracePt t="38547" x="9213850" y="5203825"/>
          <p14:tracePt t="38550" x="9213850" y="5213350"/>
          <p14:tracePt t="38559" x="9213850" y="5221288"/>
          <p14:tracePt t="38563" x="9213850" y="5229225"/>
          <p14:tracePt t="38567" x="9213850" y="5237163"/>
          <p14:tracePt t="38570" x="9213850" y="5246688"/>
          <p14:tracePt t="38575" x="9221788" y="5254625"/>
          <p14:tracePt t="38583" x="9221788" y="5262563"/>
          <p14:tracePt t="38587" x="9221788" y="5272088"/>
          <p14:tracePt t="38595" x="9229725" y="5280025"/>
          <p14:tracePt t="38599" x="9229725" y="5287963"/>
          <p14:tracePt t="38607" x="9237663" y="5295900"/>
          <p14:tracePt t="38619" x="9247188" y="5313363"/>
          <p14:tracePt t="38627" x="9247188" y="5321300"/>
          <p14:tracePt t="38629" x="9263063" y="5330825"/>
          <p14:tracePt t="38633" x="9263063" y="5338763"/>
          <p14:tracePt t="38637" x="9272588" y="5338763"/>
          <p14:tracePt t="38641" x="9272588" y="5346700"/>
          <p14:tracePt t="38645" x="9280525" y="5346700"/>
          <p14:tracePt t="38649" x="9280525" y="5356225"/>
          <p14:tracePt t="38653" x="9288463" y="5356225"/>
          <p14:tracePt t="38657" x="9296400" y="5364163"/>
          <p14:tracePt t="38660" x="9331325" y="5380038"/>
          <p14:tracePt t="38665" x="9339263" y="5389563"/>
          <p14:tracePt t="38669" x="9355138" y="5397500"/>
          <p14:tracePt t="38677" x="9372600" y="5405438"/>
          <p14:tracePt t="38680" x="9390063" y="5405438"/>
          <p14:tracePt t="38685" x="9398000" y="5414963"/>
          <p14:tracePt t="38688" x="9413875" y="5430838"/>
          <p14:tracePt t="38693" x="9423400" y="5430838"/>
          <p14:tracePt t="38697" x="9439275" y="5438775"/>
          <p14:tracePt t="38700" x="9448800" y="5448300"/>
          <p14:tracePt t="38705" x="9464675" y="5448300"/>
          <p14:tracePt t="38709" x="9472613" y="5456238"/>
          <p14:tracePt t="38713" x="9482138" y="5456238"/>
          <p14:tracePt t="38717" x="9490075" y="5464175"/>
          <p14:tracePt t="38720" x="9498013" y="5473700"/>
          <p14:tracePt t="38725" x="9515475" y="5473700"/>
          <p14:tracePt t="38729" x="9523413" y="5481638"/>
          <p14:tracePt t="38733" x="9540875" y="5489575"/>
          <p14:tracePt t="38741" x="9556750" y="5497513"/>
          <p14:tracePt t="38744" x="9574213" y="5514975"/>
          <p14:tracePt t="38753" x="9590088" y="5514975"/>
          <p14:tracePt t="38757" x="9590088" y="5522913"/>
          <p14:tracePt t="38761" x="9607550" y="5522913"/>
          <p14:tracePt t="38765" x="9615488" y="5522913"/>
          <p14:tracePt t="38769" x="9625013" y="5532438"/>
          <p14:tracePt t="38773" x="9632950" y="5540375"/>
          <p14:tracePt t="38776" x="9640888" y="5540375"/>
          <p14:tracePt t="38780" x="9658350" y="5540375"/>
          <p14:tracePt t="38784" x="9666288" y="5548313"/>
          <p14:tracePt t="38789" x="9683750" y="5556250"/>
          <p14:tracePt t="38793" x="9691688" y="5556250"/>
          <p14:tracePt t="38796" x="9699625" y="5556250"/>
          <p14:tracePt t="38801" x="9717088" y="5565775"/>
          <p14:tracePt t="38805" x="9725025" y="5565775"/>
          <p14:tracePt t="38809" x="9750425" y="5573713"/>
          <p14:tracePt t="38813" x="9758363" y="5581650"/>
          <p14:tracePt t="38817" x="9766300" y="5581650"/>
          <p14:tracePt t="38821" x="9783763" y="5581650"/>
          <p14:tracePt t="38823" x="9801225" y="5591175"/>
          <p14:tracePt t="38827" x="9825038" y="5599113"/>
          <p14:tracePt t="38831" x="9834563" y="5599113"/>
          <p14:tracePt t="38835" x="9859963" y="5607050"/>
          <p14:tracePt t="38839" x="9875838" y="5614988"/>
          <p14:tracePt t="38843" x="9883775" y="5614988"/>
          <p14:tracePt t="38847" x="9918700" y="5632450"/>
          <p14:tracePt t="38851" x="9926638" y="5632450"/>
          <p14:tracePt t="38855" x="9959975" y="5640388"/>
          <p14:tracePt t="38859" x="9967913" y="5640388"/>
          <p14:tracePt t="38863" x="9977438" y="5649913"/>
          <p14:tracePt t="38867" x="10001250" y="5649913"/>
          <p14:tracePt t="38871" x="10010775" y="5649913"/>
          <p14:tracePt t="38875" x="10036175" y="5657850"/>
          <p14:tracePt t="38879" x="10044113" y="5665788"/>
          <p14:tracePt t="38883" x="10069513" y="5673725"/>
          <p14:tracePt t="38887" x="10077450" y="5673725"/>
          <p14:tracePt t="38891" x="10085388" y="5673725"/>
          <p14:tracePt t="38895" x="10102850" y="5673725"/>
          <p14:tracePt t="38899" x="10110788" y="5673725"/>
          <p14:tracePt t="38903" x="10128250" y="5683250"/>
          <p14:tracePt t="38907" x="10136188" y="5683250"/>
          <p14:tracePt t="38911" x="10144125" y="5683250"/>
          <p14:tracePt t="38915" x="10161588" y="5691188"/>
          <p14:tracePt t="38919" x="10177463" y="5691188"/>
          <p14:tracePt t="38923" x="10194925" y="5691188"/>
          <p14:tracePt t="38927" x="10202863" y="5691188"/>
          <p14:tracePt t="38931" x="10228263" y="5699125"/>
          <p14:tracePt t="38935" x="10245725" y="5699125"/>
          <p14:tracePt t="38938" x="10261600" y="5699125"/>
          <p14:tracePt t="38943" x="10287000" y="5699125"/>
          <p14:tracePt t="38947" x="10294938" y="5699125"/>
          <p14:tracePt t="38951" x="10320338" y="5708650"/>
          <p14:tracePt t="38955" x="10329863" y="5708650"/>
          <p14:tracePt t="38959" x="10363200" y="5708650"/>
          <p14:tracePt t="38963" x="10371138" y="5708650"/>
          <p14:tracePt t="38967" x="10388600" y="5708650"/>
          <p14:tracePt t="38971" x="10421938" y="5716588"/>
          <p14:tracePt t="38975" x="10437813" y="5716588"/>
          <p14:tracePt t="38979" x="10471150" y="5716588"/>
          <p14:tracePt t="38983" x="10480675" y="5716588"/>
          <p14:tracePt t="38987" x="10496550" y="5716588"/>
          <p14:tracePt t="38991" x="10539413" y="5716588"/>
          <p14:tracePt t="38995" x="10547350" y="5716588"/>
          <p14:tracePt t="38999" x="10580688" y="5716588"/>
          <p14:tracePt t="39003" x="10598150" y="5716588"/>
          <p14:tracePt t="39007" x="10631488" y="5724525"/>
          <p14:tracePt t="39011" x="10639425" y="5724525"/>
          <p14:tracePt t="39015" x="10656888" y="5724525"/>
          <p14:tracePt t="39019" x="10698163" y="5732463"/>
          <p14:tracePt t="39021" x="10706100" y="5732463"/>
          <p14:tracePt t="39025" x="10741025" y="5732463"/>
          <p14:tracePt t="39029" x="10756900" y="5732463"/>
          <p14:tracePt t="39035" x="10764838" y="5732463"/>
          <p14:tracePt t="39037" x="10799763" y="5741988"/>
          <p14:tracePt t="39041" x="10823575" y="5741988"/>
          <p14:tracePt t="39045" x="10858500" y="5741988"/>
          <p14:tracePt t="39049" x="10866438" y="5741988"/>
          <p14:tracePt t="39053" x="10907713" y="5741988"/>
          <p14:tracePt t="39057" x="10925175" y="5741988"/>
          <p14:tracePt t="39061" x="10933113" y="5741988"/>
          <p14:tracePt t="39065" x="10966450" y="5741988"/>
          <p14:tracePt t="39069" x="10983913" y="5741988"/>
          <p14:tracePt t="39073" x="11017250" y="5741988"/>
          <p14:tracePt t="39077" x="11034713" y="5741988"/>
          <p14:tracePt t="39081" x="11068050" y="5741988"/>
          <p14:tracePt t="39085" x="11083925" y="5741988"/>
          <p14:tracePt t="39089" x="11093450" y="5741988"/>
          <p14:tracePt t="39093" x="11126788" y="5741988"/>
          <p14:tracePt t="39097" x="11142663" y="5741988"/>
          <p14:tracePt t="39101" x="11176000" y="5741988"/>
          <p14:tracePt t="39105" x="11193463" y="5741988"/>
          <p14:tracePt t="39109" x="11210925" y="5741988"/>
          <p14:tracePt t="39113" x="11244263" y="5741988"/>
          <p14:tracePt t="39117" x="11269663" y="5741988"/>
          <p14:tracePt t="39121" x="11303000" y="5741988"/>
          <p14:tracePt t="39125" x="11318875" y="5741988"/>
          <p14:tracePt t="39129" x="11352213" y="5741988"/>
          <p14:tracePt t="39133" x="11361738" y="5741988"/>
          <p14:tracePt t="39137" x="11377613" y="5741988"/>
          <p14:tracePt t="39141" x="11420475" y="5741988"/>
          <p14:tracePt t="39145" x="11428413" y="5741988"/>
          <p14:tracePt t="39149" x="11461750" y="5741988"/>
          <p14:tracePt t="39153" x="11487150" y="5741988"/>
          <p14:tracePt t="39157" x="11495088" y="5741988"/>
          <p14:tracePt t="39161" x="11528425" y="5732463"/>
          <p14:tracePt t="39165" x="11545888" y="5732463"/>
          <p14:tracePt t="39169" x="11571288" y="5732463"/>
          <p14:tracePt t="39173" x="11579225" y="5732463"/>
          <p14:tracePt t="39177" x="11612563" y="5732463"/>
          <p14:tracePt t="39181" x="11630025" y="5732463"/>
          <p14:tracePt t="39185" x="11637963" y="5732463"/>
          <p14:tracePt t="39189" x="11671300" y="5732463"/>
          <p14:tracePt t="39193" x="11680825" y="5732463"/>
          <p14:tracePt t="39197" x="11704638" y="5732463"/>
          <p14:tracePt t="39201" x="11714163" y="5732463"/>
          <p14:tracePt t="39205" x="11739563" y="5732463"/>
          <p14:tracePt t="39209" x="11747500" y="5724525"/>
          <p14:tracePt t="39215" x="11763375" y="5724525"/>
          <p14:tracePt t="39219" x="11772900" y="5716588"/>
          <p14:tracePt t="39225" x="11780838" y="5716588"/>
          <p14:tracePt t="39227" x="11788775" y="5716588"/>
          <p14:tracePt t="39235" x="11806238" y="5708650"/>
          <p14:tracePt t="39243" x="11814175" y="5699125"/>
          <p14:tracePt t="39247" x="11822113" y="5691188"/>
          <p14:tracePt t="39251" x="11831638" y="5691188"/>
          <p14:tracePt t="39259" x="11839575" y="5683250"/>
          <p14:tracePt t="39263" x="11847513" y="5673725"/>
          <p14:tracePt t="39267" x="11857038" y="5673725"/>
          <p14:tracePt t="39271" x="11857038" y="5665788"/>
          <p14:tracePt t="39275" x="11864975" y="5657850"/>
          <p14:tracePt t="39279" x="11864975" y="5649913"/>
          <p14:tracePt t="39283" x="11880850" y="5640388"/>
          <p14:tracePt t="39291" x="11898313" y="5624513"/>
          <p14:tracePt t="39299" x="11898313" y="5614988"/>
          <p14:tracePt t="39311" x="11906250" y="5599113"/>
          <p14:tracePt t="39315" x="11915775" y="5591175"/>
          <p14:tracePt t="39319" x="11915775" y="5581650"/>
          <p14:tracePt t="39323" x="11923713" y="5573713"/>
          <p14:tracePt t="39327" x="11923713" y="5565775"/>
          <p14:tracePt t="39331" x="11923713" y="5556250"/>
          <p14:tracePt t="39335" x="11931650" y="5540375"/>
          <p14:tracePt t="39343" x="11931650" y="5532438"/>
          <p14:tracePt t="39347" x="11939588" y="5514975"/>
          <p14:tracePt t="39356" x="11949113" y="5497513"/>
          <p14:tracePt t="39359" x="11949113" y="5489575"/>
          <p14:tracePt t="39367" x="11957050" y="5473700"/>
          <p14:tracePt t="39371" x="11957050" y="5464175"/>
          <p14:tracePt t="39379" x="11964988" y="5448300"/>
          <p14:tracePt t="39387" x="11964988" y="5438775"/>
          <p14:tracePt t="39391" x="11974513" y="5430838"/>
          <p14:tracePt t="39395" x="11974513" y="5422900"/>
          <p14:tracePt t="39399" x="11974513" y="5414963"/>
          <p14:tracePt t="39407" x="11974513" y="5405438"/>
          <p14:tracePt t="39411" x="11974513" y="5397500"/>
          <p14:tracePt t="39417" x="11974513" y="5389563"/>
          <p14:tracePt t="39425" x="11974513" y="5380038"/>
          <p14:tracePt t="39429" x="11974513" y="5372100"/>
          <p14:tracePt t="39437" x="11974513" y="5364163"/>
          <p14:tracePt t="39441" x="11974513" y="5356225"/>
          <p14:tracePt t="39453" x="11974513" y="5338763"/>
          <p14:tracePt t="39465" x="11974513" y="5330825"/>
          <p14:tracePt t="39469" x="11974513" y="5321300"/>
          <p14:tracePt t="39473" x="11974513" y="5305425"/>
          <p14:tracePt t="39481" x="11974513" y="5295900"/>
          <p14:tracePt t="39485" x="11974513" y="5287963"/>
          <p14:tracePt t="39489" x="11964988" y="5280025"/>
          <p14:tracePt t="39497" x="11957050" y="5262563"/>
          <p14:tracePt t="39501" x="11957050" y="5254625"/>
          <p14:tracePt t="39505" x="11957050" y="5246688"/>
          <p14:tracePt t="39509" x="11949113" y="5237163"/>
          <p14:tracePt t="39513" x="11939588" y="5229225"/>
          <p14:tracePt t="39522" x="11931650" y="5213350"/>
          <p14:tracePt t="39529" x="11923713" y="5195888"/>
          <p14:tracePt t="39533" x="11923713" y="5187950"/>
          <p14:tracePt t="39537" x="11915775" y="5178425"/>
          <p14:tracePt t="39541" x="11915775" y="5170488"/>
          <p14:tracePt t="39545" x="11915775" y="5162550"/>
          <p14:tracePt t="39549" x="11906250" y="5154613"/>
          <p14:tracePt t="39553" x="11906250" y="5145088"/>
          <p14:tracePt t="39557" x="11898313" y="5145088"/>
          <p14:tracePt t="39561" x="11890375" y="5137150"/>
          <p14:tracePt t="39565" x="11890375" y="5119688"/>
          <p14:tracePt t="39569" x="11890375" y="5111750"/>
          <p14:tracePt t="39573" x="11890375" y="5103813"/>
          <p14:tracePt t="39577" x="11880850" y="5103813"/>
          <p14:tracePt t="39581" x="11880850" y="5095875"/>
          <p14:tracePt t="39585" x="11880850" y="5086350"/>
          <p14:tracePt t="39589" x="11872913" y="5078413"/>
          <p14:tracePt t="39597" x="11864975" y="5060950"/>
          <p14:tracePt t="39605" x="11857038" y="5053013"/>
          <p14:tracePt t="39611" x="11857038" y="5045075"/>
          <p14:tracePt t="39615" x="11847513" y="5037138"/>
          <p14:tracePt t="39623" x="11839575" y="5027613"/>
          <p14:tracePt t="39627" x="11831638" y="5027613"/>
          <p14:tracePt t="39635" x="11831638" y="5019675"/>
          <p14:tracePt t="39639" x="11822113" y="5019675"/>
          <p14:tracePt t="39647" x="11814175" y="5011738"/>
          <p14:tracePt t="39651" x="11806238" y="5002213"/>
          <p14:tracePt t="39659" x="11798300" y="5002213"/>
          <p14:tracePt t="39663" x="11788775" y="4994275"/>
          <p14:tracePt t="39671" x="11780838" y="4986338"/>
          <p14:tracePt t="39675" x="11772900" y="4986338"/>
          <p14:tracePt t="39683" x="11730038" y="4968875"/>
          <p14:tracePt t="39687" x="11722100" y="4968875"/>
          <p14:tracePt t="39691" x="11704638" y="4960938"/>
          <p14:tracePt t="39695" x="11696700" y="4960938"/>
          <p14:tracePt t="39699" x="11680825" y="4953000"/>
          <p14:tracePt t="39707" x="11671300" y="4953000"/>
          <p14:tracePt t="39711" x="11655425" y="4943475"/>
          <p14:tracePt t="39719" x="11637963" y="4943475"/>
          <p14:tracePt t="39723" x="11630025" y="4943475"/>
          <p14:tracePt t="39727" x="11622088" y="4943475"/>
          <p14:tracePt t="39731" x="11612563" y="4935538"/>
          <p14:tracePt t="39735" x="11596688" y="4935538"/>
          <p14:tracePt t="39739" x="11587163" y="4935538"/>
          <p14:tracePt t="39743" x="11579225" y="4927600"/>
          <p14:tracePt t="39747" x="11563350" y="4927600"/>
          <p14:tracePt t="39751" x="11553825" y="4927600"/>
          <p14:tracePt t="39755" x="11537950" y="4927600"/>
          <p14:tracePt t="39759" x="11528425" y="4927600"/>
          <p14:tracePt t="39763" x="11520488" y="4927600"/>
          <p14:tracePt t="39767" x="11495088" y="4927600"/>
          <p14:tracePt t="39771" x="11479213" y="4919663"/>
          <p14:tracePt t="39775" x="11453813" y="4919663"/>
          <p14:tracePt t="39779" x="11445875" y="4919663"/>
          <p14:tracePt t="39783" x="11420475" y="4919663"/>
          <p14:tracePt t="39787" x="11403013" y="4910138"/>
          <p14:tracePt t="39791" x="11387138" y="4910138"/>
          <p14:tracePt t="39795" x="11369675" y="4910138"/>
          <p14:tracePt t="39799" x="11344275" y="4910138"/>
          <p14:tracePt t="39803" x="11310938" y="4910138"/>
          <p14:tracePt t="39805" x="11303000" y="4910138"/>
          <p14:tracePt t="39809" x="11269663" y="4910138"/>
          <p14:tracePt t="39813" x="11252200" y="4902200"/>
          <p14:tracePt t="39817" x="11244263" y="4902200"/>
          <p14:tracePt t="39821" x="11201400" y="4902200"/>
          <p14:tracePt t="39825" x="11176000" y="4902200"/>
          <p14:tracePt t="39829" x="11142663" y="4902200"/>
          <p14:tracePt t="39833" x="11126788" y="4902200"/>
          <p14:tracePt t="39837" x="11109325" y="4894263"/>
          <p14:tracePt t="39841" x="11068050" y="4894263"/>
          <p14:tracePt t="39845" x="11050588" y="4894263"/>
          <p14:tracePt t="39849" x="11009313" y="4894263"/>
          <p14:tracePt t="39853" x="10991850" y="4894263"/>
          <p14:tracePt t="39857" x="10950575" y="4894263"/>
          <p14:tracePt t="39861" x="10925175" y="4894263"/>
          <p14:tracePt t="39865" x="10899775" y="4894263"/>
          <p14:tracePt t="39869" x="10858500" y="4894263"/>
          <p14:tracePt t="39873" x="10841038" y="4894263"/>
          <p14:tracePt t="39877" x="10790238" y="4894263"/>
          <p14:tracePt t="39881" x="10774363" y="4894263"/>
          <p14:tracePt t="39885" x="10756900" y="4894263"/>
          <p14:tracePt t="39889" x="10715625" y="4894263"/>
          <p14:tracePt t="39893" x="10698163" y="4894263"/>
          <p14:tracePt t="39897" x="10656888" y="4894263"/>
          <p14:tracePt t="39901" x="10631488" y="4894263"/>
          <p14:tracePt t="39905" x="10598150" y="4894263"/>
          <p14:tracePt t="39909" x="10580688" y="4894263"/>
          <p14:tracePt t="39913" x="10564813" y="4894263"/>
          <p14:tracePt t="39917" x="10521950" y="4894263"/>
          <p14:tracePt t="39921" x="10506075" y="4894263"/>
          <p14:tracePt t="39925" x="10471150" y="4894263"/>
          <p14:tracePt t="39929" x="10463213" y="4894263"/>
          <p14:tracePt t="39933" x="10447338" y="4894263"/>
          <p14:tracePt t="39937" x="10404475" y="4894263"/>
          <p14:tracePt t="39941" x="10388600" y="4894263"/>
          <p14:tracePt t="39945" x="10345738" y="4894263"/>
          <p14:tracePt t="39949" x="10329863" y="4894263"/>
          <p14:tracePt t="39953" x="10287000" y="4894263"/>
          <p14:tracePt t="39957" x="10271125" y="4894263"/>
          <p14:tracePt t="39961" x="10253663" y="4894263"/>
          <p14:tracePt t="39965" x="10212388" y="4894263"/>
          <p14:tracePt t="39969" x="10194925" y="4894263"/>
          <p14:tracePt t="39973" x="10144125" y="4894263"/>
          <p14:tracePt t="39977" x="10128250" y="4894263"/>
          <p14:tracePt t="39981" x="10110788" y="4894263"/>
          <p14:tracePt t="39985" x="10069513" y="4894263"/>
          <p14:tracePt t="39989" x="10052050" y="4894263"/>
          <p14:tracePt t="39993" x="10026650" y="4894263"/>
          <p14:tracePt t="39997" x="10018713" y="4894263"/>
          <p14:tracePt t="39999" x="9985375" y="4894263"/>
          <p14:tracePt t="40003" x="9967913" y="4894263"/>
          <p14:tracePt t="40007" x="9959975" y="4894263"/>
          <p14:tracePt t="40011" x="9934575" y="4894263"/>
          <p14:tracePt t="40015" x="9926638" y="4894263"/>
          <p14:tracePt t="40019" x="9901238" y="4894263"/>
          <p14:tracePt t="40023" x="9893300" y="4894263"/>
          <p14:tracePt t="40027" x="9875838" y="4894263"/>
          <p14:tracePt t="40031" x="9859963" y="4894263"/>
          <p14:tracePt t="40039" x="9834563" y="4894263"/>
          <p14:tracePt t="40043" x="9825038" y="4894263"/>
          <p14:tracePt t="40047" x="9801225" y="4894263"/>
          <p14:tracePt t="40051" x="9791700" y="4894263"/>
          <p14:tracePt t="40055" x="9775825" y="4884738"/>
          <p14:tracePt t="40059" x="9742488" y="4884738"/>
          <p14:tracePt t="40063" x="9732963" y="4884738"/>
          <p14:tracePt t="40067" x="9699625" y="4884738"/>
          <p14:tracePt t="40071" x="9683750" y="4884738"/>
          <p14:tracePt t="40075" x="9648825" y="4876800"/>
          <p14:tracePt t="40079" x="9632950" y="4876800"/>
          <p14:tracePt t="40083" x="9615488" y="4868863"/>
          <p14:tracePt t="40087" x="9582150" y="4868863"/>
          <p14:tracePt t="40091" x="9566275" y="4868863"/>
          <p14:tracePt t="40095" x="9531350" y="4860925"/>
          <p14:tracePt t="40099" x="9515475" y="4860925"/>
          <p14:tracePt t="40103" x="9507538" y="4860925"/>
          <p14:tracePt t="40107" x="9482138" y="4860925"/>
          <p14:tracePt t="40111" x="9456738" y="4851400"/>
          <p14:tracePt t="40115" x="9431338" y="4851400"/>
          <p14:tracePt t="40119" x="9423400" y="4851400"/>
          <p14:tracePt t="40123" x="9398000" y="4851400"/>
          <p14:tracePt t="40127" x="9390063" y="4851400"/>
          <p14:tracePt t="40131" x="9380538" y="4851400"/>
          <p14:tracePt t="40135" x="9364663" y="4851400"/>
          <p14:tracePt t="40139" x="9355138" y="4851400"/>
          <p14:tracePt t="40143" x="9339263" y="4851400"/>
          <p14:tracePt t="40147" x="9331325" y="4851400"/>
          <p14:tracePt t="40151" x="9313863" y="4851400"/>
          <p14:tracePt t="40155" x="9305925" y="4851400"/>
          <p14:tracePt t="40159" x="9296400" y="4851400"/>
          <p14:tracePt t="40163" x="9288463" y="4851400"/>
          <p14:tracePt t="40167" x="9288463" y="4860925"/>
          <p14:tracePt t="40171" x="9272588" y="4860925"/>
          <p14:tracePt t="40175" x="9263063" y="4860925"/>
          <p14:tracePt t="40183" x="9247188" y="4860925"/>
          <p14:tracePt t="40191" x="9229725" y="4868863"/>
          <p14:tracePt t="40195" x="9221788" y="4876800"/>
          <p14:tracePt t="40197" x="9213850" y="4876800"/>
          <p14:tracePt t="40205" x="9204325" y="4876800"/>
          <p14:tracePt t="40209" x="9196388" y="4884738"/>
          <p14:tracePt t="40213" x="9188450" y="4884738"/>
          <p14:tracePt t="40217" x="9178925" y="4884738"/>
          <p14:tracePt t="40222" x="9170988" y="4894263"/>
          <p14:tracePt t="40229" x="9163050" y="4902200"/>
          <p14:tracePt t="40237" x="9155113" y="4902200"/>
          <p14:tracePt t="40245" x="9145588" y="4910138"/>
          <p14:tracePt t="40249" x="9137650" y="4919663"/>
          <p14:tracePt t="40253" x="9137650" y="4927600"/>
          <p14:tracePt t="40257" x="9120188" y="4935538"/>
          <p14:tracePt t="40261" x="9112250" y="4935538"/>
          <p14:tracePt t="40265" x="9112250" y="4943475"/>
          <p14:tracePt t="40269" x="9078913" y="4986338"/>
          <p14:tracePt t="40273" x="9070975" y="4986338"/>
          <p14:tracePt t="40277" x="9061450" y="5002213"/>
          <p14:tracePt t="40281" x="9061450" y="5019675"/>
          <p14:tracePt t="40285" x="9045575" y="5019675"/>
          <p14:tracePt t="40289" x="9045575" y="5045075"/>
          <p14:tracePt t="40293" x="9037638" y="5060950"/>
          <p14:tracePt t="40297" x="9028113" y="5078413"/>
          <p14:tracePt t="40301" x="9020175" y="5086350"/>
          <p14:tracePt t="40305" x="9020175" y="5103813"/>
          <p14:tracePt t="40309" x="9020175" y="5119688"/>
          <p14:tracePt t="40313" x="9012238" y="5145088"/>
          <p14:tracePt t="40317" x="9002713" y="5154613"/>
          <p14:tracePt t="40321" x="9002713" y="5162550"/>
          <p14:tracePt t="40325" x="9002713" y="5178425"/>
          <p14:tracePt t="40329" x="9002713" y="5187950"/>
          <p14:tracePt t="40333" x="9002713" y="5195888"/>
          <p14:tracePt t="40337" x="9002713" y="5203825"/>
          <p14:tracePt t="40341" x="9002713" y="5229225"/>
          <p14:tracePt t="40349" x="9002713" y="5237163"/>
          <p14:tracePt t="40353" x="9002713" y="5254625"/>
          <p14:tracePt t="40361" x="9002713" y="5272088"/>
          <p14:tracePt t="40365" x="9002713" y="5280025"/>
          <p14:tracePt t="40369" x="9002713" y="5287963"/>
          <p14:tracePt t="40373" x="9002713" y="5295900"/>
          <p14:tracePt t="40377" x="9012238" y="5305425"/>
          <p14:tracePt t="40381" x="9020175" y="5321300"/>
          <p14:tracePt t="40385" x="9020175" y="5330825"/>
          <p14:tracePt t="40389" x="9020175" y="5338763"/>
          <p14:tracePt t="40391" x="9028113" y="5346700"/>
          <p14:tracePt t="40395" x="9028113" y="5356225"/>
          <p14:tracePt t="40399" x="9037638" y="5364163"/>
          <p14:tracePt t="40403" x="9045575" y="5372100"/>
          <p14:tracePt t="40407" x="9053513" y="5389563"/>
          <p14:tracePt t="40415" x="9070975" y="5405438"/>
          <p14:tracePt t="40419" x="9070975" y="5414963"/>
          <p14:tracePt t="40427" x="9086850" y="5430838"/>
          <p14:tracePt t="40431" x="9096375" y="5438775"/>
          <p14:tracePt t="40435" x="9104313" y="5448300"/>
          <p14:tracePt t="40439" x="9112250" y="5456238"/>
          <p14:tracePt t="40443" x="9120188" y="5464175"/>
          <p14:tracePt t="40447" x="9129713" y="5473700"/>
          <p14:tracePt t="40451" x="9137650" y="5473700"/>
          <p14:tracePt t="40455" x="9155113" y="5489575"/>
          <p14:tracePt t="40459" x="9163050" y="5489575"/>
          <p14:tracePt t="40463" x="9178925" y="5507038"/>
          <p14:tracePt t="40467" x="9188450" y="5507038"/>
          <p14:tracePt t="40471" x="9196388" y="5514975"/>
          <p14:tracePt t="40475" x="9221788" y="5532438"/>
          <p14:tracePt t="40479" x="9237663" y="5532438"/>
          <p14:tracePt t="40483" x="9263063" y="5556250"/>
          <p14:tracePt t="40487" x="9305925" y="5573713"/>
          <p14:tracePt t="40491" x="9339263" y="5591175"/>
          <p14:tracePt t="40495" x="9364663" y="5599113"/>
          <p14:tracePt t="40499" x="9372600" y="5614988"/>
          <p14:tracePt t="40503" x="9405938" y="5632450"/>
          <p14:tracePt t="40507" x="9423400" y="5640388"/>
          <p14:tracePt t="40511" x="9464675" y="5657850"/>
          <p14:tracePt t="40515" x="9482138" y="5673725"/>
          <p14:tracePt t="40522" x="9515475" y="5691188"/>
          <p14:tracePt t="40523" x="9531350" y="5691188"/>
          <p14:tracePt t="40527" x="9574213" y="5708650"/>
          <p14:tracePt t="40531" x="9590088" y="5716588"/>
          <p14:tracePt t="40535" x="9599613" y="5716588"/>
          <p14:tracePt t="40539" x="9640888" y="5732463"/>
          <p14:tracePt t="40543" x="9658350" y="5732463"/>
          <p14:tracePt t="40547" x="9683750" y="5741988"/>
          <p14:tracePt t="40551" x="9699625" y="5741988"/>
          <p14:tracePt t="40555" x="9732963" y="5749925"/>
          <p14:tracePt t="40559" x="9742488" y="5749925"/>
          <p14:tracePt t="40563" x="9766300" y="5757863"/>
          <p14:tracePt t="40567" x="9791700" y="5757863"/>
          <p14:tracePt t="40571" x="9825038" y="5757863"/>
          <p14:tracePt t="40575" x="9834563" y="5757863"/>
          <p14:tracePt t="40579" x="9850438" y="5757863"/>
          <p14:tracePt t="40583" x="9883775" y="5757863"/>
          <p14:tracePt t="40587" x="9893300" y="5757863"/>
          <p14:tracePt t="40589" x="9934575" y="5757863"/>
          <p14:tracePt t="40593" x="9952038" y="5757863"/>
          <p14:tracePt t="40597" x="9993313" y="5757863"/>
          <p14:tracePt t="40601" x="10001250" y="5757863"/>
          <p14:tracePt t="40605" x="10036175" y="5757863"/>
          <p14:tracePt t="40609" x="10052050" y="5757863"/>
          <p14:tracePt t="40613" x="10069513" y="5757863"/>
          <p14:tracePt t="40617" x="10110788" y="5757863"/>
          <p14:tracePt t="40621" x="10128250" y="5757863"/>
          <p14:tracePt t="40625" x="10169525" y="5767388"/>
          <p14:tracePt t="40629" x="10186988" y="5767388"/>
          <p14:tracePt t="40633" x="10228263" y="5775325"/>
          <p14:tracePt t="40637" x="10245725" y="5775325"/>
          <p14:tracePt t="40641" x="10287000" y="5783263"/>
          <p14:tracePt t="40645" x="10304463" y="5783263"/>
          <p14:tracePt t="40649" x="10329863" y="5783263"/>
          <p14:tracePt t="40653" x="10371138" y="5791200"/>
          <p14:tracePt t="40657" x="10396538" y="5791200"/>
          <p14:tracePt t="40661" x="10447338" y="5808663"/>
          <p14:tracePt t="40665" x="10463213" y="5808663"/>
          <p14:tracePt t="40669" x="10514013" y="5808663"/>
          <p14:tracePt t="40673" x="10529888" y="5816600"/>
          <p14:tracePt t="40677" x="10580688" y="5826125"/>
          <p14:tracePt t="40681" x="10598150" y="5826125"/>
          <p14:tracePt t="40685" x="10623550" y="5834063"/>
          <p14:tracePt t="40689" x="10664825" y="5842000"/>
          <p14:tracePt t="40693" x="10690225" y="5842000"/>
          <p14:tracePt t="40697" x="10741025" y="5849938"/>
          <p14:tracePt t="40701" x="10756900" y="5849938"/>
          <p14:tracePt t="40705" x="10807700" y="5859463"/>
          <p14:tracePt t="40709" x="10823575" y="5859463"/>
          <p14:tracePt t="40713" x="10882313" y="5859463"/>
          <p14:tracePt t="40717" x="10899775" y="5867400"/>
          <p14:tracePt t="40721" x="10950575" y="5875338"/>
          <p14:tracePt t="40725" x="10966450" y="5875338"/>
          <p14:tracePt t="40729" x="10983913" y="5875338"/>
          <p14:tracePt t="40733" x="11034713" y="5884863"/>
          <p14:tracePt t="40737" x="11058525" y="5884863"/>
          <p14:tracePt t="40741" x="11109325" y="5884863"/>
          <p14:tracePt t="40745" x="11126788" y="5884863"/>
          <p14:tracePt t="40749" x="11176000" y="5884863"/>
          <p14:tracePt t="40753" x="11193463" y="5884863"/>
          <p14:tracePt t="40757" x="11234738" y="5884863"/>
          <p14:tracePt t="40761" x="11252200" y="5884863"/>
          <p14:tracePt t="40765" x="11277600" y="5884863"/>
          <p14:tracePt t="40769" x="11318875" y="5884863"/>
          <p14:tracePt t="40773" x="11336338" y="5884863"/>
          <p14:tracePt t="40777" x="11377613" y="5884863"/>
          <p14:tracePt t="40781" x="11395075" y="5884863"/>
          <p14:tracePt t="40783" x="11436350" y="5884863"/>
          <p14:tracePt t="40787" x="11453813" y="5884863"/>
          <p14:tracePt t="40791" x="11495088" y="5884863"/>
          <p14:tracePt t="40795" x="11512550" y="5884863"/>
          <p14:tracePt t="40799" x="11528425" y="5884863"/>
          <p14:tracePt t="40803" x="11579225" y="5884863"/>
          <p14:tracePt t="40807" x="11596688" y="5884863"/>
          <p14:tracePt t="40811" x="11637963" y="5884863"/>
          <p14:tracePt t="40815" x="11655425" y="5884863"/>
          <p14:tracePt t="40819" x="11704638" y="5884863"/>
          <p14:tracePt t="40823" x="11722100" y="5884863"/>
          <p14:tracePt t="40827" x="11763375" y="5875338"/>
          <p14:tracePt t="40831" x="11788775" y="5875338"/>
          <p14:tracePt t="40835" x="11831638" y="5875338"/>
          <p14:tracePt t="40839" x="11857038" y="5867400"/>
          <p14:tracePt t="40843" x="11872913" y="5867400"/>
          <p14:tracePt t="40847" x="11915775" y="5867400"/>
          <p14:tracePt t="40851" x="11931650" y="5867400"/>
          <p14:tracePt t="40855" x="11974513" y="5867400"/>
          <p14:tracePt t="40859" x="11990388" y="5859463"/>
          <p14:tracePt t="40863" x="12041188" y="5849938"/>
          <p14:tracePt t="40867" x="12057063" y="5849938"/>
          <p14:tracePt t="40871" x="12099925" y="5842000"/>
          <p14:tracePt t="40875" x="12107863" y="5842000"/>
          <p14:tracePt t="40879" x="12125325" y="5842000"/>
          <p14:tracePt t="40883" x="12166600" y="5826125"/>
          <p14:tracePt t="40887" x="12184063" y="5826125"/>
          <p14:tracePt t="41169" x="12166600" y="5246688"/>
          <p14:tracePt t="41173" x="12158663" y="5237163"/>
          <p14:tracePt t="41175" x="12141200" y="5229225"/>
          <p14:tracePt t="41183" x="12133263" y="5221288"/>
          <p14:tracePt t="41189" x="12107863" y="5213350"/>
          <p14:tracePt t="41191" x="12099925" y="5203825"/>
          <p14:tracePt t="41195" x="12082463" y="5195888"/>
          <p14:tracePt t="41199" x="12066588" y="5187950"/>
          <p14:tracePt t="41203" x="12041188" y="5170488"/>
          <p14:tracePt t="41207" x="12033250" y="5170488"/>
          <p14:tracePt t="41211" x="12015788" y="5154613"/>
          <p14:tracePt t="41215" x="11990388" y="5145088"/>
          <p14:tracePt t="41219" x="11990388" y="5137150"/>
          <p14:tracePt t="41223" x="11964988" y="5119688"/>
          <p14:tracePt t="41227" x="11949113" y="5111750"/>
          <p14:tracePt t="41231" x="11923713" y="5095875"/>
          <p14:tracePt t="41235" x="11923713" y="5086350"/>
          <p14:tracePt t="41239" x="11906250" y="5086350"/>
          <p14:tracePt t="41243" x="11890375" y="5070475"/>
          <p14:tracePt t="41247" x="11880850" y="5070475"/>
          <p14:tracePt t="41251" x="11872913" y="5053013"/>
          <p14:tracePt t="41255" x="11872913" y="5045075"/>
          <p14:tracePt t="41259" x="11864975" y="5037138"/>
          <p14:tracePt t="41263" x="11857038" y="5019675"/>
          <p14:tracePt t="41267" x="11847513" y="5019675"/>
          <p14:tracePt t="41271" x="11839575" y="5002213"/>
          <p14:tracePt t="41275" x="11831638" y="4994275"/>
          <p14:tracePt t="41279" x="11822113" y="4986338"/>
          <p14:tracePt t="41283" x="11814175" y="4986338"/>
          <p14:tracePt t="41287" x="11814175" y="4978400"/>
          <p14:tracePt t="41291" x="11798300" y="4968875"/>
          <p14:tracePt t="41295" x="11788775" y="4960938"/>
          <p14:tracePt t="41299" x="11763375" y="4943475"/>
          <p14:tracePt t="41303" x="11755438" y="4943475"/>
          <p14:tracePt t="41307" x="11747500" y="4935538"/>
          <p14:tracePt t="41311" x="11714163" y="4927600"/>
          <p14:tracePt t="41315" x="11704638" y="4927600"/>
          <p14:tracePt t="41319" x="11663363" y="4919663"/>
          <p14:tracePt t="41323" x="11645900" y="4910138"/>
          <p14:tracePt t="41327" x="11571288" y="4894263"/>
          <p14:tracePt t="41331" x="11553825" y="4884738"/>
          <p14:tracePt t="41335" x="11528425" y="4884738"/>
          <p14:tracePt t="41339" x="11479213" y="4884738"/>
          <p14:tracePt t="41343" x="11453813" y="4876800"/>
          <p14:tracePt t="41347" x="11395075" y="4868863"/>
          <p14:tracePt t="41351" x="11369675" y="4868863"/>
          <p14:tracePt t="41355" x="11318875" y="4860925"/>
          <p14:tracePt t="41359" x="11303000" y="4860925"/>
          <p14:tracePt t="41363" x="11244263" y="4860925"/>
          <p14:tracePt t="41367" x="11226800" y="4860925"/>
          <p14:tracePt t="41369" x="11210925" y="4860925"/>
          <p14:tracePt t="41373" x="11168063" y="4860925"/>
          <p14:tracePt t="41379" x="11152188" y="4860925"/>
          <p14:tracePt t="41381" x="11109325" y="4860925"/>
          <p14:tracePt t="41385" x="11093450" y="4860925"/>
          <p14:tracePt t="41389" x="11050588" y="4860925"/>
          <p14:tracePt t="41393" x="11034713" y="4860925"/>
          <p14:tracePt t="41397" x="10975975" y="4860925"/>
          <p14:tracePt t="41401" x="10958513" y="4860925"/>
          <p14:tracePt t="41405" x="10907713" y="4860925"/>
          <p14:tracePt t="41409" x="10891838" y="4860925"/>
          <p14:tracePt t="41413" x="10874375" y="4860925"/>
          <p14:tracePt t="41417" x="10815638" y="4860925"/>
          <p14:tracePt t="41421" x="10790238" y="4860925"/>
          <p14:tracePt t="41425" x="10723563" y="4860925"/>
          <p14:tracePt t="41429" x="10698163" y="4860925"/>
          <p14:tracePt t="41433" x="10631488" y="4860925"/>
          <p14:tracePt t="41437" x="10598150" y="4860925"/>
          <p14:tracePt t="41441" x="10514013" y="4860925"/>
          <p14:tracePt t="41445" x="10480675" y="4860925"/>
          <p14:tracePt t="41449" x="10447338" y="4860925"/>
          <p14:tracePt t="41453" x="10353675" y="4868863"/>
          <p14:tracePt t="41457" x="10320338" y="4868863"/>
          <p14:tracePt t="41461" x="10245725" y="4876800"/>
          <p14:tracePt t="41465" x="10212388" y="4876800"/>
          <p14:tracePt t="41469" x="10144125" y="4884738"/>
          <p14:tracePt t="41473" x="10110788" y="4894263"/>
          <p14:tracePt t="41477" x="10044113" y="4902200"/>
          <p14:tracePt t="41481" x="10018713" y="4902200"/>
          <p14:tracePt t="41485" x="10001250" y="4910138"/>
          <p14:tracePt t="41489" x="9952038" y="4919663"/>
          <p14:tracePt t="41493" x="9934575" y="4919663"/>
          <p14:tracePt t="41497" x="9893300" y="4927600"/>
          <p14:tracePt t="41501" x="9875838" y="4935538"/>
          <p14:tracePt t="41505" x="9842500" y="4935538"/>
          <p14:tracePt t="41509" x="9834563" y="4935538"/>
          <p14:tracePt t="41513" x="9801225" y="4943475"/>
          <p14:tracePt t="41517" x="9791700" y="4943475"/>
          <p14:tracePt t="41521" x="9783763" y="4953000"/>
          <p14:tracePt t="41539" x="9707563" y="4953000"/>
          <p14:tracePt t="41541" x="9699625" y="4953000"/>
          <p14:tracePt t="41545" x="9691688" y="4953000"/>
          <p14:tracePt t="41549" x="9674225" y="4953000"/>
          <p14:tracePt t="41553" x="9666288" y="4953000"/>
          <p14:tracePt t="41557" x="9658350" y="4953000"/>
          <p14:tracePt t="41561" x="9632950" y="4953000"/>
          <p14:tracePt t="41565" x="9625013" y="4953000"/>
          <p14:tracePt t="41569" x="9599613" y="4953000"/>
          <p14:tracePt t="41571" x="9590088" y="4953000"/>
          <p14:tracePt t="41575" x="9566275" y="4953000"/>
          <p14:tracePt t="41579" x="9548813" y="4953000"/>
          <p14:tracePt t="41583" x="9540875" y="4953000"/>
          <p14:tracePt t="41587" x="9515475" y="4943475"/>
          <p14:tracePt t="41591" x="9507538" y="4943475"/>
          <p14:tracePt t="41595" x="9482138" y="4943475"/>
          <p14:tracePt t="41599" x="9464675" y="4943475"/>
          <p14:tracePt t="41603" x="9456738" y="4935538"/>
          <p14:tracePt t="41607" x="9431338" y="4927600"/>
          <p14:tracePt t="41611" x="9423400" y="4927600"/>
          <p14:tracePt t="41615" x="9398000" y="4927600"/>
          <p14:tracePt t="41619" x="9380538" y="4927600"/>
          <p14:tracePt t="41623" x="9355138" y="4927600"/>
          <p14:tracePt t="41627" x="9347200" y="4927600"/>
          <p14:tracePt t="41631" x="9339263" y="4919663"/>
          <p14:tracePt t="41635" x="9321800" y="4919663"/>
          <p14:tracePt t="41639" x="9313863" y="4919663"/>
          <p14:tracePt t="41643" x="9296400" y="4919663"/>
          <p14:tracePt t="41647" x="9296400" y="4910138"/>
          <p14:tracePt t="41651" x="9288463" y="4910138"/>
          <p14:tracePt t="41655" x="9272588" y="4910138"/>
          <p14:tracePt t="41659" x="9263063" y="4910138"/>
          <p14:tracePt t="41663" x="9255125" y="4910138"/>
          <p14:tracePt t="41667" x="9247188" y="4910138"/>
          <p14:tracePt t="41671" x="9237663" y="4910138"/>
          <p14:tracePt t="41675" x="9229725" y="4910138"/>
          <p14:tracePt t="41683" x="9213850" y="4910138"/>
          <p14:tracePt t="41687" x="9204325" y="4910138"/>
          <p14:tracePt t="41691" x="9196388" y="4910138"/>
          <p14:tracePt t="41695" x="9188450" y="4910138"/>
          <p14:tracePt t="41699" x="9178925" y="4910138"/>
          <p14:tracePt t="41707" x="9170988" y="4910138"/>
          <p14:tracePt t="41711" x="9163050" y="4910138"/>
          <p14:tracePt t="41715" x="9155113" y="4910138"/>
          <p14:tracePt t="41719" x="9145588" y="4910138"/>
          <p14:tracePt t="41723" x="9137650" y="4910138"/>
          <p14:tracePt t="41731" x="9129713" y="4910138"/>
          <p14:tracePt t="41765" x="9120188" y="4910138"/>
          <p14:tracePt t="41777" x="9120188" y="4919663"/>
          <p14:tracePt t="41789" x="9120188" y="4927600"/>
          <p14:tracePt t="41801" x="9112250" y="4953000"/>
          <p14:tracePt t="41805" x="9112250" y="4960938"/>
          <p14:tracePt t="41809" x="9112250" y="4968875"/>
          <p14:tracePt t="41813" x="9112250" y="4986338"/>
          <p14:tracePt t="41817" x="9112250" y="4994275"/>
          <p14:tracePt t="41821" x="9112250" y="5011738"/>
          <p14:tracePt t="41825" x="9112250" y="5019675"/>
          <p14:tracePt t="41829" x="9112250" y="5045075"/>
          <p14:tracePt t="41833" x="9112250" y="5053013"/>
          <p14:tracePt t="41837" x="9112250" y="5060950"/>
          <p14:tracePt t="41841" x="9112250" y="5086350"/>
          <p14:tracePt t="41849" x="9104313" y="5095875"/>
          <p14:tracePt t="41853" x="9104313" y="5111750"/>
          <p14:tracePt t="41857" x="9104313" y="5129213"/>
          <p14:tracePt t="41865" x="9104313" y="5137150"/>
          <p14:tracePt t="41869" x="9104313" y="5154613"/>
          <p14:tracePt t="41877" x="9104313" y="5170488"/>
          <p14:tracePt t="41885" x="9104313" y="5178425"/>
          <p14:tracePt t="41897" x="9104313" y="5187950"/>
          <p14:tracePt t="41905" x="9104313" y="5195888"/>
          <p14:tracePt t="41925" x="9120188" y="5195888"/>
          <p14:tracePt t="41933" x="9137650" y="5203825"/>
          <p14:tracePt t="41937" x="9145588" y="5203825"/>
          <p14:tracePt t="41941" x="9155113" y="5213350"/>
          <p14:tracePt t="41945" x="9163050" y="5213350"/>
          <p14:tracePt t="41949" x="9178925" y="5213350"/>
          <p14:tracePt t="41953" x="9196388" y="5213350"/>
          <p14:tracePt t="41957" x="9204325" y="5213350"/>
          <p14:tracePt t="41959" x="9221788" y="5213350"/>
          <p14:tracePt t="41963" x="9237663" y="5213350"/>
          <p14:tracePt t="41967" x="9255125" y="5213350"/>
          <p14:tracePt t="41975" x="9272588" y="5213350"/>
          <p14:tracePt t="41979" x="9280525" y="5213350"/>
          <p14:tracePt t="41983" x="9296400" y="5213350"/>
          <p14:tracePt t="41987" x="9313863" y="5213350"/>
          <p14:tracePt t="41991" x="9321800" y="5213350"/>
          <p14:tracePt t="41995" x="9339263" y="5213350"/>
          <p14:tracePt t="41999" x="9347200" y="5213350"/>
          <p14:tracePt t="42003" x="9355138" y="5213350"/>
          <p14:tracePt t="42007" x="9364663" y="5213350"/>
          <p14:tracePt t="42011" x="9372600" y="5213350"/>
          <p14:tracePt t="42015" x="9380538" y="5213350"/>
          <p14:tracePt t="42019" x="9390063" y="5203825"/>
          <p14:tracePt t="42023" x="9405938" y="5203825"/>
          <p14:tracePt t="42031" x="9413875" y="5203825"/>
          <p14:tracePt t="42035" x="9423400" y="5203825"/>
          <p14:tracePt t="42043" x="9431338" y="5203825"/>
          <p14:tracePt t="42047" x="9439275" y="5203825"/>
          <p14:tracePt t="42059" x="9448800" y="5203825"/>
          <p14:tracePt t="42169" x="9448800" y="5195888"/>
          <p14:tracePt t="42177" x="9456738" y="5195888"/>
          <p14:tracePt t="42201" x="9464675" y="5187950"/>
          <p14:tracePt t="42225" x="9464675" y="5178425"/>
          <p14:tracePt t="42237" x="9472613" y="5178425"/>
          <p14:tracePt t="42333" x="9464675" y="5178425"/>
          <p14:tracePt t="42345" x="9456738" y="5178425"/>
          <p14:tracePt t="42399" x="9448800" y="5170488"/>
          <p14:tracePt t="42411" x="9439275" y="5162550"/>
          <p14:tracePt t="42435" x="9439275" y="5154613"/>
          <p14:tracePt t="42515" x="9439275" y="5145088"/>
          <p14:tracePt t="42527" x="9439275" y="5137150"/>
          <p14:tracePt t="42543" x="9439275" y="5129213"/>
          <p14:tracePt t="42549" x="9448800" y="5119688"/>
          <p14:tracePt t="42565" x="9456738" y="5111750"/>
          <p14:tracePt t="42665" x="9456738" y="5119688"/>
          <p14:tracePt t="42673" x="9448800" y="5119688"/>
          <p14:tracePt t="42681" x="9439275" y="5119688"/>
          <p14:tracePt t="42685" x="9439275" y="5129213"/>
          <p14:tracePt t="42689" x="9431338" y="5129213"/>
          <p14:tracePt t="42697" x="9423400" y="5137150"/>
          <p14:tracePt t="42705" x="9413875" y="5137150"/>
          <p14:tracePt t="42709" x="9405938" y="5137150"/>
          <p14:tracePt t="42713" x="9398000" y="5137150"/>
          <p14:tracePt t="42717" x="9398000" y="5145088"/>
          <p14:tracePt t="42775" x="9398000" y="5137150"/>
          <p14:tracePt t="42783" x="9398000" y="5129213"/>
          <p14:tracePt t="42791" x="9398000" y="5119688"/>
          <p14:tracePt t="42799" x="9398000" y="5111750"/>
          <p14:tracePt t="42803" x="9398000" y="5103813"/>
          <p14:tracePt t="42807" x="9398000" y="5095875"/>
          <p14:tracePt t="42819" x="9398000" y="5086350"/>
          <p14:tracePt t="42823" x="9398000" y="5078413"/>
          <p14:tracePt t="42835" x="9398000" y="5070475"/>
          <p14:tracePt t="42935" x="9405938" y="5070475"/>
          <p14:tracePt t="42941" x="9423400" y="5070475"/>
          <p14:tracePt t="42949" x="9456738" y="5078413"/>
          <p14:tracePt t="42953" x="9464675" y="5078413"/>
          <p14:tracePt t="42957" x="9472613" y="5078413"/>
          <p14:tracePt t="42961" x="9482138" y="5078413"/>
          <p14:tracePt t="42969" x="9490075" y="5078413"/>
          <p14:tracePt t="42973" x="9498013" y="5078413"/>
          <p14:tracePt t="42997" x="9498013" y="5086350"/>
          <p14:tracePt t="43009" x="9498013" y="5095875"/>
          <p14:tracePt t="43017" x="9498013" y="5103813"/>
          <p14:tracePt t="43025" x="9498013" y="5111750"/>
          <p14:tracePt t="43033" x="9498013" y="5119688"/>
          <p14:tracePt t="43037" x="9490075" y="5129213"/>
          <p14:tracePt t="43045" x="9482138" y="5137150"/>
          <p14:tracePt t="43053" x="9472613" y="5154613"/>
          <p14:tracePt t="43057" x="9464675" y="5154613"/>
          <p14:tracePt t="43061" x="9464675" y="5162550"/>
          <p14:tracePt t="43065" x="9456738" y="5162550"/>
          <p14:tracePt t="43069" x="9456738" y="5170488"/>
          <p14:tracePt t="43073" x="9448800" y="5178425"/>
          <p14:tracePt t="43081" x="9439275" y="5178425"/>
          <p14:tracePt t="43093" x="9431338" y="5178425"/>
          <p14:tracePt t="43153" x="9439275" y="5170488"/>
          <p14:tracePt t="43159" x="9448800" y="5162550"/>
          <p14:tracePt t="43167" x="9448800" y="5154613"/>
          <p14:tracePt t="43171" x="9456738" y="5145088"/>
          <p14:tracePt t="43179" x="9464675" y="5145088"/>
          <p14:tracePt t="43187" x="9464675" y="5137150"/>
          <p14:tracePt t="43199" x="9472613" y="5137150"/>
          <p14:tracePt t="43227" x="9482138" y="5137150"/>
          <p14:tracePt t="43255" x="9482138" y="5145088"/>
          <p14:tracePt t="43267" x="9482138" y="5154613"/>
          <p14:tracePt t="43283" x="9482138" y="5162550"/>
          <p14:tracePt t="43295" x="9472613" y="5162550"/>
          <p14:tracePt t="43307" x="9464675" y="5170488"/>
          <p14:tracePt t="43319" x="9456738" y="5170488"/>
          <p14:tracePt t="43329" x="9448800" y="5170488"/>
          <p14:tracePt t="43337" x="9439275" y="5170488"/>
          <p14:tracePt t="43346" x="9431338" y="5170488"/>
          <p14:tracePt t="43361" x="9423400" y="5170488"/>
          <p14:tracePt t="43381" x="9423400" y="5162550"/>
          <p14:tracePt t="43385" x="9423400" y="5154613"/>
          <p14:tracePt t="43389" x="9423400" y="5145088"/>
          <p14:tracePt t="43397" x="9423400" y="5137150"/>
          <p14:tracePt t="43405" x="9423400" y="5129213"/>
          <p14:tracePt t="43409" x="9423400" y="5119688"/>
          <p14:tracePt t="43417" x="9423400" y="5111750"/>
          <p14:tracePt t="43425" x="9431338" y="5103813"/>
          <p14:tracePt t="43433" x="9439275" y="5095875"/>
          <p14:tracePt t="43437" x="9448800" y="5095875"/>
          <p14:tracePt t="43449" x="9456738" y="5086350"/>
          <p14:tracePt t="43493" x="9464675" y="5086350"/>
          <p14:tracePt t="43501" x="9464675" y="5095875"/>
          <p14:tracePt t="43505" x="9464675" y="5103813"/>
          <p14:tracePt t="43522" x="9464675" y="5111750"/>
          <p14:tracePt t="43533" x="9464675" y="5119688"/>
          <p14:tracePt t="43543" x="9464675" y="5129213"/>
          <p14:tracePt t="43567" x="9456738" y="5137150"/>
          <p14:tracePt t="43579" x="9456738" y="5145088"/>
          <p14:tracePt t="43587" x="9448800" y="5145088"/>
          <p14:tracePt t="43603" x="9439275" y="5145088"/>
          <p14:tracePt t="43615" x="9431338" y="5145088"/>
          <p14:tracePt t="43687" x="9439275" y="5137150"/>
          <p14:tracePt t="43695" x="9448800" y="5129213"/>
          <p14:tracePt t="43707" x="9456738" y="5119688"/>
          <p14:tracePt t="43719" x="9464675" y="5111750"/>
          <p14:tracePt t="43725" x="9472613" y="5111750"/>
          <p14:tracePt t="43741" x="9482138" y="5111750"/>
          <p14:tracePt t="43753" x="9498013" y="5111750"/>
          <p14:tracePt t="43761" x="9498013" y="5119688"/>
          <p14:tracePt t="43769" x="9507538" y="5129213"/>
          <p14:tracePt t="43777" x="9507538" y="5145088"/>
          <p14:tracePt t="43785" x="9507538" y="5154613"/>
          <p14:tracePt t="43789" x="9507538" y="5162550"/>
          <p14:tracePt t="43797" x="9507538" y="5170488"/>
          <p14:tracePt t="43805" x="9507538" y="5187950"/>
          <p14:tracePt t="43809" x="9498013" y="5187950"/>
          <p14:tracePt t="43813" x="9490075" y="5195888"/>
          <p14:tracePt t="43817" x="9482138" y="5195888"/>
          <p14:tracePt t="43822" x="9482138" y="5203825"/>
          <p14:tracePt t="43825" x="9472613" y="5203825"/>
          <p14:tracePt t="43829" x="9464675" y="5203825"/>
          <p14:tracePt t="43833" x="9456738" y="5213350"/>
          <p14:tracePt t="43841" x="9439275" y="5213350"/>
          <p14:tracePt t="43849" x="9431338" y="5213350"/>
          <p14:tracePt t="43861" x="9423400" y="5213350"/>
          <p14:tracePt t="43865" x="9413875" y="5213350"/>
          <p14:tracePt t="43877" x="9405938" y="5213350"/>
          <p14:tracePt t="43897" x="9398000" y="5213350"/>
          <p14:tracePt t="43913" x="9398000" y="5203825"/>
          <p14:tracePt t="43917" x="9398000" y="5195888"/>
          <p14:tracePt t="43923" x="9398000" y="5187950"/>
          <p14:tracePt t="43931" x="9398000" y="5170488"/>
          <p14:tracePt t="43943" x="9398000" y="5162550"/>
          <p14:tracePt t="43951" x="9398000" y="5154613"/>
          <p14:tracePt t="43963" x="9413875" y="5154613"/>
          <p14:tracePt t="43967" x="9413875" y="5145088"/>
          <p14:tracePt t="43972" x="9423400" y="5137150"/>
          <p14:tracePt t="43983" x="9431338" y="5137150"/>
          <p14:tracePt t="44003" x="9439275" y="5137150"/>
          <p14:tracePt t="44007" x="9448800" y="5129213"/>
          <p14:tracePt t="44019" x="9456738" y="5129213"/>
          <p14:tracePt t="44035" x="9464675" y="5129213"/>
          <p14:tracePt t="44079" x="9464675" y="5137150"/>
          <p14:tracePt t="44091" x="9464675" y="5145088"/>
          <p14:tracePt t="44103" x="9464675" y="5154613"/>
          <p14:tracePt t="44121" x="9456738" y="5154613"/>
          <p14:tracePt t="44133" x="9448800" y="5154613"/>
          <p14:tracePt t="44141" x="9439275" y="5154613"/>
          <p14:tracePt t="44145" x="9439275" y="5162550"/>
          <p14:tracePt t="44153" x="9431338" y="5162550"/>
          <p14:tracePt t="44193" x="9423400" y="5162550"/>
          <p14:tracePt t="44669" x="9431338" y="5162550"/>
          <p14:tracePt t="44689" x="9439275" y="5162550"/>
          <p14:tracePt t="44723" x="9448800" y="5162550"/>
          <p14:tracePt t="44803" x="9456738" y="5162550"/>
          <p14:tracePt t="44823" x="9464675" y="5162550"/>
          <p14:tracePt t="44839" x="9472613" y="5162550"/>
          <p14:tracePt t="44843" x="9482138" y="5162550"/>
          <p14:tracePt t="44851" x="9490075" y="5162550"/>
          <p14:tracePt t="44859" x="9498013" y="5162550"/>
          <p14:tracePt t="44867" x="9507538" y="5162550"/>
          <p14:tracePt t="44871" x="9515475" y="5162550"/>
          <p14:tracePt t="44875" x="9540875" y="5154613"/>
          <p14:tracePt t="44879" x="9556750" y="5154613"/>
          <p14:tracePt t="44883" x="9566275" y="5154613"/>
          <p14:tracePt t="44887" x="9582150" y="5154613"/>
          <p14:tracePt t="44891" x="9590088" y="5154613"/>
          <p14:tracePt t="44895" x="9599613" y="5154613"/>
          <p14:tracePt t="44897" x="9625013" y="5154613"/>
          <p14:tracePt t="44906" x="9648825" y="5145088"/>
          <p14:tracePt t="44913" x="9674225" y="5145088"/>
          <p14:tracePt t="44917" x="9683750" y="5145088"/>
          <p14:tracePt t="44925" x="9699625" y="5145088"/>
          <p14:tracePt t="44929" x="9707563" y="5137150"/>
          <p14:tracePt t="44933" x="9717088" y="5137150"/>
          <p14:tracePt t="44941" x="9725025" y="5137150"/>
          <p14:tracePt t="44945" x="9732963" y="5137150"/>
          <p14:tracePt t="44953" x="9742488" y="5137150"/>
          <p14:tracePt t="44961" x="9750425" y="5137150"/>
          <p14:tracePt t="45001" x="9758363" y="5137150"/>
          <p14:tracePt t="45009" x="9758363" y="5145088"/>
          <p14:tracePt t="45013" x="9766300" y="5145088"/>
          <p14:tracePt t="45017" x="9775825" y="5145088"/>
          <p14:tracePt t="45025" x="9783763" y="5145088"/>
          <p14:tracePt t="45029" x="9791700" y="5145088"/>
          <p14:tracePt t="45037" x="9801225" y="5145088"/>
          <p14:tracePt t="45041" x="9809163" y="5145088"/>
          <p14:tracePt t="45053" x="9817100" y="5137150"/>
          <p14:tracePt t="45057" x="9817100" y="5129213"/>
          <p14:tracePt t="45065" x="9817100" y="5111750"/>
          <p14:tracePt t="45077" x="9817100" y="5103813"/>
          <p14:tracePt t="45096" x="9809163" y="5095875"/>
          <p14:tracePt t="45099" x="9801225" y="5095875"/>
          <p14:tracePt t="45107" x="9775825" y="5095875"/>
          <p14:tracePt t="45111" x="9766300" y="5095875"/>
          <p14:tracePt t="45115" x="9750425" y="5095875"/>
          <p14:tracePt t="45119" x="9742488" y="5095875"/>
          <p14:tracePt t="45127" x="9732963" y="5095875"/>
          <p14:tracePt t="45271" x="9742488" y="5095875"/>
          <p14:tracePt t="45275" x="9750425" y="5095875"/>
          <p14:tracePt t="45279" x="9758363" y="5095875"/>
          <p14:tracePt t="45283" x="9766300" y="5095875"/>
          <p14:tracePt t="45287" x="9775825" y="5095875"/>
          <p14:tracePt t="45289" x="9783763" y="5095875"/>
          <p14:tracePt t="45293" x="9809163" y="5086350"/>
          <p14:tracePt t="45297" x="9825038" y="5078413"/>
          <p14:tracePt t="45302" x="9875838" y="5070475"/>
          <p14:tracePt t="45307" x="9893300" y="5060950"/>
          <p14:tracePt t="45309" x="9942513" y="5060950"/>
          <p14:tracePt t="45313" x="9967913" y="5060950"/>
          <p14:tracePt t="45317" x="9985375" y="5053013"/>
          <p14:tracePt t="45322" x="10044113" y="5045075"/>
          <p14:tracePt t="45325" x="10069513" y="5037138"/>
          <p14:tracePt t="45329" x="10128250" y="5027613"/>
          <p14:tracePt t="45333" x="10153650" y="5019675"/>
          <p14:tracePt t="45337" x="10220325" y="5011738"/>
          <p14:tracePt t="45341" x="10245725" y="5011738"/>
          <p14:tracePt t="45345" x="10304463" y="5002213"/>
          <p14:tracePt t="45349" x="10329863" y="5002213"/>
          <p14:tracePt t="45353" x="10353675" y="4994275"/>
          <p14:tracePt t="45357" x="10412413" y="4986338"/>
          <p14:tracePt t="45361" x="10437813" y="4986338"/>
          <p14:tracePt t="45365" x="10488613" y="4978400"/>
          <p14:tracePt t="45369" x="10514013" y="4968875"/>
          <p14:tracePt t="45373" x="10564813" y="4960938"/>
          <p14:tracePt t="45377" x="10580688" y="4960938"/>
          <p14:tracePt t="45381" x="10631488" y="4953000"/>
          <p14:tracePt t="45385" x="10647363" y="4953000"/>
          <p14:tracePt t="45389" x="10690225" y="4943475"/>
          <p14:tracePt t="45393" x="10706100" y="4943475"/>
          <p14:tracePt t="45397" x="10723563" y="4935538"/>
          <p14:tracePt t="45401" x="10756900" y="4927600"/>
          <p14:tracePt t="45405" x="10764838" y="4927600"/>
          <p14:tracePt t="45409" x="10799763" y="4927600"/>
          <p14:tracePt t="45413" x="10815638" y="4919663"/>
          <p14:tracePt t="45417" x="10841038" y="4910138"/>
          <p14:tracePt t="45422" x="10848975" y="4902200"/>
          <p14:tracePt t="45425" x="10874375" y="4902200"/>
          <p14:tracePt t="45429" x="10891838" y="4894263"/>
          <p14:tracePt t="45433" x="10899775" y="4884738"/>
          <p14:tracePt t="45437" x="10907713" y="4884738"/>
          <p14:tracePt t="45441" x="10925175" y="4876800"/>
          <p14:tracePt t="45445" x="10941050" y="4868863"/>
          <p14:tracePt t="45449" x="10950575" y="4868863"/>
          <p14:tracePt t="45453" x="10958513" y="4860925"/>
          <p14:tracePt t="45457" x="10975975" y="4851400"/>
          <p14:tracePt t="45465" x="10991850" y="4843463"/>
          <p14:tracePt t="45469" x="10999788" y="4835525"/>
          <p14:tracePt t="45473" x="11017250" y="4826000"/>
          <p14:tracePt t="45481" x="11025188" y="4826000"/>
          <p14:tracePt t="45483" x="11034713" y="4818063"/>
          <p14:tracePt t="45487" x="11042650" y="4818063"/>
          <p14:tracePt t="45491" x="11050588" y="4810125"/>
          <p14:tracePt t="45497" x="11058525" y="4810125"/>
          <p14:tracePt t="45522" x="11058525" y="4802188"/>
          <p14:tracePt t="45523" x="11068050" y="4802188"/>
          <p14:tracePt t="45567" x="11075988" y="4802188"/>
          <p14:tracePt t="45579" x="11083925" y="4802188"/>
          <p14:tracePt t="45591" x="11083925" y="4792663"/>
          <p14:tracePt t="45603" x="11093450" y="4792663"/>
          <p14:tracePt t="45615" x="11101388" y="4784725"/>
          <p14:tracePt t="45628" x="11109325" y="4784725"/>
          <p14:tracePt t="45631" x="11117263" y="4784725"/>
          <p14:tracePt t="45643" x="11126788" y="4784725"/>
          <p14:tracePt t="45651" x="11126788" y="4776788"/>
          <p14:tracePt t="45655" x="11134725" y="4776788"/>
          <p14:tracePt t="45675" x="11142663" y="4776788"/>
          <p14:tracePt t="45677" x="11152188" y="4776788"/>
          <p14:tracePt t="45718" x="11160125" y="4776788"/>
          <p14:tracePt t="45826" x="11152188" y="4776788"/>
          <p14:tracePt t="45833" x="11142663" y="4776788"/>
          <p14:tracePt t="45845" x="11134725" y="4784725"/>
          <p14:tracePt t="45849" x="11134725" y="4792663"/>
          <p14:tracePt t="45861" x="11126788" y="4792663"/>
          <p14:tracePt t="45865" x="11126788" y="4802188"/>
          <p14:tracePt t="45873" x="11117263" y="4802188"/>
          <p14:tracePt t="45879" x="11109325" y="4810125"/>
          <p14:tracePt t="45891" x="11109325" y="4818063"/>
          <p14:tracePt t="45899" x="11101388" y="4826000"/>
          <p14:tracePt t="45911" x="11101388" y="4835525"/>
          <p14:tracePt t="45927" x="11101388" y="4843463"/>
          <p14:tracePt t="45931" x="11093450" y="4843463"/>
          <p14:tracePt t="45940" x="11093450" y="4851400"/>
          <p14:tracePt t="45943" x="11093450" y="4860925"/>
          <p14:tracePt t="45951" x="11083925" y="4860925"/>
          <p14:tracePt t="45955" x="11075988" y="4868863"/>
          <p14:tracePt t="45975" x="11068050" y="4876800"/>
          <p14:tracePt t="45987" x="11068050" y="4884738"/>
          <p14:tracePt t="45991" x="11058525" y="4884738"/>
          <p14:tracePt t="46003" x="11050588" y="4894263"/>
          <p14:tracePt t="46015" x="11042650" y="4894263"/>
          <p14:tracePt t="46051" x="11034713" y="4894263"/>
          <p14:tracePt t="46073" x="11034713" y="4884738"/>
          <p14:tracePt t="46081" x="11034713" y="4876800"/>
          <p14:tracePt t="46089" x="11034713" y="4868863"/>
          <p14:tracePt t="46097" x="11034713" y="4860925"/>
          <p14:tracePt t="46101" x="11025188" y="4851400"/>
          <p14:tracePt t="46117" x="11017250" y="4843463"/>
          <p14:tracePt t="46125" x="11009313" y="4843463"/>
          <p14:tracePt t="46133" x="11009313" y="4835525"/>
          <p14:tracePt t="46137" x="10999788" y="4835525"/>
          <p14:tracePt t="46149" x="10991850" y="4835525"/>
          <p14:tracePt t="46153" x="10991850" y="4826000"/>
          <p14:tracePt t="46161" x="10983913" y="4826000"/>
          <p14:tracePt t="46165" x="10975975" y="4818063"/>
          <p14:tracePt t="46177" x="10966450" y="4818063"/>
          <p14:tracePt t="46193" x="10958513" y="4818063"/>
          <p14:tracePt t="46205" x="10958513" y="4810125"/>
          <p14:tracePt t="46229" x="10950575" y="4802188"/>
          <p14:tracePt t="46253" x="10941050" y="4792663"/>
          <p14:tracePt t="46265" x="10941050" y="4784725"/>
          <p14:tracePt t="46288" x="10941050" y="4776788"/>
          <p14:tracePt t="46323" x="10941050" y="4767263"/>
          <p14:tracePt t="46367" x="10950575" y="4759325"/>
          <p14:tracePt t="46379" x="10950575" y="4751388"/>
          <p14:tracePt t="46391" x="10958513" y="4751388"/>
          <p14:tracePt t="46411" x="10966450" y="4743450"/>
          <p14:tracePt t="46431" x="10975975" y="4733925"/>
          <p14:tracePt t="46435" x="10983913" y="4733925"/>
          <p14:tracePt t="46455" x="10991850" y="4725988"/>
          <p14:tracePt t="46589" x="10983913" y="4725988"/>
          <p14:tracePt t="46597" x="10975975" y="4725988"/>
          <p14:tracePt t="46613" x="10966450" y="4725988"/>
          <p14:tracePt t="46638" x="10958513" y="4725988"/>
          <p14:tracePt t="46835" x="10950575" y="4733925"/>
          <p14:tracePt t="46839" x="10941050" y="4733925"/>
          <p14:tracePt t="46843" x="10941050" y="4743450"/>
          <p14:tracePt t="46851" x="10933113" y="4759325"/>
          <p14:tracePt t="46853" x="10925175" y="4759325"/>
          <p14:tracePt t="46857" x="10925175" y="4767263"/>
          <p14:tracePt t="46861" x="10917238" y="4784725"/>
          <p14:tracePt t="46865" x="10907713" y="4784725"/>
          <p14:tracePt t="46869" x="10899775" y="4802188"/>
          <p14:tracePt t="46873" x="10891838" y="4818063"/>
          <p14:tracePt t="46877" x="10882313" y="4826000"/>
          <p14:tracePt t="46881" x="10874375" y="4843463"/>
          <p14:tracePt t="46885" x="10866438" y="4860925"/>
          <p14:tracePt t="46889" x="10858500" y="4884738"/>
          <p14:tracePt t="46893" x="10848975" y="4894263"/>
          <p14:tracePt t="46897" x="10841038" y="4919663"/>
          <p14:tracePt t="46901" x="10841038" y="4927600"/>
          <p14:tracePt t="46905" x="10833100" y="4935538"/>
          <p14:tracePt t="46909" x="10823575" y="4953000"/>
          <p14:tracePt t="46913" x="10823575" y="4960938"/>
          <p14:tracePt t="46917" x="10823575" y="4978400"/>
          <p14:tracePt t="46922" x="10823575" y="4986338"/>
          <p14:tracePt t="46929" x="10823575" y="4994275"/>
          <p14:tracePt t="46933" x="10823575" y="5002213"/>
          <p14:tracePt t="46937" x="10823575" y="5011738"/>
          <p14:tracePt t="46949" x="10823575" y="5019675"/>
          <p14:tracePt t="46994" x="10823575" y="5011738"/>
          <p14:tracePt t="47009" x="10823575" y="5002213"/>
          <p14:tracePt t="47018" x="10823575" y="4994275"/>
          <p14:tracePt t="47026" x="10823575" y="4978400"/>
          <p14:tracePt t="47034" x="10823575" y="4968875"/>
          <p14:tracePt t="47037" x="10823575" y="4960938"/>
          <p14:tracePt t="47045" x="10823575" y="4953000"/>
          <p14:tracePt t="47049" x="10823575" y="4943475"/>
          <p14:tracePt t="47051" x="10823575" y="4927600"/>
          <p14:tracePt t="47059" x="10823575" y="4919663"/>
          <p14:tracePt t="47063" x="10823575" y="4910138"/>
          <p14:tracePt t="47067" x="10823575" y="4902200"/>
          <p14:tracePt t="47071" x="10823575" y="4894263"/>
          <p14:tracePt t="47080" x="10823575" y="4884738"/>
          <p14:tracePt t="47083" x="10823575" y="4876800"/>
          <p14:tracePt t="47087" x="10823575" y="4868863"/>
          <p14:tracePt t="47092" x="10823575" y="4860925"/>
          <p14:tracePt t="47100" x="10823575" y="4851400"/>
          <p14:tracePt t="47103" x="10823575" y="4843463"/>
          <p14:tracePt t="47112" x="10823575" y="4835525"/>
          <p14:tracePt t="47171" x="10823575" y="4851400"/>
          <p14:tracePt t="47175" x="10823575" y="4860925"/>
          <p14:tracePt t="47179" x="10815638" y="4868863"/>
          <p14:tracePt t="47183" x="10815638" y="4894263"/>
          <p14:tracePt t="47187" x="10807700" y="4894263"/>
          <p14:tracePt t="47191" x="10807700" y="4919663"/>
          <p14:tracePt t="47195" x="10799763" y="4927600"/>
          <p14:tracePt t="47199" x="10799763" y="4935538"/>
          <p14:tracePt t="47203" x="10790238" y="4953000"/>
          <p14:tracePt t="47211" x="10790238" y="4968875"/>
          <p14:tracePt t="47215" x="10790238" y="4986338"/>
          <p14:tracePt t="47219" x="10790238" y="5002213"/>
          <p14:tracePt t="47227" x="10790238" y="5011738"/>
          <p14:tracePt t="47231" x="10790238" y="5019675"/>
          <p14:tracePt t="47235" x="10790238" y="5027613"/>
          <p14:tracePt t="47239" x="10790238" y="5037138"/>
          <p14:tracePt t="47250" x="10790238" y="5045075"/>
          <p14:tracePt t="47265" x="10799763" y="5045075"/>
          <p14:tracePt t="47269" x="10807700" y="5045075"/>
          <p14:tracePt t="47277" x="10815638" y="5045075"/>
          <p14:tracePt t="47281" x="10823575" y="5045075"/>
          <p14:tracePt t="47285" x="10848975" y="5045075"/>
          <p14:tracePt t="47289" x="10848975" y="5037138"/>
          <p14:tracePt t="47293" x="10874375" y="5027613"/>
          <p14:tracePt t="47297" x="10882313" y="5019675"/>
          <p14:tracePt t="47301" x="10891838" y="5019675"/>
          <p14:tracePt t="47305" x="10925175" y="5002213"/>
          <p14:tracePt t="47310" x="10933113" y="4994275"/>
          <p14:tracePt t="47313" x="10966450" y="4978400"/>
          <p14:tracePt t="47317" x="10983913" y="4978400"/>
          <p14:tracePt t="47321" x="11009313" y="4953000"/>
          <p14:tracePt t="47325" x="11017250" y="4943475"/>
          <p14:tracePt t="47329" x="11042650" y="4935538"/>
          <p14:tracePt t="47337" x="11050588" y="4927600"/>
          <p14:tracePt t="47341" x="11083925" y="4910138"/>
          <p14:tracePt t="47345" x="11083925" y="4902200"/>
          <p14:tracePt t="47349" x="11109325" y="4894263"/>
          <p14:tracePt t="47353" x="11117263" y="4884738"/>
          <p14:tracePt t="47357" x="11126788" y="4884738"/>
          <p14:tracePt t="47365" x="11134725" y="4876800"/>
          <p14:tracePt t="47369" x="11142663" y="4876800"/>
          <p14:tracePt t="47814" x="11152188" y="4876800"/>
          <p14:tracePt t="47826" x="11152188" y="4902200"/>
          <p14:tracePt t="47829" x="11152188" y="4910138"/>
          <p14:tracePt t="47833" x="11134725" y="4953000"/>
          <p14:tracePt t="47835" x="11126788" y="4968875"/>
          <p14:tracePt t="47841" x="11101388" y="5011738"/>
          <p14:tracePt t="47843" x="11093450" y="5027613"/>
          <p14:tracePt t="47847" x="11050588" y="5070475"/>
          <p14:tracePt t="47851" x="11034713" y="5086350"/>
          <p14:tracePt t="47855" x="11017250" y="5095875"/>
          <p14:tracePt t="47859" x="10975975" y="5137150"/>
          <p14:tracePt t="47863" x="10950575" y="5145088"/>
          <p14:tracePt t="47867" x="10882313" y="5178425"/>
          <p14:tracePt t="47871" x="10866438" y="5195888"/>
          <p14:tracePt t="47875" x="10815638" y="5229225"/>
          <p14:tracePt t="47879" x="10799763" y="5229225"/>
          <p14:tracePt t="47883" x="10741025" y="5254625"/>
          <p14:tracePt t="47888" x="10723563" y="5262563"/>
          <p14:tracePt t="47891" x="10715625" y="5272088"/>
          <p14:tracePt t="47895" x="10664825" y="5280025"/>
          <p14:tracePt t="47899" x="10656888" y="5280025"/>
          <p14:tracePt t="47903" x="10631488" y="5287963"/>
          <p14:tracePt t="47907" x="10623550" y="5295900"/>
          <p14:tracePt t="47911" x="10606088" y="5295900"/>
          <p14:tracePt t="47915" x="10598150" y="5295900"/>
          <p14:tracePt t="47919" x="10588625" y="5295900"/>
          <p14:tracePt t="47927" x="10580688" y="5295900"/>
          <p14:tracePt t="47940" x="10572750" y="5295900"/>
          <p14:tracePt t="47951" x="10564813" y="5295900"/>
          <p14:tracePt t="47960" x="10555288" y="5295900"/>
          <p14:tracePt t="47967" x="10547350" y="5295900"/>
          <p14:tracePt t="47972" x="10539413" y="5295900"/>
          <p14:tracePt t="47975" x="10521950" y="5295900"/>
          <p14:tracePt t="47979" x="10514013" y="5295900"/>
          <p14:tracePt t="47983" x="10506075" y="5295900"/>
          <p14:tracePt t="47987" x="10488613" y="5287963"/>
          <p14:tracePt t="47991" x="10480675" y="5287963"/>
          <p14:tracePt t="47995" x="10455275" y="5287963"/>
          <p14:tracePt t="47999" x="10447338" y="5287963"/>
          <p14:tracePt t="48003" x="10429875" y="5287963"/>
          <p14:tracePt t="48007" x="10421938" y="5287963"/>
          <p14:tracePt t="48011" x="10404475" y="5280025"/>
          <p14:tracePt t="48015" x="10396538" y="5280025"/>
          <p14:tracePt t="48020" x="10379075" y="5280025"/>
          <p14:tracePt t="48028" x="10363200" y="5280025"/>
          <p14:tracePt t="48031" x="10353675" y="5280025"/>
          <p14:tracePt t="48038" x="10345738" y="5280025"/>
          <p14:tracePt t="48042" x="10337800" y="5280025"/>
          <p14:tracePt t="48050" x="10329863" y="5280025"/>
          <p14:tracePt t="48062" x="10320338" y="5280025"/>
          <p14:tracePt t="48066" x="10312400" y="5280025"/>
          <p14:tracePt t="48074" x="10304463" y="5280025"/>
          <p14:tracePt t="48078" x="10304463" y="5287963"/>
          <p14:tracePt t="48081" x="10294938" y="5287963"/>
          <p14:tracePt t="48090" x="10287000" y="5287963"/>
          <p14:tracePt t="48094" x="10279063" y="5287963"/>
          <p14:tracePt t="48218" x="10287000" y="5287963"/>
          <p14:tracePt t="48228" x="10294938" y="5287963"/>
          <p14:tracePt t="48239" x="10312400" y="5287963"/>
          <p14:tracePt t="48252" x="10320338" y="5295900"/>
          <p14:tracePt t="48259" x="10320338" y="5305425"/>
          <p14:tracePt t="48267" x="10320338" y="5313363"/>
          <p14:tracePt t="48275" x="10320338" y="5321300"/>
          <p14:tracePt t="48288" x="10304463" y="5338763"/>
          <p14:tracePt t="48292" x="10294938" y="5338763"/>
          <p14:tracePt t="48296" x="10279063" y="5346700"/>
          <p14:tracePt t="48303" x="10253663" y="5356225"/>
          <p14:tracePt t="48307" x="10228263" y="5364163"/>
          <p14:tracePt t="48311" x="10220325" y="5364163"/>
          <p14:tracePt t="48315" x="10186988" y="5372100"/>
          <p14:tracePt t="48319" x="10169525" y="5380038"/>
          <p14:tracePt t="48323" x="10136188" y="5389563"/>
          <p14:tracePt t="48327" x="10110788" y="5389563"/>
          <p14:tracePt t="48331" x="10085388" y="5389563"/>
          <p14:tracePt t="48336" x="10069513" y="5389563"/>
          <p14:tracePt t="48340" x="10059988" y="5389563"/>
          <p14:tracePt t="48343" x="10036175" y="5389563"/>
          <p14:tracePt t="48348" x="10026650" y="5389563"/>
          <p14:tracePt t="48352" x="10001250" y="5389563"/>
          <p14:tracePt t="48356" x="9993313" y="5389563"/>
          <p14:tracePt t="48364" x="9977438" y="5389563"/>
          <p14:tracePt t="48372" x="9967913" y="5389563"/>
          <p14:tracePt t="48380" x="9959975" y="5389563"/>
          <p14:tracePt t="48388" x="9959975" y="5380038"/>
          <p14:tracePt t="48399" x="9959975" y="5372100"/>
          <p14:tracePt t="48408" x="9959975" y="5364163"/>
          <p14:tracePt t="48411" x="9959975" y="5356225"/>
          <p14:tracePt t="48416" x="9959975" y="5346700"/>
          <p14:tracePt t="48420" x="9959975" y="5330825"/>
          <p14:tracePt t="48426" x="9967913" y="5313363"/>
          <p14:tracePt t="48429" x="9967913" y="5305425"/>
          <p14:tracePt t="48433" x="9977438" y="5305425"/>
          <p14:tracePt t="48438" x="9985375" y="5287963"/>
          <p14:tracePt t="48441" x="9993313" y="5272088"/>
          <p14:tracePt t="48445" x="10010775" y="5262563"/>
          <p14:tracePt t="48449" x="10018713" y="5254625"/>
          <p14:tracePt t="48453" x="10036175" y="5237163"/>
          <p14:tracePt t="48458" x="10044113" y="5229225"/>
          <p14:tracePt t="48461" x="10059988" y="5221288"/>
          <p14:tracePt t="48465" x="10110788" y="5195888"/>
          <p14:tracePt t="48469" x="10128250" y="5187950"/>
          <p14:tracePt t="48474" x="10161588" y="5170488"/>
          <p14:tracePt t="48478" x="10186988" y="5162550"/>
          <p14:tracePt t="48481" x="10228263" y="5162550"/>
          <p14:tracePt t="48486" x="10253663" y="5154613"/>
          <p14:tracePt t="48490" x="10304463" y="5145088"/>
          <p14:tracePt t="48493" x="10329863" y="5145088"/>
          <p14:tracePt t="48497" x="10353675" y="5137150"/>
          <p14:tracePt t="48501" x="10404475" y="5129213"/>
          <p14:tracePt t="48505" x="10429875" y="5129213"/>
          <p14:tracePt t="48509" x="10496550" y="5119688"/>
          <p14:tracePt t="48513" x="10521950" y="5119688"/>
          <p14:tracePt t="48517" x="10580688" y="5119688"/>
          <p14:tracePt t="48521" x="10606088" y="5119688"/>
          <p14:tracePt t="48525" x="10664825" y="5119688"/>
          <p14:tracePt t="48538" x="10774363" y="5119688"/>
          <p14:tracePt t="48541" x="10799763" y="5119688"/>
          <p14:tracePt t="48545" x="10858500" y="5119688"/>
          <p14:tracePt t="48549" x="10874375" y="5119688"/>
          <p14:tracePt t="48553" x="10925175" y="5119688"/>
          <p14:tracePt t="48558" x="10950575" y="5119688"/>
          <p14:tracePt t="48561" x="10991850" y="5119688"/>
          <p14:tracePt t="48565" x="11009313" y="5119688"/>
          <p14:tracePt t="48569" x="11025188" y="5119688"/>
          <p14:tracePt t="48573" x="11068050" y="5119688"/>
          <p14:tracePt t="48577" x="11083925" y="5119688"/>
          <p14:tracePt t="48581" x="11117263" y="5119688"/>
          <p14:tracePt t="48585" x="11134725" y="5119688"/>
          <p14:tracePt t="48589" x="11160125" y="5111750"/>
          <p14:tracePt t="48593" x="11168063" y="5111750"/>
          <p14:tracePt t="48597" x="11193463" y="5111750"/>
          <p14:tracePt t="48601" x="11201400" y="5111750"/>
          <p14:tracePt t="48605" x="11210925" y="5111750"/>
          <p14:tracePt t="48609" x="11226800" y="5111750"/>
          <p14:tracePt t="48613" x="11234738" y="5103813"/>
          <p14:tracePt t="48617" x="11252200" y="5103813"/>
          <p14:tracePt t="48623" x="11269663" y="5103813"/>
          <p14:tracePt t="48627" x="11277600" y="5103813"/>
          <p14:tracePt t="48631" x="11293475" y="5103813"/>
          <p14:tracePt t="48636" x="11303000" y="5103813"/>
          <p14:tracePt t="48640" x="11310938" y="5103813"/>
          <p14:tracePt t="48643" x="11336338" y="5103813"/>
          <p14:tracePt t="48647" x="11344275" y="5103813"/>
          <p14:tracePt t="48651" x="11369675" y="5103813"/>
          <p14:tracePt t="48660" x="11387138" y="5103813"/>
          <p14:tracePt t="48663" x="11410950" y="5103813"/>
          <p14:tracePt t="48671" x="11428413" y="5103813"/>
          <p14:tracePt t="48675" x="11445875" y="5111750"/>
          <p14:tracePt t="48679" x="11461750" y="5111750"/>
          <p14:tracePt t="48683" x="11469688" y="5111750"/>
          <p14:tracePt t="48688" x="11479213" y="5111750"/>
          <p14:tracePt t="48692" x="11495088" y="5119688"/>
          <p14:tracePt t="48695" x="11504613" y="5119688"/>
          <p14:tracePt t="48699" x="11528425" y="5119688"/>
          <p14:tracePt t="48703" x="11537950" y="5129213"/>
          <p14:tracePt t="48708" x="11545888" y="5129213"/>
          <p14:tracePt t="48711" x="11553825" y="5129213"/>
          <p14:tracePt t="48715" x="11563350" y="5137150"/>
          <p14:tracePt t="48719" x="11579225" y="5137150"/>
          <p14:tracePt t="48727" x="11587163" y="5137150"/>
          <p14:tracePt t="48731" x="11596688" y="5137150"/>
          <p14:tracePt t="48739" x="11612563" y="5145088"/>
          <p14:tracePt t="48747" x="11622088" y="5145088"/>
          <p14:tracePt t="48755" x="11622088" y="5154613"/>
          <p14:tracePt t="48760" x="11630025" y="5162550"/>
          <p14:tracePt t="48767" x="11637963" y="5162550"/>
          <p14:tracePt t="48771" x="11637963" y="5170488"/>
          <p14:tracePt t="48775" x="11645900" y="5170488"/>
          <p14:tracePt t="48784" x="11645900" y="5178425"/>
          <p14:tracePt t="48788" x="11645900" y="5187950"/>
          <p14:tracePt t="48799" x="11645900" y="5195888"/>
          <p14:tracePt t="48812" x="11645900" y="5203825"/>
          <p14:tracePt t="48818" x="11645900" y="5213350"/>
          <p14:tracePt t="48822" x="11645900" y="5237163"/>
          <p14:tracePt t="48825" x="11645900" y="5246688"/>
          <p14:tracePt t="48830" x="11637963" y="5246688"/>
          <p14:tracePt t="48833" x="11637963" y="5254625"/>
          <p14:tracePt t="48838" x="11630025" y="5262563"/>
          <p14:tracePt t="48846" x="11612563" y="5280025"/>
          <p14:tracePt t="48853" x="11596688" y="5287963"/>
          <p14:tracePt t="48858" x="11587163" y="5295900"/>
          <p14:tracePt t="48862" x="11571288" y="5305425"/>
          <p14:tracePt t="48865" x="11563350" y="5305425"/>
          <p14:tracePt t="48869" x="11553825" y="5313363"/>
          <p14:tracePt t="48874" x="11545888" y="5321300"/>
          <p14:tracePt t="48878" x="11537950" y="5321300"/>
          <p14:tracePt t="48882" x="11520488" y="5321300"/>
          <p14:tracePt t="48886" x="11504613" y="5330825"/>
          <p14:tracePt t="48890" x="11487150" y="5338763"/>
          <p14:tracePt t="48898" x="11469688" y="5346700"/>
          <p14:tracePt t="48901" x="11453813" y="5356225"/>
          <p14:tracePt t="48906" x="11445875" y="5356225"/>
          <p14:tracePt t="48910" x="11428413" y="5364163"/>
          <p14:tracePt t="48913" x="11410950" y="5364163"/>
          <p14:tracePt t="48917" x="11403013" y="5372100"/>
          <p14:tracePt t="48921" x="11395075" y="5372100"/>
          <p14:tracePt t="48926" x="11387138" y="5380038"/>
          <p14:tracePt t="48930" x="11361738" y="5380038"/>
          <p14:tracePt t="48938" x="11344275" y="5389563"/>
          <p14:tracePt t="48942" x="11328400" y="5397500"/>
          <p14:tracePt t="48949" x="11303000" y="5397500"/>
          <p14:tracePt t="48954" x="11293475" y="5405438"/>
          <p14:tracePt t="48958" x="11269663" y="5414963"/>
          <p14:tracePt t="48961" x="11260138" y="5414963"/>
          <p14:tracePt t="48966" x="11234738" y="5414963"/>
          <p14:tracePt t="48969" x="11226800" y="5414963"/>
          <p14:tracePt t="48974" x="11210925" y="5414963"/>
          <p14:tracePt t="48978" x="11176000" y="5422900"/>
          <p14:tracePt t="48981" x="11168063" y="5430838"/>
          <p14:tracePt t="48985" x="11134725" y="5438775"/>
          <p14:tracePt t="48990" x="11126788" y="5438775"/>
          <p14:tracePt t="48993" x="11083925" y="5438775"/>
          <p14:tracePt t="48998" x="11058525" y="5438775"/>
          <p14:tracePt t="49001" x="11042650" y="5438775"/>
          <p14:tracePt t="49005" x="10999788" y="5448300"/>
          <p14:tracePt t="49010" x="10975975" y="5448300"/>
          <p14:tracePt t="49012" x="10917238" y="5448300"/>
          <p14:tracePt t="49015" x="10899775" y="5448300"/>
          <p14:tracePt t="49020" x="10823575" y="5456238"/>
          <p14:tracePt t="49023" x="10756900" y="5464175"/>
          <p14:tracePt t="49028" x="10723563" y="5464175"/>
          <p14:tracePt t="49031" x="10656888" y="5464175"/>
          <p14:tracePt t="49036" x="10631488" y="5464175"/>
          <p14:tracePt t="49040" x="10572750" y="5473700"/>
          <p14:tracePt t="49043" x="10555288" y="5473700"/>
          <p14:tracePt t="49047" x="10514013" y="5473700"/>
          <p14:tracePt t="49051" x="10488613" y="5473700"/>
          <p14:tracePt t="49056" x="10455275" y="5473700"/>
          <p14:tracePt t="49059" x="10437813" y="5473700"/>
          <p14:tracePt t="49063" x="10429875" y="5473700"/>
          <p14:tracePt t="49068" x="10404475" y="5473700"/>
          <p14:tracePt t="49071" x="10396538" y="5473700"/>
          <p14:tracePt t="49076" x="10379075" y="5473700"/>
          <p14:tracePt t="49084" x="10363200" y="5473700"/>
          <p14:tracePt t="49088" x="10353675" y="5473700"/>
          <p14:tracePt t="49091" x="10345738" y="5473700"/>
          <p14:tracePt t="49096" x="10329863" y="5473700"/>
          <p14:tracePt t="49104" x="10312400" y="5473700"/>
          <p14:tracePt t="49112" x="10287000" y="5473700"/>
          <p14:tracePt t="49115" x="10271125" y="5473700"/>
          <p14:tracePt t="49120" x="10236200" y="5473700"/>
          <p14:tracePt t="49123" x="10228263" y="5473700"/>
          <p14:tracePt t="49128" x="10212388" y="5473700"/>
          <p14:tracePt t="49131" x="10136188" y="5473700"/>
          <p14:tracePt t="49136" x="10110788" y="5473700"/>
          <p14:tracePt t="49140" x="10059988" y="5473700"/>
          <p14:tracePt t="49144" x="10036175" y="5473700"/>
          <p14:tracePt t="49148" x="9993313" y="5473700"/>
          <p14:tracePt t="49152" x="9967913" y="5473700"/>
          <p14:tracePt t="49156" x="9952038" y="5473700"/>
          <p14:tracePt t="49160" x="9893300" y="5473700"/>
          <p14:tracePt t="49163" x="9875838" y="5473700"/>
          <p14:tracePt t="49168" x="9825038" y="5473700"/>
          <p14:tracePt t="49172" x="9809163" y="5473700"/>
          <p14:tracePt t="49176" x="9766300" y="5464175"/>
          <p14:tracePt t="49180" x="9750425" y="5464175"/>
          <p14:tracePt t="49184" x="9717088" y="5464175"/>
          <p14:tracePt t="49188" x="9707563" y="5464175"/>
          <p14:tracePt t="49191" x="9691688" y="5464175"/>
          <p14:tracePt t="49195" x="9666288" y="5464175"/>
          <p14:tracePt t="49203" x="9648825" y="5456238"/>
          <p14:tracePt t="49206" x="9640888" y="5456238"/>
          <p14:tracePt t="49210" x="9632950" y="5456238"/>
          <p14:tracePt t="49213" x="9625013" y="5448300"/>
          <p14:tracePt t="49217" x="9615488" y="5448300"/>
          <p14:tracePt t="49226" x="9607550" y="5448300"/>
          <p14:tracePt t="49229" x="9599613" y="5448300"/>
          <p14:tracePt t="49238" x="9590088" y="5448300"/>
          <p14:tracePt t="49245" x="9582150" y="5438775"/>
          <p14:tracePt t="49250" x="9574213" y="5438775"/>
          <p14:tracePt t="49254" x="9566275" y="5438775"/>
          <p14:tracePt t="49265" x="9548813" y="5430838"/>
          <p14:tracePt t="49270" x="9548813" y="5422900"/>
          <p14:tracePt t="49274" x="9540875" y="5422900"/>
          <p14:tracePt t="49277" x="9531350" y="5422900"/>
          <p14:tracePt t="49281" x="9515475" y="5414963"/>
          <p14:tracePt t="49285" x="9507538" y="5414963"/>
          <p14:tracePt t="49290" x="9498013" y="5414963"/>
          <p14:tracePt t="49293" x="9490075" y="5405438"/>
          <p14:tracePt t="49297" x="9472613" y="5397500"/>
          <p14:tracePt t="49302" x="9464675" y="5389563"/>
          <p14:tracePt t="49306" x="9456738" y="5389563"/>
          <p14:tracePt t="49309" x="9439275" y="5372100"/>
          <p14:tracePt t="49317" x="9431338" y="5372100"/>
          <p14:tracePt t="49322" x="9423400" y="5364163"/>
          <p14:tracePt t="49329" x="9413875" y="5356225"/>
          <p14:tracePt t="49338" x="9405938" y="5356225"/>
          <p14:tracePt t="49370" x="9405938" y="5346700"/>
          <p14:tracePt t="49382" x="9405938" y="5338763"/>
          <p14:tracePt t="49394" x="9405938" y="5330825"/>
          <p14:tracePt t="49402" x="9405938" y="5321300"/>
          <p14:tracePt t="49408" x="9405938" y="5313363"/>
          <p14:tracePt t="49411" x="9405938" y="5305425"/>
          <p14:tracePt t="49416" x="9405938" y="5295900"/>
          <p14:tracePt t="49420" x="9413875" y="5287963"/>
          <p14:tracePt t="49424" x="9413875" y="5280025"/>
          <p14:tracePt t="49432" x="9423400" y="5272088"/>
          <p14:tracePt t="49435" x="9431338" y="5262563"/>
          <p14:tracePt t="49440" x="9439275" y="5254625"/>
          <p14:tracePt t="49443" x="9439275" y="5246688"/>
          <p14:tracePt t="49447" x="9464675" y="5229225"/>
          <p14:tracePt t="49452" x="9472613" y="5221288"/>
          <p14:tracePt t="49456" x="9490075" y="5221288"/>
          <p14:tracePt t="49460" x="9507538" y="5203825"/>
          <p14:tracePt t="49464" x="9515475" y="5195888"/>
          <p14:tracePt t="49468" x="9548813" y="5187950"/>
          <p14:tracePt t="49471" x="9556750" y="5178425"/>
          <p14:tracePt t="49476" x="9590088" y="5170488"/>
          <p14:tracePt t="49480" x="9607550" y="5162550"/>
          <p14:tracePt t="49484" x="9640888" y="5154613"/>
          <p14:tracePt t="49488" x="9666288" y="5145088"/>
          <p14:tracePt t="49491" x="9683750" y="5137150"/>
          <p14:tracePt t="49496" x="9725025" y="5129213"/>
          <p14:tracePt t="49499" x="9742488" y="5129213"/>
          <p14:tracePt t="49504" x="9801225" y="5111750"/>
          <p14:tracePt t="49508" x="9817100" y="5111750"/>
          <p14:tracePt t="49512" x="9867900" y="5103813"/>
          <p14:tracePt t="49516" x="9883775" y="5095875"/>
          <p14:tracePt t="49522" x="9934575" y="5095875"/>
          <p14:tracePt t="49524" x="9959975" y="5095875"/>
          <p14:tracePt t="49527" x="9977438" y="5095875"/>
          <p14:tracePt t="49532" x="10026650" y="5095875"/>
          <p14:tracePt t="49536" x="10044113" y="5095875"/>
          <p14:tracePt t="49540" x="10085388" y="5095875"/>
          <p14:tracePt t="49544" x="10102850" y="5095875"/>
          <p14:tracePt t="49548" x="10144125" y="5095875"/>
          <p14:tracePt t="49552" x="10161588" y="5095875"/>
          <p14:tracePt t="49556" x="10202863" y="5095875"/>
          <p14:tracePt t="49560" x="10228263" y="5095875"/>
          <p14:tracePt t="49564" x="10271125" y="5095875"/>
          <p14:tracePt t="49568" x="10287000" y="5095875"/>
          <p14:tracePt t="49572" x="10304463" y="5095875"/>
          <p14:tracePt t="49576" x="10345738" y="5095875"/>
          <p14:tracePt t="49580" x="10363200" y="5095875"/>
          <p14:tracePt t="49584" x="10404475" y="5095875"/>
          <p14:tracePt t="49588" x="10421938" y="5095875"/>
          <p14:tracePt t="49592" x="10463213" y="5095875"/>
          <p14:tracePt t="49596" x="10480675" y="5095875"/>
          <p14:tracePt t="49598" x="10529888" y="5095875"/>
          <p14:tracePt t="49602" x="10547350" y="5095875"/>
          <p14:tracePt t="49606" x="10564813" y="5095875"/>
          <p14:tracePt t="49610" x="10606088" y="5095875"/>
          <p14:tracePt t="49614" x="10623550" y="5095875"/>
          <p14:tracePt t="49618" x="10664825" y="5095875"/>
          <p14:tracePt t="49622" x="10682288" y="5095875"/>
          <p14:tracePt t="49626" x="10723563" y="5095875"/>
          <p14:tracePt t="49630" x="10741025" y="5095875"/>
          <p14:tracePt t="49634" x="10782300" y="5095875"/>
          <p14:tracePt t="49639" x="10799763" y="5095875"/>
          <p14:tracePt t="49642" x="10807700" y="5095875"/>
          <p14:tracePt t="49646" x="10848975" y="5095875"/>
          <p14:tracePt t="49650" x="10866438" y="5095875"/>
          <p14:tracePt t="49654" x="10899775" y="5095875"/>
          <p14:tracePt t="49658" x="10917238" y="5095875"/>
          <p14:tracePt t="49662" x="10958513" y="5095875"/>
          <p14:tracePt t="49666" x="10983913" y="5095875"/>
          <p14:tracePt t="49670" x="11025188" y="5095875"/>
          <p14:tracePt t="49674" x="11042650" y="5095875"/>
          <p14:tracePt t="49678" x="11050588" y="5095875"/>
          <p14:tracePt t="49682" x="11101388" y="5095875"/>
          <p14:tracePt t="49686" x="11117263" y="5095875"/>
          <p14:tracePt t="49690" x="11160125" y="5095875"/>
          <p14:tracePt t="49694" x="11176000" y="5095875"/>
          <p14:tracePt t="49697" x="11218863" y="5095875"/>
          <p14:tracePt t="49702" x="11234738" y="5095875"/>
          <p14:tracePt t="49706" x="11277600" y="5095875"/>
          <p14:tracePt t="49710" x="11293475" y="5103813"/>
          <p14:tracePt t="49714" x="11328400" y="5103813"/>
          <p14:tracePt t="49718" x="11344275" y="5103813"/>
          <p14:tracePt t="49722" x="11369675" y="5103813"/>
          <p14:tracePt t="49726" x="11395075" y="5111750"/>
          <p14:tracePt t="49730" x="11410950" y="5119688"/>
          <p14:tracePt t="49734" x="11445875" y="5119688"/>
          <p14:tracePt t="49739" x="11453813" y="5119688"/>
          <p14:tracePt t="49742" x="11479213" y="5129213"/>
          <p14:tracePt t="49746" x="11495088" y="5129213"/>
          <p14:tracePt t="49750" x="11520488" y="5129213"/>
          <p14:tracePt t="49754" x="11537950" y="5129213"/>
          <p14:tracePt t="49758" x="11545888" y="5137150"/>
          <p14:tracePt t="49762" x="11571288" y="5145088"/>
          <p14:tracePt t="49766" x="11579225" y="5145088"/>
          <p14:tracePt t="49770" x="11596688" y="5145088"/>
          <p14:tracePt t="49774" x="11612563" y="5154613"/>
          <p14:tracePt t="49778" x="11637963" y="5154613"/>
          <p14:tracePt t="49782" x="11645900" y="5154613"/>
          <p14:tracePt t="49786" x="11663363" y="5154613"/>
          <p14:tracePt t="49790" x="11688763" y="5154613"/>
          <p14:tracePt t="49794" x="11696700" y="5154613"/>
          <p14:tracePt t="49796" x="11722100" y="5162550"/>
          <p14:tracePt t="49800" x="11739563" y="5170488"/>
          <p14:tracePt t="49806" x="11747500" y="5170488"/>
          <p14:tracePt t="49807" x="11772900" y="5178425"/>
          <p14:tracePt t="49811" x="11780838" y="5178425"/>
          <p14:tracePt t="49816" x="11806238" y="5178425"/>
          <p14:tracePt t="49824" x="11822113" y="5187950"/>
          <p14:tracePt t="49828" x="11831638" y="5187950"/>
          <p14:tracePt t="49832" x="11847513" y="5187950"/>
          <p14:tracePt t="49836" x="11864975" y="5195888"/>
          <p14:tracePt t="49840" x="11872913" y="5195888"/>
          <p14:tracePt t="49844" x="11890375" y="5203825"/>
          <p14:tracePt t="49852" x="11906250" y="5213350"/>
          <p14:tracePt t="49856" x="11915775" y="5213350"/>
          <p14:tracePt t="49860" x="11915775" y="5221288"/>
          <p14:tracePt t="49864" x="11931650" y="5229225"/>
          <p14:tracePt t="49868" x="11931650" y="5237163"/>
          <p14:tracePt t="49872" x="11939588" y="5237163"/>
          <p14:tracePt t="49875" x="11949113" y="5246688"/>
          <p14:tracePt t="49880" x="11957050" y="5246688"/>
          <p14:tracePt t="49883" x="11957050" y="5262563"/>
          <p14:tracePt t="49888" x="11964988" y="5262563"/>
          <p14:tracePt t="49892" x="11964988" y="5272088"/>
          <p14:tracePt t="49896" x="11964988" y="5280025"/>
          <p14:tracePt t="49908" x="11964988" y="5287963"/>
          <p14:tracePt t="49912" x="11964988" y="5295900"/>
          <p14:tracePt t="49924" x="11964988" y="5305425"/>
          <p14:tracePt t="49936" x="11964988" y="5313363"/>
          <p14:tracePt t="49948" x="11931650" y="5330825"/>
          <p14:tracePt t="49951" x="11915775" y="5338763"/>
          <p14:tracePt t="49960" x="11898313" y="5346700"/>
          <p14:tracePt t="49964" x="11880850" y="5346700"/>
          <p14:tracePt t="49968" x="11857038" y="5356225"/>
          <p14:tracePt t="49972" x="11847513" y="5356225"/>
          <p14:tracePt t="49976" x="11839575" y="5364163"/>
          <p14:tracePt t="49980" x="11814175" y="5372100"/>
          <p14:tracePt t="49984" x="11806238" y="5372100"/>
          <p14:tracePt t="49988" x="11780838" y="5372100"/>
          <p14:tracePt t="49989" x="11772900" y="5380038"/>
          <p14:tracePt t="49996" x="11755438" y="5389563"/>
          <p14:tracePt t="49997" x="11747500" y="5389563"/>
          <p14:tracePt t="50001" x="11739563" y="5389563"/>
          <p14:tracePt t="50006" x="11714163" y="5405438"/>
          <p14:tracePt t="50010" x="11704638" y="5405438"/>
          <p14:tracePt t="50014" x="11680825" y="5414963"/>
          <p14:tracePt t="50018" x="11671300" y="5414963"/>
          <p14:tracePt t="50022" x="11637963" y="5430838"/>
          <p14:tracePt t="50026" x="11630025" y="5430838"/>
          <p14:tracePt t="50030" x="11612563" y="5438775"/>
          <p14:tracePt t="50033" x="11579225" y="5448300"/>
          <p14:tracePt t="50038" x="11571288" y="5448300"/>
          <p14:tracePt t="50042" x="11537950" y="5456238"/>
          <p14:tracePt t="50045" x="11512550" y="5464175"/>
          <p14:tracePt t="50050" x="11495088" y="5473700"/>
          <p14:tracePt t="50054" x="11461750" y="5473700"/>
          <p14:tracePt t="50057" x="11445875" y="5481638"/>
          <p14:tracePt t="50061" x="11403013" y="5489575"/>
          <p14:tracePt t="50065" x="11387138" y="5489575"/>
          <p14:tracePt t="50070" x="11328400" y="5497513"/>
          <p14:tracePt t="50074" x="11303000" y="5497513"/>
          <p14:tracePt t="50078" x="11285538" y="5497513"/>
          <p14:tracePt t="50082" x="11234738" y="5507038"/>
          <p14:tracePt t="50086" x="11210925" y="5507038"/>
          <p14:tracePt t="50090" x="11152188" y="5507038"/>
          <p14:tracePt t="50094" x="11126788" y="5507038"/>
          <p14:tracePt t="50098" x="11068050" y="5507038"/>
          <p14:tracePt t="50102" x="11042650" y="5507038"/>
          <p14:tracePt t="50106" x="11017250" y="5507038"/>
          <p14:tracePt t="50109" x="10950575" y="5507038"/>
          <p14:tracePt t="50114" x="10925175" y="5507038"/>
          <p14:tracePt t="50118" x="10858500" y="5507038"/>
          <p14:tracePt t="50121" x="10833100" y="5507038"/>
          <p14:tracePt t="50125" x="10807700" y="5507038"/>
          <p14:tracePt t="50130" x="10748963" y="5507038"/>
          <p14:tracePt t="50134" x="10723563" y="5507038"/>
          <p14:tracePt t="50138" x="10647363" y="5507038"/>
          <p14:tracePt t="50141" x="10623550" y="5497513"/>
          <p14:tracePt t="50146" x="10547350" y="5489575"/>
          <p14:tracePt t="50150" x="10521950" y="5489575"/>
          <p14:tracePt t="50154" x="10455275" y="5481638"/>
          <p14:tracePt t="50158" x="10379075" y="5473700"/>
          <p14:tracePt t="50162" x="10345738" y="5464175"/>
          <p14:tracePt t="50166" x="10279063" y="5456238"/>
          <p14:tracePt t="50170" x="10253663" y="5456238"/>
          <p14:tracePt t="50174" x="10202863" y="5448300"/>
          <p14:tracePt t="50178" x="10177463" y="5448300"/>
          <p14:tracePt t="50182" x="10128250" y="5438775"/>
          <p14:tracePt t="50186" x="10110788" y="5430838"/>
          <p14:tracePt t="50188" x="10094913" y="5430838"/>
          <p14:tracePt t="50192" x="10059988" y="5422900"/>
          <p14:tracePt t="50196" x="10044113" y="5414963"/>
          <p14:tracePt t="50200" x="10018713" y="5414963"/>
          <p14:tracePt t="50204" x="10010775" y="5414963"/>
          <p14:tracePt t="50208" x="9993313" y="5414963"/>
          <p14:tracePt t="50211" x="9985375" y="5405438"/>
          <p14:tracePt t="50216" x="9977438" y="5405438"/>
          <p14:tracePt t="50224" x="9967913" y="5405438"/>
          <p14:tracePt t="50236" x="9959975" y="5405438"/>
          <p14:tracePt t="50256" x="9959975" y="5397500"/>
          <p14:tracePt t="50268" x="9952038" y="5397500"/>
          <p14:tracePt t="50284" x="9942513" y="5397500"/>
          <p14:tracePt t="50458" x="9934575" y="5397500"/>
          <p14:tracePt t="50490" x="9926638" y="5397500"/>
          <p14:tracePt t="50502" x="9918700" y="5397500"/>
          <p14:tracePt t="50514" x="9909175" y="5397500"/>
          <p14:tracePt t="50538" x="9901238" y="5397500"/>
          <p14:tracePt t="50542" x="9893300" y="5397500"/>
          <p14:tracePt t="50550" x="9875838" y="5397500"/>
          <p14:tracePt t="50554" x="9859963" y="5397500"/>
          <p14:tracePt t="50558" x="9850438" y="5397500"/>
          <p14:tracePt t="50562" x="9825038" y="5397500"/>
          <p14:tracePt t="50566" x="9809163" y="5405438"/>
          <p14:tracePt t="50570" x="9775825" y="5414963"/>
          <p14:tracePt t="50574" x="9758363" y="5414963"/>
          <p14:tracePt t="50578" x="9717088" y="5422900"/>
          <p14:tracePt t="50580" x="9699625" y="5422900"/>
          <p14:tracePt t="50584" x="9648825" y="5430838"/>
          <p14:tracePt t="50588" x="9625013" y="5430838"/>
          <p14:tracePt t="50592" x="9599613" y="5438775"/>
          <p14:tracePt t="50596" x="9540875" y="5448300"/>
          <p14:tracePt t="50600" x="9515475" y="5448300"/>
          <p14:tracePt t="50604" x="9456738" y="5448300"/>
          <p14:tracePt t="50608" x="9439275" y="5456238"/>
          <p14:tracePt t="50612" x="9390063" y="5456238"/>
          <p14:tracePt t="50616" x="9364663" y="5464175"/>
          <p14:tracePt t="50620" x="9313863" y="5464175"/>
          <p14:tracePt t="50624" x="9296400" y="5464175"/>
          <p14:tracePt t="50628" x="9255125" y="5464175"/>
          <p14:tracePt t="50632" x="9237663" y="5464175"/>
          <p14:tracePt t="50636" x="9229725" y="5464175"/>
          <p14:tracePt t="50640" x="9196388" y="5464175"/>
          <p14:tracePt t="50644" x="9178925" y="5464175"/>
          <p14:tracePt t="50648" x="9155113" y="5473700"/>
          <p14:tracePt t="50652" x="9137650" y="5473700"/>
          <p14:tracePt t="50656" x="9104313" y="5473700"/>
          <p14:tracePt t="50660" x="9096375" y="5481638"/>
          <p14:tracePt t="50664" x="9070975" y="5481638"/>
          <p14:tracePt t="50668" x="9061450" y="5481638"/>
          <p14:tracePt t="50672" x="9037638" y="5481638"/>
          <p14:tracePt t="50676" x="9028113" y="5481638"/>
          <p14:tracePt t="50680" x="9012238" y="5481638"/>
          <p14:tracePt t="50684" x="8978900" y="5489575"/>
          <p14:tracePt t="50689" x="8969375" y="5489575"/>
          <p14:tracePt t="50692" x="8936038" y="5489575"/>
          <p14:tracePt t="50696" x="8920163" y="5489575"/>
          <p14:tracePt t="50700" x="8910638" y="5489575"/>
          <p14:tracePt t="50704" x="8877300" y="5497513"/>
          <p14:tracePt t="50708" x="8869363" y="5497513"/>
          <p14:tracePt t="50712" x="8843963" y="5497513"/>
          <p14:tracePt t="50716" x="8826500" y="5497513"/>
          <p14:tracePt t="50720" x="8818563" y="5497513"/>
          <p14:tracePt t="50724" x="8802688" y="5497513"/>
          <p14:tracePt t="50728" x="8793163" y="5497513"/>
          <p14:tracePt t="50732" x="8777288" y="5497513"/>
          <p14:tracePt t="50740" x="8767763" y="5497513"/>
          <p14:tracePt t="50744" x="8759825" y="5497513"/>
          <p14:tracePt t="50752" x="8751888" y="5497513"/>
          <p14:tracePt t="50760" x="8743950" y="5497513"/>
          <p14:tracePt t="50772" x="8734425" y="5497513"/>
          <p14:tracePt t="50806" x="8726488" y="54975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70D6A-AD50-719B-495F-C0151489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본격적으로 전광판 개발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D53B0-7E18-C749-34D5-C05D6C77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Views </a:t>
            </a:r>
            <a:r>
              <a:rPr lang="ko-KR" altLang="en-US" dirty="0"/>
              <a:t>폴더에 </a:t>
            </a:r>
            <a:r>
              <a:rPr lang="en-US" altLang="ko-KR" dirty="0"/>
              <a:t>[</a:t>
            </a:r>
            <a:r>
              <a:rPr lang="ko-KR" altLang="en-US" dirty="0"/>
              <a:t>컨텍스트 메뉴</a:t>
            </a:r>
            <a:r>
              <a:rPr lang="en-US" altLang="ko-KR" dirty="0"/>
              <a:t>]-&gt;[</a:t>
            </a:r>
            <a:r>
              <a:rPr lang="ko-KR" altLang="en-US" dirty="0"/>
              <a:t>추가</a:t>
            </a:r>
            <a:r>
              <a:rPr lang="en-US" altLang="ko-KR" dirty="0"/>
              <a:t>]-&gt;[</a:t>
            </a:r>
            <a:r>
              <a:rPr lang="ko-KR" altLang="en-US" dirty="0"/>
              <a:t>새 항목</a:t>
            </a:r>
            <a:r>
              <a:rPr lang="en-US" altLang="ko-KR" dirty="0"/>
              <a:t>]-&gt; [Avalonia]-&gt;[</a:t>
            </a:r>
            <a:r>
              <a:rPr lang="en-US" altLang="ko-KR" dirty="0" err="1"/>
              <a:t>UserControl</a:t>
            </a:r>
            <a:r>
              <a:rPr lang="en-US" altLang="ko-KR" dirty="0"/>
              <a:t>] </a:t>
            </a:r>
            <a:r>
              <a:rPr lang="ko-KR" altLang="en-US" dirty="0"/>
              <a:t>을 선택하여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MainView</a:t>
            </a:r>
            <a:r>
              <a:rPr lang="ko-KR" altLang="en-US" dirty="0"/>
              <a:t>로 명명된 </a:t>
            </a:r>
            <a:r>
              <a:rPr lang="en-US" altLang="ko-KR" dirty="0"/>
              <a:t>Avalonia UI </a:t>
            </a:r>
            <a:r>
              <a:rPr lang="en-US" altLang="ko-KR" dirty="0" err="1"/>
              <a:t>UserControl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MainWindow</a:t>
            </a:r>
            <a:r>
              <a:rPr lang="ko-KR" altLang="en-US" dirty="0"/>
              <a:t>의 </a:t>
            </a:r>
            <a:r>
              <a:rPr lang="en-US" altLang="ko-KR" dirty="0"/>
              <a:t>Content </a:t>
            </a:r>
            <a:r>
              <a:rPr lang="ko-KR" altLang="en-US" dirty="0"/>
              <a:t>속성에 </a:t>
            </a:r>
            <a:r>
              <a:rPr lang="en-US" altLang="ko-KR" dirty="0" err="1"/>
              <a:t>MainViewModel</a:t>
            </a:r>
            <a:r>
              <a:rPr lang="ko-KR" altLang="en-US" dirty="0"/>
              <a:t>을 바인딩한다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3665D-C1DC-C06F-3D3A-2D4456271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82" y="1964296"/>
            <a:ext cx="4622722" cy="1996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F4EE3E-437D-C932-F86F-9416A9C14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504" y="4535288"/>
            <a:ext cx="5448300" cy="2190750"/>
          </a:xfrm>
          <a:prstGeom prst="rect">
            <a:avLst/>
          </a:prstGeom>
        </p:spPr>
      </p:pic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F6C0621A-A6E0-4A66-1ECC-B09146EAD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37"/>
    </mc:Choice>
    <mc:Fallback>
      <p:transition spd="slow" advTm="3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6872288" y="1174750"/>
          <p14:tracePt t="61" x="6854825" y="1192213"/>
          <p14:tracePt t="84" x="6821488" y="1243013"/>
          <p14:tracePt t="85" x="6813550" y="1250950"/>
          <p14:tracePt t="88" x="6813550" y="1258888"/>
          <p14:tracePt t="92" x="6805613" y="1276350"/>
          <p14:tracePt t="96" x="6796088" y="1284288"/>
          <p14:tracePt t="101" x="6796088" y="1292225"/>
          <p14:tracePt t="104" x="6796088" y="1309688"/>
          <p14:tracePt t="108" x="6788150" y="1317625"/>
          <p14:tracePt t="110" x="6780213" y="1325563"/>
          <p14:tracePt t="115" x="6780213" y="1335088"/>
          <p14:tracePt t="118" x="6770688" y="1343025"/>
          <p14:tracePt t="122" x="6770688" y="1350963"/>
          <p14:tracePt t="126" x="6762750" y="1350963"/>
          <p14:tracePt t="130" x="6754813" y="1360488"/>
          <p14:tracePt t="142" x="6754813" y="1368425"/>
          <p14:tracePt t="146" x="6746875" y="1368425"/>
          <p14:tracePt t="329" x="6746875" y="1376363"/>
          <p14:tracePt t="332" x="6737350" y="1376363"/>
          <p14:tracePt t="336" x="6729413" y="1393825"/>
          <p14:tracePt t="340" x="6711950" y="1409700"/>
          <p14:tracePt t="344" x="6696075" y="1427163"/>
          <p14:tracePt t="348" x="6678613" y="1443038"/>
          <p14:tracePt t="352" x="6645275" y="1477963"/>
          <p14:tracePt t="356" x="6629400" y="1493838"/>
          <p14:tracePt t="360" x="6594475" y="1519238"/>
          <p14:tracePt t="364" x="6561138" y="1562100"/>
          <p14:tracePt t="368" x="6535738" y="1570038"/>
          <p14:tracePt t="373" x="6527800" y="1585913"/>
          <p14:tracePt t="376" x="6477000" y="1628775"/>
          <p14:tracePt t="380" x="6461125" y="1636713"/>
          <p14:tracePt t="384" x="6410325" y="1687513"/>
          <p14:tracePt t="388" x="6384925" y="1703388"/>
          <p14:tracePt t="393" x="6335713" y="1746250"/>
          <p14:tracePt t="396" x="6300788" y="1762125"/>
          <p14:tracePt t="400" x="6242050" y="1812925"/>
          <p14:tracePt t="404" x="6208713" y="1838325"/>
          <p14:tracePt t="409" x="6183313" y="1846263"/>
          <p14:tracePt t="412" x="6116638" y="1905000"/>
          <p14:tracePt t="416" x="6083300" y="1930400"/>
          <p14:tracePt t="421" x="6008688" y="1981200"/>
          <p14:tracePt t="424" x="5983288" y="2006600"/>
          <p14:tracePt t="428" x="5899150" y="2047875"/>
          <p14:tracePt t="432" x="5856288" y="2073275"/>
          <p14:tracePt t="436" x="5781675" y="2114550"/>
          <p14:tracePt t="440" x="5738813" y="2132013"/>
          <p14:tracePt t="444" x="5646738" y="2190750"/>
          <p14:tracePt t="448" x="5605463" y="2208213"/>
          <p14:tracePt t="452" x="5572125" y="2224088"/>
          <p14:tracePt t="456" x="5480050" y="2257425"/>
          <p14:tracePt t="460" x="5437188" y="2274888"/>
          <p14:tracePt t="464" x="5345113" y="2308225"/>
          <p14:tracePt t="468" x="5294313" y="2325688"/>
          <p14:tracePt t="472" x="5202238" y="2366963"/>
          <p14:tracePt t="476" x="5168900" y="2374900"/>
          <p14:tracePt t="480" x="5068888" y="2417763"/>
          <p14:tracePt t="484" x="5026025" y="2433638"/>
          <p14:tracePt t="488" x="4992688" y="2443163"/>
          <p14:tracePt t="492" x="4941888" y="2459038"/>
          <p14:tracePt t="496" x="4883150" y="2476500"/>
          <p14:tracePt t="500" x="4808538" y="2501900"/>
          <p14:tracePt t="502" x="4765675" y="2509838"/>
          <p14:tracePt t="506" x="4706938" y="2517775"/>
          <p14:tracePt t="510" x="4657725" y="2527300"/>
          <p14:tracePt t="514" x="4581525" y="2535238"/>
          <p14:tracePt t="518" x="4530725" y="2543175"/>
          <p14:tracePt t="522" x="4489450" y="2551113"/>
          <p14:tracePt t="526" x="4422775" y="2560638"/>
          <p14:tracePt t="530" x="4371975" y="2560638"/>
          <p14:tracePt t="534" x="4321175" y="2568575"/>
          <p14:tracePt t="538" x="4279900" y="2576513"/>
          <p14:tracePt t="542" x="4229100" y="2586038"/>
          <p14:tracePt t="546" x="4162425" y="2593975"/>
          <p14:tracePt t="550" x="4119563" y="2593975"/>
          <p14:tracePt t="554" x="4060825" y="2601913"/>
          <p14:tracePt t="558" x="4027488" y="2601913"/>
          <p14:tracePt t="562" x="3976688" y="2609850"/>
          <p14:tracePt t="566" x="3927475" y="2619375"/>
          <p14:tracePt t="571" x="3884613" y="2619375"/>
          <p14:tracePt t="576" x="3817938" y="2627313"/>
          <p14:tracePt t="578" x="3784600" y="2635250"/>
          <p14:tracePt t="582" x="3733800" y="2644775"/>
          <p14:tracePt t="586" x="3683000" y="2644775"/>
          <p14:tracePt t="590" x="3633788" y="2644775"/>
          <p14:tracePt t="594" x="3600450" y="2644775"/>
          <p14:tracePt t="598" x="3565525" y="2644775"/>
          <p14:tracePt t="602" x="3524250" y="2644775"/>
          <p14:tracePt t="606" x="3473450" y="2644775"/>
          <p14:tracePt t="610" x="3440113" y="2644775"/>
          <p14:tracePt t="614" x="3389313" y="2652713"/>
          <p14:tracePt t="618" x="3348038" y="2652713"/>
          <p14:tracePt t="622" x="3297238" y="2652713"/>
          <p14:tracePt t="626" x="3255963" y="2652713"/>
          <p14:tracePt t="630" x="3205163" y="2652713"/>
          <p14:tracePt t="634" x="3163888" y="2652713"/>
          <p14:tracePt t="638" x="3105150" y="2652713"/>
          <p14:tracePt t="642" x="3062288" y="2652713"/>
          <p14:tracePt t="646" x="3003550" y="2660650"/>
          <p14:tracePt t="650" x="2944813" y="2660650"/>
          <p14:tracePt t="654" x="2903538" y="2660650"/>
          <p14:tracePt t="658" x="2852738" y="2660650"/>
          <p14:tracePt t="662" x="2811463" y="2668588"/>
          <p14:tracePt t="666" x="2752725" y="2668588"/>
          <p14:tracePt t="671" x="2693988" y="2678113"/>
          <p14:tracePt t="675" x="2643188" y="2686050"/>
          <p14:tracePt t="678" x="2584450" y="2693988"/>
          <p14:tracePt t="682" x="2543175" y="2693988"/>
          <p14:tracePt t="686" x="2508250" y="2703513"/>
          <p14:tracePt t="690" x="2459038" y="2719388"/>
          <p14:tracePt t="694" x="2382838" y="2736850"/>
          <p14:tracePt t="696" x="2341563" y="2744788"/>
          <p14:tracePt t="700" x="2282825" y="2762250"/>
          <p14:tracePt t="705" x="2224088" y="2770188"/>
          <p14:tracePt t="708" x="2165350" y="2786063"/>
          <p14:tracePt t="712" x="2081213" y="2811463"/>
          <p14:tracePt t="716" x="2022475" y="2820988"/>
          <p14:tracePt t="721" x="1971675" y="2828925"/>
          <p14:tracePt t="724" x="1897063" y="2854325"/>
          <p14:tracePt t="728" x="1828800" y="2862263"/>
          <p14:tracePt t="732" x="1762125" y="2879725"/>
          <p14:tracePt t="736" x="1685925" y="2895600"/>
          <p14:tracePt t="740" x="1603375" y="2905125"/>
          <p14:tracePt t="744" x="1535113" y="2913063"/>
          <p14:tracePt t="748" x="1460500" y="2921000"/>
          <p14:tracePt t="752" x="1392238" y="2928938"/>
          <p14:tracePt t="756" x="1300163" y="2946400"/>
          <p14:tracePt t="760" x="1233488" y="2954338"/>
          <p14:tracePt t="764" x="1166813" y="2954338"/>
          <p14:tracePt t="768" x="1098550" y="2963863"/>
          <p14:tracePt t="772" x="1031875" y="2971800"/>
          <p14:tracePt t="776" x="973138" y="2979738"/>
          <p14:tracePt t="782" x="914400" y="2987675"/>
          <p14:tracePt t="784" x="855663" y="2987675"/>
          <p14:tracePt t="788" x="781050" y="2987675"/>
          <p14:tracePt t="792" x="738188" y="2987675"/>
          <p14:tracePt t="796" x="687388" y="2997200"/>
          <p14:tracePt t="801" x="628650" y="2997200"/>
          <p14:tracePt t="805" x="587375" y="3005138"/>
          <p14:tracePt t="808" x="554038" y="3005138"/>
          <p14:tracePt t="812" x="503238" y="3005138"/>
          <p14:tracePt t="816" x="469900" y="3005138"/>
          <p14:tracePt t="821" x="444500" y="3005138"/>
          <p14:tracePt t="824" x="411163" y="3005138"/>
          <p14:tracePt t="828" x="377825" y="3005138"/>
          <p14:tracePt t="832" x="360363" y="3005138"/>
          <p14:tracePt t="836" x="352425" y="3005138"/>
          <p14:tracePt t="840" x="319088" y="3005138"/>
          <p14:tracePt t="844" x="293688" y="3005138"/>
          <p14:tracePt t="848" x="268288" y="3005138"/>
          <p14:tracePt t="852" x="252413" y="3005138"/>
          <p14:tracePt t="856" x="227013" y="3005138"/>
          <p14:tracePt t="860" x="217488" y="3005138"/>
          <p14:tracePt t="864" x="201613" y="2997200"/>
          <p14:tracePt t="868" x="184150" y="2997200"/>
          <p14:tracePt t="872" x="168275" y="2997200"/>
          <p14:tracePt t="880" x="158750" y="2987675"/>
          <p14:tracePt t="884" x="150813" y="2987675"/>
          <p14:tracePt t="888" x="142875" y="2987675"/>
          <p14:tracePt t="890" x="125413" y="2979738"/>
          <p14:tracePt t="898" x="117475" y="2971800"/>
          <p14:tracePt t="906" x="100013" y="2954338"/>
          <p14:tracePt t="914" x="92075" y="2954338"/>
          <p14:tracePt t="921" x="84138" y="2946400"/>
          <p14:tracePt t="922" x="76200" y="2946400"/>
          <p14:tracePt t="926" x="66675" y="2928938"/>
          <p14:tracePt t="930" x="58738" y="2928938"/>
          <p14:tracePt t="934" x="50800" y="2928938"/>
          <p14:tracePt t="939" x="50800" y="2921000"/>
          <p14:tracePt t="942" x="41275" y="2921000"/>
          <p14:tracePt t="946" x="41275" y="2913063"/>
          <p14:tracePt t="955" x="33338" y="2913063"/>
          <p14:tracePt t="971" x="33338" y="2905125"/>
          <p14:tracePt t="989" x="33338" y="2895600"/>
          <p14:tracePt t="999" x="33338" y="2879725"/>
          <p14:tracePt t="1007" x="33338" y="2870200"/>
          <p14:tracePt t="1010" x="33338" y="2862263"/>
          <p14:tracePt t="1014" x="41275" y="2854325"/>
          <p14:tracePt t="1018" x="41275" y="2846388"/>
          <p14:tracePt t="1022" x="50800" y="2846388"/>
          <p14:tracePt t="1026" x="66675" y="2828925"/>
          <p14:tracePt t="1030" x="76200" y="2828925"/>
          <p14:tracePt t="1034" x="84138" y="2820988"/>
          <p14:tracePt t="1038" x="92075" y="2811463"/>
          <p14:tracePt t="1042" x="100013" y="2803525"/>
          <p14:tracePt t="1046" x="134938" y="2786063"/>
          <p14:tracePt t="1050" x="150813" y="2786063"/>
          <p14:tracePt t="1054" x="176213" y="2778125"/>
          <p14:tracePt t="1058" x="184150" y="2778125"/>
          <p14:tracePt t="1062" x="193675" y="2778125"/>
          <p14:tracePt t="1066" x="217488" y="2778125"/>
          <p14:tracePt t="1071" x="234950" y="2778125"/>
          <p14:tracePt t="1074" x="268288" y="2778125"/>
          <p14:tracePt t="1078" x="276225" y="2778125"/>
          <p14:tracePt t="1082" x="301625" y="2778125"/>
          <p14:tracePt t="1086" x="319088" y="2778125"/>
          <p14:tracePt t="1090" x="334963" y="2778125"/>
          <p14:tracePt t="1092" x="344488" y="2778125"/>
          <p14:tracePt t="1096" x="360363" y="2778125"/>
          <p14:tracePt t="1100" x="393700" y="2778125"/>
          <p14:tracePt t="1106" x="411163" y="2778125"/>
          <p14:tracePt t="1108" x="436563" y="2770188"/>
          <p14:tracePt t="1112" x="452438" y="2770188"/>
          <p14:tracePt t="1116" x="461963" y="2770188"/>
          <p14:tracePt t="1121" x="495300" y="2762250"/>
          <p14:tracePt t="1124" x="520700" y="2762250"/>
          <p14:tracePt t="1128" x="554038" y="2762250"/>
          <p14:tracePt t="1132" x="561975" y="2762250"/>
          <p14:tracePt t="1136" x="587375" y="2762250"/>
          <p14:tracePt t="1140" x="604838" y="2762250"/>
          <p14:tracePt t="1144" x="612775" y="2762250"/>
          <p14:tracePt t="1148" x="638175" y="2762250"/>
          <p14:tracePt t="1152" x="654050" y="2762250"/>
          <p14:tracePt t="1156" x="679450" y="2762250"/>
          <p14:tracePt t="1160" x="687388" y="2762250"/>
          <p14:tracePt t="1164" x="722313" y="2762250"/>
          <p14:tracePt t="1168" x="738188" y="2762250"/>
          <p14:tracePt t="1172" x="746125" y="2762250"/>
          <p14:tracePt t="1176" x="781050" y="2752725"/>
          <p14:tracePt t="1180" x="804863" y="2752725"/>
          <p14:tracePt t="1184" x="839788" y="2744788"/>
          <p14:tracePt t="1189" x="847725" y="2744788"/>
          <p14:tracePt t="1192" x="863600" y="2744788"/>
          <p14:tracePt t="1196" x="906463" y="2736850"/>
          <p14:tracePt t="1200" x="922338" y="2736850"/>
          <p14:tracePt t="1204" x="957263" y="2736850"/>
          <p14:tracePt t="1209" x="981075" y="2736850"/>
          <p14:tracePt t="1212" x="1006475" y="2736850"/>
          <p14:tracePt t="1217" x="1023938" y="2736850"/>
          <p14:tracePt t="1221" x="1031875" y="2736850"/>
          <p14:tracePt t="1224" x="1057275" y="2736850"/>
          <p14:tracePt t="1230" x="1065213" y="2736850"/>
          <p14:tracePt t="1234" x="1082675" y="2736850"/>
          <p14:tracePt t="1236" x="1090613" y="2736850"/>
          <p14:tracePt t="1240" x="1098550" y="2736850"/>
          <p14:tracePt t="1244" x="1108075" y="2736850"/>
          <p14:tracePt t="1248" x="1108075" y="2727325"/>
          <p14:tracePt t="1265" x="1116013" y="2727325"/>
          <p14:tracePt t="1527" x="1116013" y="2736850"/>
          <p14:tracePt t="1530" x="1108075" y="2736850"/>
          <p14:tracePt t="1538" x="1108075" y="2744788"/>
          <p14:tracePt t="1542" x="1098550" y="2744788"/>
          <p14:tracePt t="1546" x="1090613" y="2744788"/>
          <p14:tracePt t="1550" x="1090613" y="2752725"/>
          <p14:tracePt t="1554" x="1082675" y="2752725"/>
          <p14:tracePt t="1562" x="1074738" y="2762250"/>
          <p14:tracePt t="1571" x="1065213" y="2762250"/>
          <p14:tracePt t="1579" x="1057275" y="2762250"/>
          <p14:tracePt t="1586" x="1057275" y="2770188"/>
          <p14:tracePt t="1598" x="1049338" y="2770188"/>
          <p14:tracePt t="1602" x="1039813" y="2770188"/>
          <p14:tracePt t="1643" x="1031875" y="2770188"/>
          <p14:tracePt t="1675" x="1023938" y="2770188"/>
          <p14:tracePt t="1688" x="1016000" y="2770188"/>
          <p14:tracePt t="1693" x="1006475" y="2770188"/>
          <p14:tracePt t="1704" x="998538" y="2770188"/>
          <p14:tracePt t="1713" x="990600" y="2770188"/>
          <p14:tracePt t="1721" x="981075" y="2770188"/>
          <p14:tracePt t="1728" x="973138" y="2770188"/>
          <p14:tracePt t="1732" x="973138" y="2762250"/>
          <p14:tracePt t="1741" x="965200" y="2762250"/>
          <p14:tracePt t="1748" x="957263" y="2762250"/>
          <p14:tracePt t="1760" x="939800" y="2762250"/>
          <p14:tracePt t="1768" x="906463" y="2762250"/>
          <p14:tracePt t="1772" x="898525" y="2762250"/>
          <p14:tracePt t="1776" x="889000" y="2762250"/>
          <p14:tracePt t="1780" x="873125" y="2762250"/>
          <p14:tracePt t="1784" x="863600" y="2762250"/>
          <p14:tracePt t="1789" x="855663" y="2762250"/>
          <p14:tracePt t="1792" x="847725" y="2762250"/>
          <p14:tracePt t="1796" x="839788" y="2762250"/>
          <p14:tracePt t="1804" x="830263" y="2762250"/>
          <p14:tracePt t="1927" x="839788" y="2762250"/>
          <p14:tracePt t="1942" x="847725" y="2762250"/>
          <p14:tracePt t="1954" x="855663" y="2762250"/>
          <p14:tracePt t="1962" x="863600" y="2762250"/>
          <p14:tracePt t="1975" x="873125" y="2762250"/>
          <p14:tracePt t="1987" x="898525" y="2770188"/>
          <p14:tracePt t="1990" x="906463" y="2778125"/>
          <p14:tracePt t="1998" x="922338" y="2778125"/>
          <p14:tracePt t="2002" x="922338" y="2786063"/>
          <p14:tracePt t="2006" x="931863" y="2786063"/>
          <p14:tracePt t="2010" x="947738" y="2786063"/>
          <p14:tracePt t="2021" x="957263" y="2786063"/>
          <p14:tracePt t="2022" x="981075" y="2778125"/>
          <p14:tracePt t="2026" x="990600" y="2778125"/>
          <p14:tracePt t="2030" x="998538" y="2762250"/>
          <p14:tracePt t="2034" x="1016000" y="2752725"/>
          <p14:tracePt t="2038" x="1023938" y="2744788"/>
          <p14:tracePt t="2042" x="1031875" y="2719388"/>
          <p14:tracePt t="2046" x="1039813" y="2711450"/>
          <p14:tracePt t="2050" x="1039813" y="2703513"/>
          <p14:tracePt t="2055" x="1039813" y="2686050"/>
          <p14:tracePt t="2058" x="1049338" y="2678113"/>
          <p14:tracePt t="2069" x="1049338" y="2668588"/>
          <p14:tracePt t="2073" x="1057275" y="2668588"/>
          <p14:tracePt t="2485" x="1065213" y="2686050"/>
          <p14:tracePt t="2488" x="1074738" y="2693988"/>
          <p14:tracePt t="2493" x="1082675" y="2719388"/>
          <p14:tracePt t="2496" x="1090613" y="2727325"/>
          <p14:tracePt t="2500" x="1098550" y="2744788"/>
          <p14:tracePt t="2505" x="1108075" y="2762250"/>
          <p14:tracePt t="2509" x="1116013" y="2778125"/>
          <p14:tracePt t="2512" x="1123950" y="2786063"/>
          <p14:tracePt t="2516" x="1133475" y="2795588"/>
          <p14:tracePt t="2637" x="1133475" y="2803525"/>
          <p14:tracePt t="2715" x="1123950" y="2803525"/>
          <p14:tracePt t="2723" x="1116013" y="2803525"/>
          <p14:tracePt t="2739" x="1108075" y="2803525"/>
          <p14:tracePt t="2755" x="1098550" y="2803525"/>
          <p14:tracePt t="2767" x="1090613" y="2803525"/>
          <p14:tracePt t="2775" x="1082675" y="2803525"/>
          <p14:tracePt t="2787" x="1074738" y="2803525"/>
          <p14:tracePt t="2791" x="1065213" y="2803525"/>
          <p14:tracePt t="2799" x="1039813" y="2795588"/>
          <p14:tracePt t="2803" x="1031875" y="2795588"/>
          <p14:tracePt t="2806" x="1023938" y="2786063"/>
          <p14:tracePt t="2811" x="1016000" y="2786063"/>
          <p14:tracePt t="2815" x="1006475" y="2786063"/>
          <p14:tracePt t="2822" x="998538" y="2778125"/>
          <p14:tracePt t="2826" x="990600" y="2778125"/>
          <p14:tracePt t="2831" x="981075" y="2778125"/>
          <p14:tracePt t="2835" x="973138" y="2778125"/>
          <p14:tracePt t="2839" x="973138" y="2770188"/>
          <p14:tracePt t="2842" x="965200" y="2770188"/>
          <p14:tracePt t="2847" x="957263" y="2762250"/>
          <p14:tracePt t="2853" x="947738" y="2762250"/>
          <p14:tracePt t="2861" x="939800" y="2762250"/>
          <p14:tracePt t="2869" x="931863" y="2762250"/>
          <p14:tracePt t="2881" x="922338" y="2762250"/>
          <p14:tracePt t="2888" x="914400" y="2762250"/>
          <p14:tracePt t="2896" x="906463" y="2762250"/>
          <p14:tracePt t="2901" x="898525" y="2762250"/>
          <p14:tracePt t="2909" x="889000" y="2762250"/>
          <p14:tracePt t="2913" x="881063" y="2762250"/>
          <p14:tracePt t="2917" x="873125" y="2762250"/>
          <p14:tracePt t="2921" x="863600" y="2762250"/>
          <p14:tracePt t="2925" x="855663" y="2762250"/>
          <p14:tracePt t="2928" x="847725" y="2762250"/>
          <p14:tracePt t="2932" x="839788" y="2762250"/>
          <p14:tracePt t="2937" x="830263" y="2762250"/>
          <p14:tracePt t="2941" x="822325" y="2752725"/>
          <p14:tracePt t="2953" x="814388" y="2752725"/>
          <p14:tracePt t="2957" x="804863" y="2752725"/>
          <p14:tracePt t="2965" x="796925" y="2752725"/>
          <p14:tracePt t="2977" x="788988" y="2752725"/>
          <p14:tracePt t="3013" x="781050" y="2752725"/>
          <p14:tracePt t="3115" x="781050" y="2744788"/>
          <p14:tracePt t="3127" x="788988" y="2736850"/>
          <p14:tracePt t="3138" x="814388" y="2727325"/>
          <p14:tracePt t="3143" x="830263" y="2719388"/>
          <p14:tracePt t="3147" x="839788" y="2719388"/>
          <p14:tracePt t="3150" x="855663" y="2719388"/>
          <p14:tracePt t="3155" x="863600" y="2719388"/>
          <p14:tracePt t="3159" x="873125" y="2711450"/>
          <p14:tracePt t="3163" x="898525" y="2711450"/>
          <p14:tracePt t="3167" x="898525" y="2703513"/>
          <p14:tracePt t="3171" x="922338" y="2703513"/>
          <p14:tracePt t="3175" x="931863" y="2703513"/>
          <p14:tracePt t="3179" x="957263" y="2703513"/>
          <p14:tracePt t="3183" x="973138" y="2703513"/>
          <p14:tracePt t="3187" x="981075" y="2703513"/>
          <p14:tracePt t="3191" x="998538" y="2703513"/>
          <p14:tracePt t="3195" x="1006475" y="2703513"/>
          <p14:tracePt t="3199" x="1039813" y="2703513"/>
          <p14:tracePt t="3203" x="1057275" y="2703513"/>
          <p14:tracePt t="3207" x="1090613" y="2703513"/>
          <p14:tracePt t="3210" x="1098550" y="2703513"/>
          <p14:tracePt t="3215" x="1123950" y="2703513"/>
          <p14:tracePt t="3218" x="1133475" y="2703513"/>
          <p14:tracePt t="3223" x="1141413" y="2703513"/>
          <p14:tracePt t="3227" x="1174750" y="2703513"/>
          <p14:tracePt t="3230" x="1192213" y="2703513"/>
          <p14:tracePt t="3235" x="1216025" y="2703513"/>
          <p14:tracePt t="3238" x="1225550" y="2703513"/>
          <p14:tracePt t="3243" x="1233488" y="2703513"/>
          <p14:tracePt t="3244" x="1258888" y="2703513"/>
          <p14:tracePt t="3249" x="1266825" y="2703513"/>
          <p14:tracePt t="3253" x="1300163" y="2703513"/>
          <p14:tracePt t="3257" x="1317625" y="2703513"/>
          <p14:tracePt t="3261" x="1350963" y="2703513"/>
          <p14:tracePt t="3264" x="1358900" y="2703513"/>
          <p14:tracePt t="3269" x="1376363" y="2703513"/>
          <p14:tracePt t="3273" x="1409700" y="2703513"/>
          <p14:tracePt t="3277" x="1417638" y="2703513"/>
          <p14:tracePt t="3280" x="1460500" y="2703513"/>
          <p14:tracePt t="3285" x="1485900" y="2703513"/>
          <p14:tracePt t="3289" x="1493838" y="2703513"/>
          <p14:tracePt t="3293" x="1535113" y="2711450"/>
          <p14:tracePt t="3297" x="1552575" y="2711450"/>
          <p14:tracePt t="3301" x="1585913" y="2711450"/>
          <p14:tracePt t="3305" x="1603375" y="2711450"/>
          <p14:tracePt t="3309" x="1652588" y="2719388"/>
          <p14:tracePt t="3313" x="1670050" y="2719388"/>
          <p14:tracePt t="3317" x="1685925" y="2719388"/>
          <p14:tracePt t="3321" x="1728788" y="2727325"/>
          <p14:tracePt t="3325" x="1744663" y="2727325"/>
          <p14:tracePt t="3328" x="1787525" y="2736850"/>
          <p14:tracePt t="3333" x="1803400" y="2736850"/>
          <p14:tracePt t="3337" x="1854200" y="2744788"/>
          <p14:tracePt t="3341" x="1871663" y="2744788"/>
          <p14:tracePt t="3345" x="1887538" y="2744788"/>
          <p14:tracePt t="3349" x="1920875" y="2752725"/>
          <p14:tracePt t="3353" x="1938338" y="2752725"/>
          <p14:tracePt t="3357" x="1979613" y="2762250"/>
          <p14:tracePt t="3360" x="1997075" y="2762250"/>
          <p14:tracePt t="3364" x="2014538" y="2770188"/>
          <p14:tracePt t="3369" x="2038350" y="2770188"/>
          <p14:tracePt t="3373" x="2047875" y="2770188"/>
          <p14:tracePt t="3377" x="2081213" y="2770188"/>
          <p14:tracePt t="3381" x="2089150" y="2770188"/>
          <p14:tracePt t="3385" x="2114550" y="2770188"/>
          <p14:tracePt t="3389" x="2132013" y="2770188"/>
          <p14:tracePt t="3393" x="2139950" y="2770188"/>
          <p14:tracePt t="3397" x="2165350" y="2770188"/>
          <p14:tracePt t="3401" x="2173288" y="2770188"/>
          <p14:tracePt t="3405" x="2198688" y="2770188"/>
          <p14:tracePt t="3409" x="2214563" y="2770188"/>
          <p14:tracePt t="3413" x="2224088" y="2770188"/>
          <p14:tracePt t="3417" x="2249488" y="2770188"/>
          <p14:tracePt t="3421" x="2257425" y="2770188"/>
          <p14:tracePt t="3425" x="2282825" y="2770188"/>
          <p14:tracePt t="3429" x="2290763" y="2770188"/>
          <p14:tracePt t="3433" x="2316163" y="2770188"/>
          <p14:tracePt t="3437" x="2332038" y="2770188"/>
          <p14:tracePt t="3439" x="2341563" y="2770188"/>
          <p14:tracePt t="3442" x="2366963" y="2762250"/>
          <p14:tracePt t="3447" x="2374900" y="2752725"/>
          <p14:tracePt t="3451" x="2400300" y="2752725"/>
          <p14:tracePt t="3454" x="2416175" y="2752725"/>
          <p14:tracePt t="3461" x="2425700" y="2752725"/>
          <p14:tracePt t="3463" x="2449513" y="2744788"/>
          <p14:tracePt t="3466" x="2459038" y="2744788"/>
          <p14:tracePt t="3471" x="2474913" y="2744788"/>
          <p14:tracePt t="3475" x="2492375" y="2736850"/>
          <p14:tracePt t="3479" x="2508250" y="2736850"/>
          <p14:tracePt t="3482" x="2517775" y="2736850"/>
          <p14:tracePt t="3487" x="2533650" y="2736850"/>
          <p14:tracePt t="3491" x="2551113" y="2736850"/>
          <p14:tracePt t="3498" x="2566988" y="2736850"/>
          <p14:tracePt t="3503" x="2576513" y="2736850"/>
          <p14:tracePt t="3511" x="2592388" y="2727325"/>
          <p14:tracePt t="3515" x="2601913" y="2727325"/>
          <p14:tracePt t="3519" x="2609850" y="2727325"/>
          <p14:tracePt t="3523" x="2617788" y="2727325"/>
          <p14:tracePt t="3527" x="2617788" y="2719388"/>
          <p14:tracePt t="3531" x="2625725" y="2719388"/>
          <p14:tracePt t="3539" x="2643188" y="2719388"/>
          <p14:tracePt t="3547" x="2651125" y="2719388"/>
          <p14:tracePt t="3555" x="2660650" y="2711450"/>
          <p14:tracePt t="3563" x="2668588" y="2711450"/>
          <p14:tracePt t="3571" x="2676525" y="2711450"/>
          <p14:tracePt t="3575" x="2684463" y="2711450"/>
          <p14:tracePt t="3578" x="2693988" y="2711450"/>
          <p14:tracePt t="3583" x="2693988" y="2703513"/>
          <p14:tracePt t="3595" x="2709863" y="2703513"/>
          <p14:tracePt t="3603" x="2719388" y="2703513"/>
          <p14:tracePt t="3607" x="2727325" y="2693988"/>
          <p14:tracePt t="3610" x="2735263" y="2693988"/>
          <p14:tracePt t="3619" x="2743200" y="2693988"/>
          <p14:tracePt t="3627" x="2752725" y="2693988"/>
          <p14:tracePt t="3631" x="2760663" y="2686050"/>
          <p14:tracePt t="3705" x="2768600" y="2686050"/>
          <p14:tracePt t="3721" x="2778125" y="2686050"/>
          <p14:tracePt t="3729" x="2794000" y="2693988"/>
          <p14:tracePt t="3737" x="2811463" y="2703513"/>
          <p14:tracePt t="3749" x="2819400" y="2703513"/>
          <p14:tracePt t="3757" x="2827338" y="2703513"/>
          <p14:tracePt t="3793" x="2819400" y="2703513"/>
          <p14:tracePt t="3797" x="2819400" y="2693988"/>
          <p14:tracePt t="3801" x="2811463" y="2686050"/>
          <p14:tracePt t="3805" x="2801938" y="2678113"/>
          <p14:tracePt t="3809" x="2801938" y="2668588"/>
          <p14:tracePt t="3813" x="2794000" y="2652713"/>
          <p14:tracePt t="3817" x="2786063" y="2644775"/>
          <p14:tracePt t="3821" x="2786063" y="2627313"/>
          <p14:tracePt t="3825" x="2778125" y="2627313"/>
          <p14:tracePt t="3829" x="2778125" y="2619375"/>
          <p14:tracePt t="4193" x="2778125" y="2627313"/>
          <p14:tracePt t="4201" x="2778125" y="2635250"/>
          <p14:tracePt t="4343" x="2778125" y="2644775"/>
          <p14:tracePt t="4461" x="2778125" y="2652713"/>
          <p14:tracePt t="4521" x="2786063" y="2660650"/>
          <p14:tracePt t="4557" x="2786063" y="2668588"/>
          <p14:tracePt t="4569" x="2786063" y="2678113"/>
          <p14:tracePt t="4811" x="2786063" y="2686050"/>
          <p14:tracePt t="5801" x="2794000" y="2686050"/>
          <p14:tracePt t="5805" x="2811463" y="2686050"/>
          <p14:tracePt t="5809" x="2819400" y="2686050"/>
          <p14:tracePt t="5817" x="2836863" y="2686050"/>
          <p14:tracePt t="5829" x="2844800" y="2686050"/>
          <p14:tracePt t="5837" x="2852738" y="2686050"/>
          <p14:tracePt t="5849" x="2860675" y="2686050"/>
          <p14:tracePt t="5857" x="2870200" y="2686050"/>
          <p14:tracePt t="5877" x="2878138" y="2686050"/>
          <p14:tracePt t="5897" x="2886075" y="2686050"/>
          <p14:tracePt t="5909" x="2895600" y="2686050"/>
          <p14:tracePt t="5913" x="2903538" y="2686050"/>
          <p14:tracePt t="5921" x="2911475" y="2686050"/>
          <p14:tracePt t="5929" x="2919413" y="2686050"/>
          <p14:tracePt t="5933" x="2928938" y="2686050"/>
          <p14:tracePt t="5938" x="2936875" y="2686050"/>
          <p14:tracePt t="5941" x="2944813" y="2686050"/>
          <p14:tracePt t="5945" x="2954338" y="2686050"/>
          <p14:tracePt t="5949" x="2962275" y="2686050"/>
          <p14:tracePt t="5953" x="2978150" y="2686050"/>
          <p14:tracePt t="5957" x="2987675" y="2686050"/>
          <p14:tracePt t="5961" x="3003550" y="2686050"/>
          <p14:tracePt t="5965" x="3021013" y="2686050"/>
          <p14:tracePt t="5969" x="3036888" y="2686050"/>
          <p14:tracePt t="5973" x="3054350" y="2686050"/>
          <p14:tracePt t="5977" x="3071813" y="2686050"/>
          <p14:tracePt t="5981" x="3095625" y="2686050"/>
          <p14:tracePt t="5983" x="3105150" y="2686050"/>
          <p14:tracePt t="5988" x="3130550" y="2686050"/>
          <p14:tracePt t="5991" x="3138488" y="2686050"/>
          <p14:tracePt t="5995" x="3154363" y="2686050"/>
          <p14:tracePt t="6001" x="3179763" y="2686050"/>
          <p14:tracePt t="6003" x="3197225" y="2686050"/>
          <p14:tracePt t="6007" x="3213100" y="2686050"/>
          <p14:tracePt t="6011" x="3230563" y="2686050"/>
          <p14:tracePt t="6015" x="3238500" y="2686050"/>
          <p14:tracePt t="6021" x="3255963" y="2686050"/>
          <p14:tracePt t="6023" x="3271838" y="2686050"/>
          <p14:tracePt t="6027" x="3289300" y="2686050"/>
          <p14:tracePt t="6031" x="3306763" y="2686050"/>
          <p14:tracePt t="6035" x="3322638" y="2686050"/>
          <p14:tracePt t="6039" x="3330575" y="2686050"/>
          <p14:tracePt t="6043" x="3348038" y="2686050"/>
          <p14:tracePt t="6047" x="3355975" y="2686050"/>
          <p14:tracePt t="6051" x="3373438" y="2686050"/>
          <p14:tracePt t="6055" x="3381375" y="2686050"/>
          <p14:tracePt t="6059" x="3398838" y="2686050"/>
          <p14:tracePt t="6063" x="3406775" y="2686050"/>
          <p14:tracePt t="6067" x="3414713" y="2686050"/>
          <p14:tracePt t="6071" x="3424238" y="2686050"/>
          <p14:tracePt t="6075" x="3440113" y="2686050"/>
          <p14:tracePt t="6083" x="3457575" y="2686050"/>
          <p14:tracePt t="6087" x="3473450" y="2686050"/>
          <p14:tracePt t="6091" x="3473450" y="2693988"/>
          <p14:tracePt t="6095" x="3482975" y="2693988"/>
          <p14:tracePt t="6099" x="3498850" y="2693988"/>
          <p14:tracePt t="6103" x="3506788" y="2693988"/>
          <p14:tracePt t="6107" x="3516313" y="2693988"/>
          <p14:tracePt t="6111" x="3524250" y="2693988"/>
          <p14:tracePt t="6115" x="3541713" y="2693988"/>
          <p14:tracePt t="6119" x="3549650" y="2693988"/>
          <p14:tracePt t="6123" x="3557588" y="2693988"/>
          <p14:tracePt t="6127" x="3575050" y="2693988"/>
          <p14:tracePt t="6131" x="3582988" y="2693988"/>
          <p14:tracePt t="6135" x="3600450" y="2693988"/>
          <p14:tracePt t="6139" x="3608388" y="2693988"/>
          <p14:tracePt t="6143" x="3624263" y="2693988"/>
          <p14:tracePt t="6147" x="3633788" y="2693988"/>
          <p14:tracePt t="6151" x="3641725" y="2693988"/>
          <p14:tracePt t="6155" x="3659188" y="2693988"/>
          <p14:tracePt t="6159" x="3675063" y="2693988"/>
          <p14:tracePt t="6163" x="3683000" y="2693988"/>
          <p14:tracePt t="6167" x="3692525" y="2693988"/>
          <p14:tracePt t="6171" x="3708400" y="2693988"/>
          <p14:tracePt t="6175" x="3725863" y="2693988"/>
          <p14:tracePt t="6179" x="3741738" y="2693988"/>
          <p14:tracePt t="6181" x="3751263" y="2693988"/>
          <p14:tracePt t="6185" x="3759200" y="2693988"/>
          <p14:tracePt t="6191" x="3767138" y="2693988"/>
          <p14:tracePt t="6193" x="3784600" y="2693988"/>
          <p14:tracePt t="6197" x="3792538" y="2693988"/>
          <p14:tracePt t="6201" x="3800475" y="2693988"/>
          <p14:tracePt t="6205" x="3817938" y="2693988"/>
          <p14:tracePt t="6209" x="3825875" y="2693988"/>
          <p14:tracePt t="6213" x="3835400" y="2693988"/>
          <p14:tracePt t="6217" x="3843338" y="2693988"/>
          <p14:tracePt t="6221" x="3851275" y="2693988"/>
          <p14:tracePt t="6233" x="3868738" y="2693988"/>
          <p14:tracePt t="6241" x="3876675" y="2693988"/>
          <p14:tracePt t="6245" x="3884613" y="2693988"/>
          <p14:tracePt t="6249" x="3894138" y="2693988"/>
          <p14:tracePt t="6257" x="3902075" y="2693988"/>
          <p14:tracePt t="6261" x="3910013" y="2693988"/>
          <p14:tracePt t="6265" x="3917950" y="2693988"/>
          <p14:tracePt t="6277" x="3927475" y="2693988"/>
          <p14:tracePt t="6285" x="3935413" y="2693988"/>
          <p14:tracePt t="6289" x="3943350" y="2693988"/>
          <p14:tracePt t="6297" x="3952875" y="2693988"/>
          <p14:tracePt t="6305" x="3960813" y="2693988"/>
          <p14:tracePt t="6309" x="3968750" y="2693988"/>
          <p14:tracePt t="6313" x="3976688" y="2693988"/>
          <p14:tracePt t="6321" x="3986213" y="2693988"/>
          <p14:tracePt t="6325" x="3994150" y="2686050"/>
          <p14:tracePt t="6329" x="4002088" y="2686050"/>
          <p14:tracePt t="6338" x="4011613" y="2686050"/>
          <p14:tracePt t="6341" x="4019550" y="2686050"/>
          <p14:tracePt t="6345" x="4035425" y="2686050"/>
          <p14:tracePt t="6353" x="4052888" y="2686050"/>
          <p14:tracePt t="6365" x="4060825" y="2686050"/>
          <p14:tracePt t="6369" x="4070350" y="2678113"/>
          <p14:tracePt t="6373" x="4078288" y="2678113"/>
          <p14:tracePt t="6375" x="4086225" y="2678113"/>
          <p14:tracePt t="6381" x="4094163" y="2678113"/>
          <p14:tracePt t="6383" x="4103688" y="2678113"/>
          <p14:tracePt t="6388" x="4111625" y="2678113"/>
          <p14:tracePt t="6395" x="4129088" y="2678113"/>
          <p14:tracePt t="6403" x="4137025" y="2668588"/>
          <p14:tracePt t="6407" x="4144963" y="2668588"/>
          <p14:tracePt t="6411" x="4152900" y="2668588"/>
          <p14:tracePt t="6419" x="4162425" y="2668588"/>
          <p14:tracePt t="6423" x="4170363" y="2668588"/>
          <p14:tracePt t="6427" x="4187825" y="2668588"/>
          <p14:tracePt t="6435" x="4195763" y="2668588"/>
          <p14:tracePt t="6439" x="4203700" y="2668588"/>
          <p14:tracePt t="6443" x="4211638" y="2668588"/>
          <p14:tracePt t="6451" x="4229100" y="2668588"/>
          <p14:tracePt t="6459" x="4237038" y="2668588"/>
          <p14:tracePt t="6463" x="4254500" y="2668588"/>
          <p14:tracePt t="6467" x="4262438" y="2668588"/>
          <p14:tracePt t="6475" x="4279900" y="2668588"/>
          <p14:tracePt t="6479" x="4287838" y="2668588"/>
          <p14:tracePt t="6483" x="4295775" y="2668588"/>
          <p14:tracePt t="6487" x="4305300" y="2668588"/>
          <p14:tracePt t="6495" x="4313238" y="2668588"/>
          <p14:tracePt t="6499" x="4321175" y="2668588"/>
          <p14:tracePt t="6503" x="4329113" y="2668588"/>
          <p14:tracePt t="6507" x="4338638" y="2668588"/>
          <p14:tracePt t="6515" x="4354513" y="2668588"/>
          <p14:tracePt t="6523" x="4364038" y="2668588"/>
          <p14:tracePt t="6531" x="4371975" y="2668588"/>
          <p14:tracePt t="6543" x="4379913" y="2668588"/>
          <p14:tracePt t="6551" x="4387850" y="2668588"/>
          <p14:tracePt t="6567" x="4397375" y="2668588"/>
          <p14:tracePt t="6589" x="4405313" y="2668588"/>
          <p14:tracePt t="6649" x="4413250" y="2668588"/>
          <p14:tracePt t="6693" x="4422775" y="2668588"/>
          <p14:tracePt t="6705" x="4430713" y="2668588"/>
          <p14:tracePt t="6717" x="4438650" y="2668588"/>
          <p14:tracePt t="6725" x="4446588" y="2668588"/>
          <p14:tracePt t="6729" x="4456113" y="2668588"/>
          <p14:tracePt t="6738" x="4464050" y="2668588"/>
          <p14:tracePt t="6745" x="4471988" y="2668588"/>
          <p14:tracePt t="6757" x="4489450" y="2668588"/>
          <p14:tracePt t="6765" x="4497388" y="2668588"/>
          <p14:tracePt t="6771" x="4505325" y="2678113"/>
          <p14:tracePt t="6775" x="4514850" y="2678113"/>
          <p14:tracePt t="6788" x="4522788" y="2686050"/>
          <p14:tracePt t="6795" x="4530725" y="2686050"/>
          <p14:tracePt t="6799" x="4530725" y="2693988"/>
          <p14:tracePt t="6803" x="4540250" y="2703513"/>
          <p14:tracePt t="6807" x="4548188" y="2703513"/>
          <p14:tracePt t="6811" x="4556125" y="2711450"/>
          <p14:tracePt t="6815" x="4556125" y="2719388"/>
          <p14:tracePt t="6819" x="4556125" y="2727325"/>
          <p14:tracePt t="6823" x="4573588" y="2736850"/>
          <p14:tracePt t="6831" x="4589463" y="2752725"/>
          <p14:tracePt t="6839" x="4598988" y="2770188"/>
          <p14:tracePt t="6843" x="4606925" y="2770188"/>
          <p14:tracePt t="6851" x="4614863" y="2778125"/>
          <p14:tracePt t="6855" x="4622800" y="2778125"/>
          <p14:tracePt t="6863" x="4632325" y="2778125"/>
          <p14:tracePt t="6871" x="4648200" y="2778125"/>
          <p14:tracePt t="6879" x="4657725" y="2778125"/>
          <p14:tracePt t="6887" x="4673600" y="2778125"/>
          <p14:tracePt t="6899" x="4681538" y="2778125"/>
          <p14:tracePt t="6907" x="4681538" y="2770188"/>
          <p14:tracePt t="6911" x="4691063" y="2762250"/>
          <p14:tracePt t="6919" x="4699000" y="2762250"/>
          <p14:tracePt t="6923" x="4706938" y="2762250"/>
          <p14:tracePt t="6931" x="4706938" y="2752725"/>
          <p14:tracePt t="6935" x="4724400" y="2727325"/>
          <p14:tracePt t="6943" x="4724400" y="2711450"/>
          <p14:tracePt t="6947" x="4724400" y="2703513"/>
          <p14:tracePt t="6955" x="4732338" y="2703513"/>
          <p14:tracePt t="6963" x="4732338" y="2693988"/>
          <p14:tracePt t="7295" x="4740275" y="2693988"/>
          <p14:tracePt t="7299" x="4749800" y="2678113"/>
          <p14:tracePt t="7303" x="4757738" y="2678113"/>
          <p14:tracePt t="7307" x="4765675" y="2678113"/>
          <p14:tracePt t="7311" x="4783138" y="2668588"/>
          <p14:tracePt t="7315" x="4791075" y="2668588"/>
          <p14:tracePt t="7319" x="4816475" y="2660650"/>
          <p14:tracePt t="7327" x="4841875" y="2660650"/>
          <p14:tracePt t="7331" x="4849813" y="2660650"/>
          <p14:tracePt t="7335" x="4857750" y="2652713"/>
          <p14:tracePt t="7339" x="4867275" y="2652713"/>
          <p14:tracePt t="7343" x="4875213" y="2652713"/>
          <p14:tracePt t="7347" x="4892675" y="2644775"/>
          <p14:tracePt t="7351" x="4908550" y="2644775"/>
          <p14:tracePt t="7355" x="4933950" y="2644775"/>
          <p14:tracePt t="7361" x="4941888" y="2644775"/>
          <p14:tracePt t="7365" x="4967288" y="2644775"/>
          <p14:tracePt t="7369" x="4975225" y="2644775"/>
          <p14:tracePt t="7373" x="4992688" y="2644775"/>
          <p14:tracePt t="7377" x="5000625" y="2644775"/>
          <p14:tracePt t="7381" x="5018088" y="2644775"/>
          <p14:tracePt t="7385" x="5026025" y="2644775"/>
          <p14:tracePt t="7389" x="5033963" y="2644775"/>
          <p14:tracePt t="7393" x="5051425" y="2644775"/>
          <p14:tracePt t="7401" x="5059363" y="2644775"/>
          <p14:tracePt t="7405" x="5068888" y="2644775"/>
          <p14:tracePt t="7413" x="5084763" y="2644775"/>
          <p14:tracePt t="7421" x="5092700" y="2644775"/>
          <p14:tracePt t="7425" x="5102225" y="2644775"/>
          <p14:tracePt t="7429" x="5110163" y="2644775"/>
          <p14:tracePt t="7433" x="5118100" y="2644775"/>
          <p14:tracePt t="7441" x="5135563" y="2644775"/>
          <p14:tracePt t="7449" x="5143500" y="2644775"/>
          <p14:tracePt t="7457" x="5160963" y="2644775"/>
          <p14:tracePt t="7469" x="5168900" y="2644775"/>
          <p14:tracePt t="7481" x="5176838" y="2644775"/>
          <p14:tracePt t="7485" x="5186363" y="2644775"/>
          <p14:tracePt t="7493" x="5194300" y="2644775"/>
          <p14:tracePt t="7501" x="5202238" y="2644775"/>
          <p14:tracePt t="7513" x="5210175" y="2644775"/>
          <p14:tracePt t="7534" x="5219700" y="2644775"/>
          <p14:tracePt t="7538" x="5227638" y="2652713"/>
          <p14:tracePt t="7549" x="5235575" y="2660650"/>
          <p14:tracePt t="7567" x="5245100" y="2668588"/>
          <p14:tracePt t="7583" x="5253038" y="2678113"/>
          <p14:tracePt t="7595" x="5260975" y="2678113"/>
          <p14:tracePt t="7607" x="5260975" y="2686050"/>
          <p14:tracePt t="7619" x="5260975" y="2693988"/>
          <p14:tracePt t="7667" x="5260975" y="2703513"/>
          <p14:tracePt t="7687" x="5253038" y="2703513"/>
          <p14:tracePt t="7711" x="5245100" y="2703513"/>
          <p14:tracePt t="7715" x="5245100" y="2711450"/>
          <p14:tracePt t="7719" x="5235575" y="2711450"/>
          <p14:tracePt t="7735" x="5219700" y="2719388"/>
          <p14:tracePt t="7743" x="5210175" y="2719388"/>
          <p14:tracePt t="7749" x="5210175" y="2727325"/>
          <p14:tracePt t="7845" x="5227638" y="2727325"/>
          <p14:tracePt t="7853" x="5245100" y="2727325"/>
          <p14:tracePt t="7857" x="5260975" y="2719388"/>
          <p14:tracePt t="7861" x="5286375" y="2719388"/>
          <p14:tracePt t="7865" x="5294313" y="2719388"/>
          <p14:tracePt t="7869" x="5303838" y="2719388"/>
          <p14:tracePt t="7873" x="5327650" y="2711450"/>
          <p14:tracePt t="7877" x="5345113" y="2711450"/>
          <p14:tracePt t="7881" x="5370513" y="2711450"/>
          <p14:tracePt t="7885" x="5378450" y="2711450"/>
          <p14:tracePt t="7889" x="5411788" y="2711450"/>
          <p14:tracePt t="7893" x="5421313" y="2711450"/>
          <p14:tracePt t="7897" x="5437188" y="2711450"/>
          <p14:tracePt t="7901" x="5445125" y="2711450"/>
          <p14:tracePt t="7905" x="5454650" y="2711450"/>
          <p14:tracePt t="7909" x="5480050" y="2711450"/>
          <p14:tracePt t="7913" x="5487988" y="2711450"/>
          <p14:tracePt t="7917" x="5503863" y="2711450"/>
          <p14:tracePt t="7921" x="5521325" y="2711450"/>
          <p14:tracePt t="7929" x="5529263" y="2711450"/>
          <p14:tracePt t="7933" x="5538788" y="2711450"/>
          <p14:tracePt t="7937" x="5546725" y="2711450"/>
          <p14:tracePt t="7941" x="5554663" y="2711450"/>
          <p14:tracePt t="7947" x="5562600" y="2711450"/>
          <p14:tracePt t="8213" x="5580063" y="2711450"/>
          <p14:tracePt t="8221" x="5597525" y="2711450"/>
          <p14:tracePt t="8225" x="5605463" y="2711450"/>
          <p14:tracePt t="8233" x="5621338" y="2703513"/>
          <p14:tracePt t="8237" x="5638800" y="2703513"/>
          <p14:tracePt t="8241" x="5664200" y="2703513"/>
          <p14:tracePt t="8245" x="5672138" y="2693988"/>
          <p14:tracePt t="8249" x="5689600" y="2693988"/>
          <p14:tracePt t="8253" x="5697538" y="2693988"/>
          <p14:tracePt t="8257" x="5715000" y="2693988"/>
          <p14:tracePt t="8265" x="5722938" y="2693988"/>
          <p14:tracePt t="8269" x="5748338" y="2693988"/>
          <p14:tracePt t="8273" x="5764213" y="2693988"/>
          <p14:tracePt t="8277" x="5797550" y="2693988"/>
          <p14:tracePt t="8281" x="5815013" y="2693988"/>
          <p14:tracePt t="8285" x="5848350" y="2693988"/>
          <p14:tracePt t="8289" x="5856288" y="2693988"/>
          <p14:tracePt t="8293" x="5873750" y="2693988"/>
          <p14:tracePt t="8297" x="5907088" y="2693988"/>
          <p14:tracePt t="8301" x="5915025" y="2693988"/>
          <p14:tracePt t="8305" x="5949950" y="2693988"/>
          <p14:tracePt t="8309" x="5973763" y="2693988"/>
          <p14:tracePt t="8313" x="5983288" y="2693988"/>
          <p14:tracePt t="8317" x="6016625" y="2693988"/>
          <p14:tracePt t="8321" x="6032500" y="2693988"/>
          <p14:tracePt t="8325" x="6067425" y="2693988"/>
          <p14:tracePt t="8329" x="6075363" y="2693988"/>
          <p14:tracePt t="8333" x="6100763" y="2693988"/>
          <p14:tracePt t="8335" x="6108700" y="2693988"/>
          <p14:tracePt t="8339" x="6124575" y="2693988"/>
          <p14:tracePt t="8345" x="6142038" y="2693988"/>
          <p14:tracePt t="8351" x="6159500" y="2693988"/>
          <p14:tracePt t="8355" x="6167438" y="2693988"/>
          <p14:tracePt t="8359" x="6175375" y="2693988"/>
          <p14:tracePt t="8363" x="6183313" y="2693988"/>
          <p14:tracePt t="8371" x="6192838" y="2693988"/>
          <p14:tracePt t="8380" x="6208713" y="2693988"/>
          <p14:tracePt t="8388" x="6208713" y="2686050"/>
          <p14:tracePt t="8570" x="6218238" y="2686050"/>
          <p14:tracePt t="8577" x="6234113" y="2686050"/>
          <p14:tracePt t="8585" x="6251575" y="2686050"/>
          <p14:tracePt t="8589" x="6259513" y="2686050"/>
          <p14:tracePt t="8593" x="6267450" y="2686050"/>
          <p14:tracePt t="8597" x="6292850" y="2686050"/>
          <p14:tracePt t="8601" x="6300788" y="2686050"/>
          <p14:tracePt t="8605" x="6343650" y="2686050"/>
          <p14:tracePt t="8609" x="6359525" y="2686050"/>
          <p14:tracePt t="8613" x="6402388" y="2686050"/>
          <p14:tracePt t="8617" x="6418263" y="2686050"/>
          <p14:tracePt t="8621" x="6477000" y="2686050"/>
          <p14:tracePt t="8625" x="6502400" y="2686050"/>
          <p14:tracePt t="8629" x="6527800" y="2686050"/>
          <p14:tracePt t="8633" x="6578600" y="2686050"/>
          <p14:tracePt t="8637" x="6604000" y="2686050"/>
          <p14:tracePt t="8641" x="6670675" y="2693988"/>
          <p14:tracePt t="8645" x="6696075" y="2693988"/>
          <p14:tracePt t="8649" x="6754813" y="2703513"/>
          <p14:tracePt t="8653" x="6780213" y="2711450"/>
          <p14:tracePt t="8657" x="6854825" y="2719388"/>
          <p14:tracePt t="8661" x="6880225" y="2719388"/>
          <p14:tracePt t="8665" x="6905625" y="2719388"/>
          <p14:tracePt t="8669" x="6956425" y="2727325"/>
          <p14:tracePt t="8673" x="6972300" y="2727325"/>
          <p14:tracePt t="8677" x="7015163" y="2727325"/>
          <p14:tracePt t="8681" x="7031038" y="2727325"/>
          <p14:tracePt t="8685" x="7064375" y="2727325"/>
          <p14:tracePt t="8689" x="7073900" y="2727325"/>
          <p14:tracePt t="8693" x="7099300" y="2727325"/>
          <p14:tracePt t="8697" x="7115175" y="2727325"/>
          <p14:tracePt t="8705" x="7132638" y="2727325"/>
          <p14:tracePt t="8709" x="7140575" y="2727325"/>
          <p14:tracePt t="8721" x="7148513" y="2727325"/>
          <p14:tracePt t="8827" x="7123113" y="2752725"/>
          <p14:tracePt t="8831" x="7107238" y="2752725"/>
          <p14:tracePt t="8835" x="7089775" y="2770188"/>
          <p14:tracePt t="8839" x="7073900" y="2770188"/>
          <p14:tracePt t="8843" x="7048500" y="2786063"/>
          <p14:tracePt t="8847" x="7023100" y="2795588"/>
          <p14:tracePt t="8851" x="6981825" y="2811463"/>
          <p14:tracePt t="8855" x="6956425" y="2811463"/>
          <p14:tracePt t="8859" x="6938963" y="2828925"/>
          <p14:tracePt t="8863" x="6872288" y="2846388"/>
          <p14:tracePt t="8867" x="6854825" y="2846388"/>
          <p14:tracePt t="8871" x="6821488" y="2862263"/>
          <p14:tracePt t="8875" x="6770688" y="2870200"/>
          <p14:tracePt t="8879" x="6711950" y="2887663"/>
          <p14:tracePt t="8883" x="6653213" y="2895600"/>
          <p14:tracePt t="8887" x="6611938" y="2913063"/>
          <p14:tracePt t="8891" x="6553200" y="2921000"/>
          <p14:tracePt t="8895" x="6477000" y="2946400"/>
          <p14:tracePt t="8899" x="6418263" y="2963863"/>
          <p14:tracePt t="8903" x="6376988" y="2971800"/>
          <p14:tracePt t="8907" x="6318250" y="2987675"/>
          <p14:tracePt t="8911" x="6234113" y="2997200"/>
          <p14:tracePt t="8915" x="6192838" y="3013075"/>
          <p14:tracePt t="8919" x="6142038" y="3022600"/>
          <p14:tracePt t="8923" x="6091238" y="3030538"/>
          <p14:tracePt t="8925" x="6032500" y="3038475"/>
          <p14:tracePt t="8929" x="5991225" y="3046413"/>
          <p14:tracePt t="8933" x="5932488" y="3055938"/>
          <p14:tracePt t="8937" x="5891213" y="3055938"/>
          <p14:tracePt t="8941" x="5848350" y="3063875"/>
          <p14:tracePt t="8945" x="5815013" y="3063875"/>
          <p14:tracePt t="8949" x="5789613" y="3063875"/>
          <p14:tracePt t="8953" x="5756275" y="3063875"/>
          <p14:tracePt t="8957" x="5705475" y="3081338"/>
          <p14:tracePt t="8961" x="5646738" y="3081338"/>
          <p14:tracePt t="8965" x="5630863" y="3089275"/>
          <p14:tracePt t="8969" x="5605463" y="3089275"/>
          <p14:tracePt t="8973" x="5554663" y="3097213"/>
          <p14:tracePt t="8977" x="5529263" y="3097213"/>
          <p14:tracePt t="8981" x="5462588" y="3105150"/>
          <p14:tracePt t="8985" x="5421313" y="3105150"/>
          <p14:tracePt t="8989" x="5345113" y="3114675"/>
          <p14:tracePt t="8993" x="5311775" y="3114675"/>
          <p14:tracePt t="8997" x="5219700" y="3122613"/>
          <p14:tracePt t="9001" x="5186363" y="3122613"/>
          <p14:tracePt t="9005" x="5151438" y="3122613"/>
          <p14:tracePt t="9009" x="5102225" y="3122613"/>
          <p14:tracePt t="9013" x="5051425" y="3122613"/>
          <p14:tracePt t="9017" x="4984750" y="3122613"/>
          <p14:tracePt t="9021" x="4916488" y="3122613"/>
          <p14:tracePt t="9025" x="4849813" y="3122613"/>
          <p14:tracePt t="9029" x="4783138" y="3122613"/>
          <p14:tracePt t="9033" x="4691063" y="3122613"/>
          <p14:tracePt t="9037" x="4614863" y="3122613"/>
          <p14:tracePt t="9041" x="4530725" y="3122613"/>
          <p14:tracePt t="9045" x="4430713" y="3122613"/>
          <p14:tracePt t="9049" x="4364038" y="3122613"/>
          <p14:tracePt t="9053" x="4295775" y="3122613"/>
          <p14:tracePt t="9057" x="4229100" y="3122613"/>
          <p14:tracePt t="9061" x="4162425" y="3122613"/>
          <p14:tracePt t="9065" x="4060825" y="3122613"/>
          <p14:tracePt t="9069" x="3994150" y="3122613"/>
          <p14:tracePt t="9073" x="3910013" y="3122613"/>
          <p14:tracePt t="9077" x="3843338" y="3122613"/>
          <p14:tracePt t="9081" x="3776663" y="3122613"/>
          <p14:tracePt t="9085" x="3708400" y="3122613"/>
          <p14:tracePt t="9089" x="3641725" y="3122613"/>
          <p14:tracePt t="9093" x="3549650" y="3122613"/>
          <p14:tracePt t="9097" x="3482975" y="3122613"/>
          <p14:tracePt t="9101" x="3414713" y="3122613"/>
          <p14:tracePt t="9105" x="3348038" y="3130550"/>
          <p14:tracePt t="9109" x="3255963" y="3130550"/>
          <p14:tracePt t="9113" x="3189288" y="3130550"/>
          <p14:tracePt t="9117" x="3121025" y="3130550"/>
          <p14:tracePt t="9119" x="3054350" y="3130550"/>
          <p14:tracePt t="9123" x="2962275" y="3130550"/>
          <p14:tracePt t="9127" x="2895600" y="3130550"/>
          <p14:tracePt t="9131" x="2819400" y="3130550"/>
          <p14:tracePt t="9135" x="2752725" y="3130550"/>
          <p14:tracePt t="9139" x="2676525" y="3130550"/>
          <p14:tracePt t="9143" x="2609850" y="3130550"/>
          <p14:tracePt t="9147" x="2551113" y="3130550"/>
          <p14:tracePt t="9151" x="2508250" y="3130550"/>
          <p14:tracePt t="9155" x="2441575" y="3130550"/>
          <p14:tracePt t="9159" x="2390775" y="3130550"/>
          <p14:tracePt t="9163" x="2349500" y="3130550"/>
          <p14:tracePt t="9167" x="2298700" y="3130550"/>
          <p14:tracePt t="9171" x="2273300" y="3130550"/>
          <p14:tracePt t="9175" x="2249488" y="3130550"/>
          <p14:tracePt t="9179" x="2224088" y="3130550"/>
          <p14:tracePt t="9183" x="2198688" y="3130550"/>
          <p14:tracePt t="9188" x="2165350" y="3130550"/>
          <p14:tracePt t="9191" x="2147888" y="3130550"/>
          <p14:tracePt t="9195" x="2114550" y="3130550"/>
          <p14:tracePt t="9199" x="2097088" y="3130550"/>
          <p14:tracePt t="9203" x="2055813" y="3130550"/>
          <p14:tracePt t="9207" x="2038350" y="3130550"/>
          <p14:tracePt t="9211" x="2030413" y="3130550"/>
          <p14:tracePt t="9215" x="1979613" y="3140075"/>
          <p14:tracePt t="9219" x="1963738" y="3140075"/>
          <p14:tracePt t="9223" x="1930400" y="3148013"/>
          <p14:tracePt t="9238" x="1862138" y="3148013"/>
          <p14:tracePt t="9239" x="1828800" y="3155950"/>
          <p14:tracePt t="9243" x="1803400" y="3155950"/>
          <p14:tracePt t="9247" x="1787525" y="3155950"/>
          <p14:tracePt t="9251" x="1762125" y="3155950"/>
          <p14:tracePt t="9255" x="1754188" y="3155950"/>
          <p14:tracePt t="9259" x="1728788" y="3155950"/>
          <p14:tracePt t="9263" x="1720850" y="3155950"/>
          <p14:tracePt t="9267" x="1703388" y="3155950"/>
          <p14:tracePt t="9271" x="1695450" y="3155950"/>
          <p14:tracePt t="9275" x="1685925" y="3155950"/>
          <p14:tracePt t="9349" x="1695450" y="3155950"/>
          <p14:tracePt t="9361" x="1711325" y="3155950"/>
          <p14:tracePt t="9365" x="1720850" y="3155950"/>
          <p14:tracePt t="9369" x="1736725" y="3155950"/>
          <p14:tracePt t="9377" x="1744663" y="3155950"/>
          <p14:tracePt t="9381" x="1762125" y="3155950"/>
          <p14:tracePt t="9385" x="1770063" y="3155950"/>
          <p14:tracePt t="9389" x="1787525" y="3155950"/>
          <p14:tracePt t="9393" x="1795463" y="3155950"/>
          <p14:tracePt t="9397" x="1820863" y="3155950"/>
          <p14:tracePt t="9405" x="1838325" y="3155950"/>
          <p14:tracePt t="9409" x="1846263" y="3155950"/>
          <p14:tracePt t="9413" x="1854200" y="3155950"/>
          <p14:tracePt t="9417" x="1879600" y="3155950"/>
          <p14:tracePt t="9421" x="1897063" y="3155950"/>
          <p14:tracePt t="9425" x="1920875" y="3148013"/>
          <p14:tracePt t="9429" x="1938338" y="3140075"/>
          <p14:tracePt t="9433" x="1979613" y="3140075"/>
          <p14:tracePt t="9437" x="1997075" y="3140075"/>
          <p14:tracePt t="9441" x="2022475" y="3130550"/>
          <p14:tracePt t="9445" x="2081213" y="3122613"/>
          <p14:tracePt t="9449" x="2106613" y="3114675"/>
          <p14:tracePt t="9453" x="2190750" y="3097213"/>
          <p14:tracePt t="9457" x="2224088" y="3089275"/>
          <p14:tracePt t="9461" x="2273300" y="3081338"/>
          <p14:tracePt t="9465" x="2341563" y="3071813"/>
          <p14:tracePt t="9469" x="2433638" y="3063875"/>
          <p14:tracePt t="9473" x="2508250" y="3055938"/>
          <p14:tracePt t="9477" x="2601913" y="3055938"/>
          <p14:tracePt t="9481" x="2693988" y="3046413"/>
          <p14:tracePt t="9485" x="2801938" y="3046413"/>
          <p14:tracePt t="9489" x="2903538" y="3038475"/>
          <p14:tracePt t="9493" x="3071813" y="3038475"/>
          <p14:tracePt t="9497" x="3197225" y="3038475"/>
          <p14:tracePt t="9501" x="3314700" y="3038475"/>
          <p14:tracePt t="9505" x="3516313" y="3038475"/>
          <p14:tracePt t="9509" x="3641725" y="3038475"/>
          <p14:tracePt t="9511" x="3751263" y="3038475"/>
          <p14:tracePt t="9515" x="3868738" y="3038475"/>
          <p14:tracePt t="9519" x="4044950" y="3038475"/>
          <p14:tracePt t="9523" x="4162425" y="3038475"/>
          <p14:tracePt t="9527" x="4287838" y="3038475"/>
          <p14:tracePt t="9531" x="4371975" y="3038475"/>
          <p14:tracePt t="9535" x="4514850" y="3038475"/>
          <p14:tracePt t="9539" x="4598988" y="3038475"/>
          <p14:tracePt t="9543" x="4691063" y="3038475"/>
          <p14:tracePt t="9547" x="4775200" y="3038475"/>
          <p14:tracePt t="9551" x="4875213" y="3038475"/>
          <p14:tracePt t="9555" x="4959350" y="3038475"/>
          <p14:tracePt t="9559" x="5033963" y="3038475"/>
          <p14:tracePt t="9563" x="5102225" y="3038475"/>
          <p14:tracePt t="9567" x="5194300" y="3038475"/>
          <p14:tracePt t="9571" x="5260975" y="3038475"/>
          <p14:tracePt t="9575" x="5327650" y="3038475"/>
          <p14:tracePt t="9579" x="5395913" y="3038475"/>
          <p14:tracePt t="9583" x="5480050" y="3038475"/>
          <p14:tracePt t="9588" x="5546725" y="3038475"/>
          <p14:tracePt t="9591" x="5638800" y="3038475"/>
          <p14:tracePt t="9595" x="5705475" y="3038475"/>
          <p14:tracePt t="9599" x="5773738" y="3038475"/>
          <p14:tracePt t="9603" x="5840413" y="3038475"/>
          <p14:tracePt t="9607" x="5907088" y="3038475"/>
          <p14:tracePt t="9611" x="5991225" y="3046413"/>
          <p14:tracePt t="9615" x="6057900" y="3046413"/>
          <p14:tracePt t="9619" x="6108700" y="3055938"/>
          <p14:tracePt t="9623" x="6167438" y="3055938"/>
          <p14:tracePt t="9627" x="6251575" y="3063875"/>
          <p14:tracePt t="9631" x="6292850" y="3063875"/>
          <p14:tracePt t="9635" x="6335713" y="3063875"/>
          <p14:tracePt t="9639" x="6376988" y="3063875"/>
          <p14:tracePt t="9643" x="6427788" y="3063875"/>
          <p14:tracePt t="9647" x="6477000" y="3063875"/>
          <p14:tracePt t="9651" x="6511925" y="3063875"/>
          <p14:tracePt t="9655" x="6545263" y="3063875"/>
          <p14:tracePt t="9659" x="6578600" y="3063875"/>
          <p14:tracePt t="9663" x="6604000" y="3063875"/>
          <p14:tracePt t="9667" x="6629400" y="3063875"/>
          <p14:tracePt t="9671" x="6662738" y="3071813"/>
          <p14:tracePt t="9675" x="6678613" y="3071813"/>
          <p14:tracePt t="9679" x="6704013" y="3071813"/>
          <p14:tracePt t="9683" x="6711950" y="3071813"/>
          <p14:tracePt t="9687" x="6737350" y="3071813"/>
          <p14:tracePt t="9691" x="6746875" y="3071813"/>
          <p14:tracePt t="9695" x="6762750" y="3071813"/>
          <p14:tracePt t="9699" x="6770688" y="3071813"/>
          <p14:tracePt t="9703" x="6796088" y="3071813"/>
          <p14:tracePt t="9707" x="6805613" y="3071813"/>
          <p14:tracePt t="9709" x="6813550" y="3071813"/>
          <p14:tracePt t="9713" x="6829425" y="3071813"/>
          <p14:tracePt t="9717" x="6838950" y="3071813"/>
          <p14:tracePt t="9721" x="6846888" y="3071813"/>
          <p14:tracePt t="9725" x="6854825" y="3071813"/>
          <p14:tracePt t="9729" x="6872288" y="3071813"/>
          <p14:tracePt t="9733" x="6888163" y="3081338"/>
          <p14:tracePt t="9741" x="6913563" y="3089275"/>
          <p14:tracePt t="9745" x="6923088" y="3097213"/>
          <p14:tracePt t="9749" x="6946900" y="3097213"/>
          <p14:tracePt t="9753" x="6964363" y="3105150"/>
          <p14:tracePt t="9757" x="6997700" y="3114675"/>
          <p14:tracePt t="9761" x="7015163" y="3122613"/>
          <p14:tracePt t="9765" x="7023100" y="3122613"/>
          <p14:tracePt t="9769" x="7073900" y="3140075"/>
          <p14:tracePt t="9773" x="7089775" y="3148013"/>
          <p14:tracePt t="9777" x="7123113" y="3163888"/>
          <p14:tracePt t="9781" x="7140575" y="3173413"/>
          <p14:tracePt t="9785" x="7165975" y="3181350"/>
          <p14:tracePt t="9789" x="7199313" y="3189288"/>
          <p14:tracePt t="9793" x="7207250" y="3198813"/>
          <p14:tracePt t="9797" x="7240588" y="3214688"/>
          <p14:tracePt t="9801" x="7265988" y="3222625"/>
          <p14:tracePt t="9805" x="7291388" y="3232150"/>
          <p14:tracePt t="9809" x="7299325" y="3240088"/>
          <p14:tracePt t="9813" x="7316788" y="3240088"/>
          <p14:tracePt t="9817" x="7342188" y="3257550"/>
          <p14:tracePt t="9822" x="7350125" y="3265488"/>
          <p14:tracePt t="9825" x="7367588" y="3265488"/>
          <p14:tracePt t="9829" x="7383463" y="3273425"/>
          <p14:tracePt t="9833" x="7383463" y="3281363"/>
          <p14:tracePt t="9837" x="7400925" y="3281363"/>
          <p14:tracePt t="9841" x="7408863" y="3290888"/>
          <p14:tracePt t="9845" x="7426325" y="3298825"/>
          <p14:tracePt t="9853" x="7442200" y="3298825"/>
          <p14:tracePt t="9857" x="7442200" y="3306763"/>
          <p14:tracePt t="9861" x="7451725" y="3306763"/>
          <p14:tracePt t="9865" x="7459663" y="3306763"/>
          <p14:tracePt t="9873" x="7467600" y="3316288"/>
          <p14:tracePt t="9881" x="7475538" y="3316288"/>
          <p14:tracePt t="9901" x="7485063" y="3316288"/>
          <p14:tracePt t="9931" x="7500938" y="3316288"/>
          <p14:tracePt t="9939" x="7510463" y="3316288"/>
          <p14:tracePt t="9951" x="7518400" y="3316288"/>
          <p14:tracePt t="9959" x="7534275" y="3316288"/>
          <p14:tracePt t="9963" x="7543800" y="3306763"/>
          <p14:tracePt t="9967" x="7551738" y="3306763"/>
          <p14:tracePt t="9971" x="7559675" y="3306763"/>
          <p14:tracePt t="9975" x="7569200" y="3306763"/>
          <p14:tracePt t="9979" x="7577138" y="3306763"/>
          <p14:tracePt t="9983" x="7593013" y="3298825"/>
          <p14:tracePt t="9987" x="7602538" y="3290888"/>
          <p14:tracePt t="9991" x="7618413" y="3290888"/>
          <p14:tracePt t="9995" x="7627938" y="3290888"/>
          <p14:tracePt t="9999" x="7635875" y="3290888"/>
          <p14:tracePt t="10003" x="7651750" y="3281363"/>
          <p14:tracePt t="10007" x="7661275" y="3281363"/>
          <p14:tracePt t="10011" x="7669213" y="3273425"/>
          <p14:tracePt t="10015" x="7677150" y="3273425"/>
          <p14:tracePt t="10019" x="7686675" y="3273425"/>
          <p14:tracePt t="10038" x="7720013" y="3265488"/>
          <p14:tracePt t="10039" x="7727950" y="3265488"/>
          <p14:tracePt t="10047" x="7735888" y="3257550"/>
          <p14:tracePt t="10201" x="7727950" y="3257550"/>
          <p14:tracePt t="10250" x="7727950" y="3265488"/>
          <p14:tracePt t="10261" x="7720013" y="3265488"/>
          <p14:tracePt t="10327" x="7710488" y="3265488"/>
          <p14:tracePt t="10339" x="7702550" y="3265488"/>
          <p14:tracePt t="10359" x="7694613" y="3265488"/>
          <p14:tracePt t="10387" x="7686675" y="3265488"/>
          <p14:tracePt t="10399" x="7677150" y="3265488"/>
          <p14:tracePt t="10407" x="7669213" y="3265488"/>
          <p14:tracePt t="10415" x="7661275" y="3265488"/>
          <p14:tracePt t="10435" x="7651750" y="3265488"/>
          <p14:tracePt t="10447" x="7643813" y="3257550"/>
          <p14:tracePt t="10459" x="7643813" y="3248025"/>
          <p14:tracePt t="10463" x="7635875" y="3240088"/>
          <p14:tracePt t="10471" x="7635875" y="3232150"/>
          <p14:tracePt t="10487" x="7635875" y="3222625"/>
          <p14:tracePt t="10501" x="7635875" y="3214688"/>
          <p14:tracePt t="10525" x="7635875" y="3206750"/>
          <p14:tracePt t="10533" x="7635875" y="3198813"/>
          <p14:tracePt t="10549" x="7635875" y="3189288"/>
          <p14:tracePt t="10573" x="7627938" y="3173413"/>
          <p14:tracePt t="10577" x="7627938" y="3155950"/>
          <p14:tracePt t="10585" x="7618413" y="3130550"/>
          <p14:tracePt t="10589" x="7618413" y="3122613"/>
          <p14:tracePt t="10593" x="7618413" y="3097213"/>
          <p14:tracePt t="10597" x="7618413" y="3089275"/>
          <p14:tracePt t="10601" x="7610475" y="3055938"/>
          <p14:tracePt t="10605" x="7610475" y="3038475"/>
          <p14:tracePt t="10609" x="7610475" y="3030538"/>
          <p14:tracePt t="10613" x="7602538" y="2987675"/>
          <p14:tracePt t="10617" x="7602538" y="2971800"/>
          <p14:tracePt t="10621" x="7602538" y="2938463"/>
          <p14:tracePt t="10625" x="7602538" y="2921000"/>
          <p14:tracePt t="10629" x="7602538" y="2879725"/>
          <p14:tracePt t="10633" x="7602538" y="2854325"/>
          <p14:tracePt t="10637" x="7602538" y="2811463"/>
          <p14:tracePt t="10641" x="7593013" y="2795588"/>
          <p14:tracePt t="10645" x="7593013" y="2762250"/>
          <p14:tracePt t="10649" x="7593013" y="2752725"/>
          <p14:tracePt t="10653" x="7593013" y="2736850"/>
          <p14:tracePt t="10657" x="7593013" y="2703513"/>
          <p14:tracePt t="10661" x="7593013" y="2686050"/>
          <p14:tracePt t="10665" x="7593013" y="2660650"/>
          <p14:tracePt t="10669" x="7593013" y="2644775"/>
          <p14:tracePt t="10673" x="7593013" y="2609850"/>
          <p14:tracePt t="10677" x="7593013" y="2593975"/>
          <p14:tracePt t="10681" x="7593013" y="2568575"/>
          <p14:tracePt t="10685" x="7593013" y="2551113"/>
          <p14:tracePt t="10689" x="7593013" y="2535238"/>
          <p14:tracePt t="10691" x="7593013" y="2509838"/>
          <p14:tracePt t="10695" x="7593013" y="2501900"/>
          <p14:tracePt t="10699" x="7593013" y="2476500"/>
          <p14:tracePt t="10703" x="7593013" y="2459038"/>
          <p14:tracePt t="10707" x="7593013" y="2433638"/>
          <p14:tracePt t="10711" x="7593013" y="2425700"/>
          <p14:tracePt t="10715" x="7593013" y="2400300"/>
          <p14:tracePt t="10719" x="7593013" y="2392363"/>
          <p14:tracePt t="10723" x="7593013" y="2384425"/>
          <p14:tracePt t="10727" x="7593013" y="2366963"/>
          <p14:tracePt t="10735" x="7585075" y="2351088"/>
          <p14:tracePt t="10739" x="7585075" y="2341563"/>
          <p14:tracePt t="10743" x="7577138" y="2316163"/>
          <p14:tracePt t="10747" x="7577138" y="2308225"/>
          <p14:tracePt t="10751" x="7577138" y="2300288"/>
          <p14:tracePt t="10755" x="7569200" y="2282825"/>
          <p14:tracePt t="10759" x="7569200" y="2274888"/>
          <p14:tracePt t="10763" x="7569200" y="2257425"/>
          <p14:tracePt t="10767" x="7559675" y="2249488"/>
          <p14:tracePt t="10771" x="7559675" y="2233613"/>
          <p14:tracePt t="10775" x="7559675" y="2224088"/>
          <p14:tracePt t="10779" x="7551738" y="2216150"/>
          <p14:tracePt t="10783" x="7551738" y="2198688"/>
          <p14:tracePt t="10788" x="7551738" y="2190750"/>
          <p14:tracePt t="10791" x="7551738" y="2173288"/>
          <p14:tracePt t="10795" x="7543800" y="2165350"/>
          <p14:tracePt t="10799" x="7543800" y="2157413"/>
          <p14:tracePt t="10803" x="7543800" y="2149475"/>
          <p14:tracePt t="10807" x="7534275" y="2139950"/>
          <p14:tracePt t="10811" x="7534275" y="2114550"/>
          <p14:tracePt t="10819" x="7534275" y="2106613"/>
          <p14:tracePt t="10823" x="7534275" y="2090738"/>
          <p14:tracePt t="10831" x="7534275" y="2073275"/>
          <p14:tracePt t="10835" x="7534275" y="2065338"/>
          <p14:tracePt t="10839" x="7534275" y="2055813"/>
          <p14:tracePt t="10843" x="7534275" y="2047875"/>
          <p14:tracePt t="10847" x="7534275" y="2032000"/>
          <p14:tracePt t="10851" x="7534275" y="2022475"/>
          <p14:tracePt t="10859" x="7534275" y="2006600"/>
          <p14:tracePt t="10863" x="7534275" y="1997075"/>
          <p14:tracePt t="10867" x="7534275" y="1989138"/>
          <p14:tracePt t="10871" x="7534275" y="1981200"/>
          <p14:tracePt t="10875" x="7534275" y="1973263"/>
          <p14:tracePt t="10879" x="7534275" y="1963738"/>
          <p14:tracePt t="10883" x="7534275" y="1955800"/>
          <p14:tracePt t="10885" x="7534275" y="1938338"/>
          <p14:tracePt t="10893" x="7534275" y="1930400"/>
          <p14:tracePt t="10897" x="7534275" y="1922463"/>
          <p14:tracePt t="10901" x="7534275" y="1914525"/>
          <p14:tracePt t="10917" x="7534275" y="1905000"/>
          <p14:tracePt t="10949" x="7534275" y="1897063"/>
          <p14:tracePt t="10973" x="7526338" y="1897063"/>
          <p14:tracePt t="10981" x="7518400" y="1897063"/>
          <p14:tracePt t="11001" x="7510463" y="1897063"/>
          <p14:tracePt t="11021" x="7500938" y="1897063"/>
          <p14:tracePt t="11029" x="7500938" y="1905000"/>
          <p14:tracePt t="11037" x="7493000" y="1905000"/>
          <p14:tracePt t="11041" x="7485063" y="1905000"/>
          <p14:tracePt t="11054" x="7475538" y="1914525"/>
          <p14:tracePt t="11057" x="7475538" y="1922463"/>
          <p14:tracePt t="11061" x="7467600" y="1930400"/>
          <p14:tracePt t="11065" x="7459663" y="1947863"/>
          <p14:tracePt t="11069" x="7459663" y="1955800"/>
          <p14:tracePt t="11073" x="7451725" y="1981200"/>
          <p14:tracePt t="11077" x="7442200" y="1997075"/>
          <p14:tracePt t="11079" x="7434263" y="2032000"/>
          <p14:tracePt t="11083" x="7426325" y="2047875"/>
          <p14:tracePt t="11087" x="7426325" y="2065338"/>
          <p14:tracePt t="11091" x="7408863" y="2098675"/>
          <p14:tracePt t="11095" x="7408863" y="2114550"/>
          <p14:tracePt t="11099" x="7400925" y="2173288"/>
          <p14:tracePt t="11103" x="7392988" y="2198688"/>
          <p14:tracePt t="11107" x="7383463" y="2257425"/>
          <p14:tracePt t="11111" x="7375525" y="2274888"/>
          <p14:tracePt t="11115" x="7358063" y="2333625"/>
          <p14:tracePt t="11119" x="7358063" y="2359025"/>
          <p14:tracePt t="11123" x="7358063" y="2384425"/>
          <p14:tracePt t="11127" x="7342188" y="2468563"/>
          <p14:tracePt t="11131" x="7342188" y="2492375"/>
          <p14:tracePt t="11135" x="7342188" y="2576513"/>
          <p14:tracePt t="11139" x="7342188" y="2619375"/>
          <p14:tracePt t="11143" x="7334250" y="2703513"/>
          <p14:tracePt t="11147" x="7334250" y="2736850"/>
          <p14:tracePt t="11151" x="7334250" y="2828925"/>
          <p14:tracePt t="11155" x="7334250" y="2862263"/>
          <p14:tracePt t="11159" x="7334250" y="2946400"/>
          <p14:tracePt t="11163" x="7334250" y="2979738"/>
          <p14:tracePt t="11167" x="7334250" y="3005138"/>
          <p14:tracePt t="11171" x="7334250" y="3071813"/>
          <p14:tracePt t="11176" x="7334250" y="3097213"/>
          <p14:tracePt t="11179" x="7334250" y="3148013"/>
          <p14:tracePt t="11183" x="7334250" y="3173413"/>
          <p14:tracePt t="11188" x="7334250" y="3214688"/>
          <p14:tracePt t="11191" x="7334250" y="3240088"/>
          <p14:tracePt t="11195" x="7334250" y="3290888"/>
          <p14:tracePt t="11199" x="7334250" y="3306763"/>
          <p14:tracePt t="11203" x="7334250" y="3332163"/>
          <p14:tracePt t="11207" x="7334250" y="3382963"/>
          <p14:tracePt t="11211" x="7334250" y="3398838"/>
          <p14:tracePt t="11215" x="7350125" y="3449638"/>
          <p14:tracePt t="11219" x="7358063" y="3467100"/>
          <p14:tracePt t="11223" x="7367588" y="3525838"/>
          <p14:tracePt t="11227" x="7367588" y="3541713"/>
          <p14:tracePt t="11231" x="7375525" y="3584575"/>
          <p14:tracePt t="11235" x="7383463" y="3600450"/>
          <p14:tracePt t="11239" x="7383463" y="3617913"/>
          <p14:tracePt t="11243" x="7400925" y="3659188"/>
          <p14:tracePt t="11247" x="7400925" y="3676650"/>
          <p14:tracePt t="11251" x="7408863" y="3709988"/>
          <p14:tracePt t="11255" x="7408863" y="3717925"/>
          <p14:tracePt t="11259" x="7416800" y="3743325"/>
          <p14:tracePt t="11263" x="7426325" y="3760788"/>
          <p14:tracePt t="11267" x="7426325" y="3786188"/>
          <p14:tracePt t="11271" x="7426325" y="3794125"/>
          <p14:tracePt t="11273" x="7426325" y="3802063"/>
          <p14:tracePt t="11277" x="7434263" y="3819525"/>
          <p14:tracePt t="11281" x="7442200" y="3827463"/>
          <p14:tracePt t="11285" x="7442200" y="3844925"/>
          <p14:tracePt t="11289" x="7442200" y="3852863"/>
          <p14:tracePt t="11293" x="7442200" y="3860800"/>
          <p14:tracePt t="11297" x="7442200" y="3870325"/>
          <p14:tracePt t="11301" x="7442200" y="3886200"/>
          <p14:tracePt t="11305" x="7442200" y="3894138"/>
          <p14:tracePt t="11309" x="7442200" y="3903663"/>
          <p14:tracePt t="11313" x="7451725" y="3929063"/>
          <p14:tracePt t="11317" x="7451725" y="3937000"/>
          <p14:tracePt t="11321" x="7451725" y="3952875"/>
          <p14:tracePt t="11325" x="7451725" y="3970338"/>
          <p14:tracePt t="11333" x="7451725" y="3995738"/>
          <p14:tracePt t="11337" x="7451725" y="4003675"/>
          <p14:tracePt t="11341" x="7451725" y="4021138"/>
          <p14:tracePt t="11346" x="7451725" y="4029075"/>
          <p14:tracePt t="11349" x="7451725" y="4037013"/>
          <p14:tracePt t="11353" x="7451725" y="4046538"/>
          <p14:tracePt t="11361" x="7451725" y="4054475"/>
          <p14:tracePt t="11369" x="7451725" y="4062413"/>
          <p14:tracePt t="11378" x="7459663" y="4062413"/>
          <p14:tracePt t="11398" x="7467600" y="4062413"/>
          <p14:tracePt t="11410" x="7485063" y="4062413"/>
          <p14:tracePt t="11413" x="7493000" y="4062413"/>
          <p14:tracePt t="11417" x="7510463" y="4054475"/>
          <p14:tracePt t="11421" x="7518400" y="4054475"/>
          <p14:tracePt t="11426" x="7534275" y="4037013"/>
          <p14:tracePt t="11429" x="7551738" y="4037013"/>
          <p14:tracePt t="11433" x="7585075" y="4037013"/>
          <p14:tracePt t="11437" x="7602538" y="4029075"/>
          <p14:tracePt t="11441" x="7610475" y="4029075"/>
          <p14:tracePt t="11445" x="7651750" y="4021138"/>
          <p14:tracePt t="11449" x="7677150" y="4011613"/>
          <p14:tracePt t="11454" x="7727950" y="4011613"/>
          <p14:tracePt t="11458" x="7753350" y="4011613"/>
          <p14:tracePt t="11461" x="7812088" y="4003675"/>
          <p14:tracePt t="11465" x="7837488" y="4003675"/>
          <p14:tracePt t="11469" x="7904163" y="4003675"/>
          <p14:tracePt t="11471" x="7945438" y="4003675"/>
          <p14:tracePt t="11475" x="7980363" y="4003675"/>
          <p14:tracePt t="11479" x="8062913" y="4003675"/>
          <p14:tracePt t="11483" x="8097838" y="4003675"/>
          <p14:tracePt t="11487" x="8147050" y="4003675"/>
          <p14:tracePt t="11491" x="8205788" y="4003675"/>
          <p14:tracePt t="11495" x="8281988" y="4003675"/>
          <p14:tracePt t="11499" x="8348663" y="4003675"/>
          <p14:tracePt t="11504" x="8415338" y="4003675"/>
          <p14:tracePt t="11507" x="8483600" y="4003675"/>
          <p14:tracePt t="11511" x="8575675" y="4003675"/>
          <p14:tracePt t="11515" x="8650288" y="4003675"/>
          <p14:tracePt t="11519" x="8718550" y="4003675"/>
          <p14:tracePt t="11523" x="8793163" y="4003675"/>
          <p14:tracePt t="11527" x="8877300" y="4003675"/>
          <p14:tracePt t="11531" x="8978900" y="4003675"/>
          <p14:tracePt t="11535" x="9053513" y="4003675"/>
          <p14:tracePt t="11539" x="9129713" y="4003675"/>
          <p14:tracePt t="11543" x="9237663" y="4003675"/>
          <p14:tracePt t="11547" x="9331325" y="4003675"/>
          <p14:tracePt t="11551" x="9405938" y="4003675"/>
          <p14:tracePt t="11555" x="9498013" y="4011613"/>
          <p14:tracePt t="11559" x="9615488" y="4021138"/>
          <p14:tracePt t="11563" x="9699625" y="4029075"/>
          <p14:tracePt t="11567" x="9766300" y="4037013"/>
          <p14:tracePt t="11571" x="9834563" y="4037013"/>
          <p14:tracePt t="11575" x="9926638" y="4046538"/>
          <p14:tracePt t="11579" x="9993313" y="4054475"/>
          <p14:tracePt t="11583" x="10069513" y="4062413"/>
          <p14:tracePt t="11588" x="10144125" y="4071938"/>
          <p14:tracePt t="11592" x="10220325" y="4079875"/>
          <p14:tracePt t="11595" x="10294938" y="4087813"/>
          <p14:tracePt t="11599" x="10345738" y="4087813"/>
          <p14:tracePt t="11604" x="10396538" y="4087813"/>
          <p14:tracePt t="11607" x="10463213" y="4087813"/>
          <p14:tracePt t="11611" x="10506075" y="4087813"/>
          <p14:tracePt t="11615" x="10555288" y="4087813"/>
          <p14:tracePt t="11619" x="10606088" y="4087813"/>
          <p14:tracePt t="11623" x="10631488" y="4087813"/>
          <p14:tracePt t="11627" x="10656888" y="4087813"/>
          <p14:tracePt t="11631" x="10690225" y="4095750"/>
          <p14:tracePt t="11635" x="10706100" y="4095750"/>
          <p14:tracePt t="11639" x="10748963" y="4095750"/>
          <p14:tracePt t="11643" x="10764838" y="4095750"/>
          <p14:tracePt t="11647" x="10807700" y="4087813"/>
          <p14:tracePt t="11651" x="10815638" y="4087813"/>
          <p14:tracePt t="11656" x="10858500" y="4079875"/>
          <p14:tracePt t="11659" x="10874375" y="4079875"/>
          <p14:tracePt t="11663" x="10891838" y="4079875"/>
          <p14:tracePt t="11667" x="10925175" y="4071938"/>
          <p14:tracePt t="11669" x="10941050" y="4071938"/>
          <p14:tracePt t="11674" x="10983913" y="4071938"/>
          <p14:tracePt t="11677" x="10999788" y="4071938"/>
          <p14:tracePt t="11681" x="11042650" y="4071938"/>
          <p14:tracePt t="11685" x="11068050" y="4071938"/>
          <p14:tracePt t="11689" x="11109325" y="4071938"/>
          <p14:tracePt t="11693" x="11134725" y="4071938"/>
          <p14:tracePt t="11697" x="11193463" y="4071938"/>
          <p14:tracePt t="11701" x="11210925" y="4062413"/>
          <p14:tracePt t="11705" x="11234738" y="4062413"/>
          <p14:tracePt t="11709" x="11277600" y="4062413"/>
          <p14:tracePt t="11714" x="11303000" y="4062413"/>
          <p14:tracePt t="11717" x="11344275" y="4062413"/>
          <p14:tracePt t="11722" x="11369675" y="4062413"/>
          <p14:tracePt t="11726" x="11410950" y="4054475"/>
          <p14:tracePt t="11729" x="11436350" y="4054475"/>
          <p14:tracePt t="11734" x="11487150" y="4046538"/>
          <p14:tracePt t="11738" x="11504613" y="4046538"/>
          <p14:tracePt t="11742" x="11528425" y="4046538"/>
          <p14:tracePt t="11745" x="11587163" y="4037013"/>
          <p14:tracePt t="11749" x="11612563" y="4037013"/>
          <p14:tracePt t="11754" x="11663363" y="4029075"/>
          <p14:tracePt t="11757" x="11688763" y="4021138"/>
          <p14:tracePt t="11761" x="11763375" y="4011613"/>
          <p14:tracePt t="11765" x="11788775" y="4011613"/>
          <p14:tracePt t="11769" x="11857038" y="4003675"/>
          <p14:tracePt t="11773" x="11880850" y="4003675"/>
          <p14:tracePt t="11777" x="11906250" y="3995738"/>
          <p14:tracePt t="11781" x="11974513" y="3995738"/>
          <p14:tracePt t="11785" x="11998325" y="3987800"/>
          <p14:tracePt t="11789" x="12066588" y="3978275"/>
          <p14:tracePt t="11793" x="12082463" y="3978275"/>
          <p14:tracePt t="11798" x="12133263" y="3978275"/>
          <p14:tracePt t="11801" x="12150725" y="3970338"/>
          <p14:tracePt t="11805" x="12184063" y="3962400"/>
          <p14:tracePt t="12061" x="12174538" y="2517775"/>
          <p14:tracePt t="12065" x="12150725" y="2476500"/>
          <p14:tracePt t="12069" x="12150725" y="2459038"/>
          <p14:tracePt t="12073" x="12125325" y="2417763"/>
          <p14:tracePt t="12077" x="12115800" y="2400300"/>
          <p14:tracePt t="12081" x="12107863" y="2366963"/>
          <p14:tracePt t="12085" x="12099925" y="2351088"/>
          <p14:tracePt t="12089" x="12091988" y="2341563"/>
          <p14:tracePt t="12093" x="12082463" y="2308225"/>
          <p14:tracePt t="12097" x="12074525" y="2300288"/>
          <p14:tracePt t="12101" x="12066588" y="2266950"/>
          <p14:tracePt t="12105" x="12057063" y="2257425"/>
          <p14:tracePt t="12109" x="12057063" y="2249488"/>
          <p14:tracePt t="12113" x="12057063" y="2233613"/>
          <p14:tracePt t="12117" x="12049125" y="2224088"/>
          <p14:tracePt t="12121" x="12049125" y="2198688"/>
          <p14:tracePt t="12125" x="12041188" y="2182813"/>
          <p14:tracePt t="12129" x="12041188" y="2157413"/>
          <p14:tracePt t="12133" x="12041188" y="2149475"/>
          <p14:tracePt t="12138" x="12033250" y="2114550"/>
          <p14:tracePt t="12141" x="12033250" y="2098675"/>
          <p14:tracePt t="12145" x="12033250" y="2090738"/>
          <p14:tracePt t="12149" x="12033250" y="2065338"/>
          <p14:tracePt t="12154" x="12023725" y="2055813"/>
          <p14:tracePt t="12157" x="12023725" y="2032000"/>
          <p14:tracePt t="12161" x="12023725" y="2014538"/>
          <p14:tracePt t="12165" x="12023725" y="1989138"/>
          <p14:tracePt t="12169" x="12023725" y="1981200"/>
          <p14:tracePt t="12173" x="12023725" y="1955800"/>
          <p14:tracePt t="12177" x="12023725" y="1947863"/>
          <p14:tracePt t="12181" x="12023725" y="1938338"/>
          <p14:tracePt t="12185" x="12023725" y="1914525"/>
          <p14:tracePt t="12189" x="12023725" y="1905000"/>
          <p14:tracePt t="12193" x="12023725" y="1889125"/>
          <p14:tracePt t="12197" x="12023725" y="1879600"/>
          <p14:tracePt t="12201" x="12023725" y="1863725"/>
          <p14:tracePt t="12206" x="12023725" y="1855788"/>
          <p14:tracePt t="12213" x="12023725" y="1846263"/>
          <p14:tracePt t="12217" x="12023725" y="1838325"/>
          <p14:tracePt t="12225" x="12023725" y="1830388"/>
          <p14:tracePt t="12241" x="12023725" y="1820863"/>
          <p14:tracePt t="12245" x="12015788" y="1820863"/>
          <p14:tracePt t="12263" x="12007850" y="1820863"/>
          <p14:tracePt t="12271" x="11998325" y="1820863"/>
          <p14:tracePt t="12287" x="11990388" y="1820863"/>
          <p14:tracePt t="12295" x="11957050" y="1820863"/>
          <p14:tracePt t="12304" x="11931650" y="1820863"/>
          <p14:tracePt t="12307" x="11915775" y="1820863"/>
          <p14:tracePt t="12311" x="11880850" y="1830388"/>
          <p14:tracePt t="12315" x="11857038" y="1830388"/>
          <p14:tracePt t="12319" x="11806238" y="1830388"/>
          <p14:tracePt t="12323" x="11780838" y="1830388"/>
          <p14:tracePt t="12327" x="11730038" y="1838325"/>
          <p14:tracePt t="12331" x="11696700" y="1838325"/>
          <p14:tracePt t="12335" x="11622088" y="1846263"/>
          <p14:tracePt t="12339" x="11579225" y="1846263"/>
          <p14:tracePt t="12343" x="11495088" y="1846263"/>
          <p14:tracePt t="12347" x="11461750" y="1846263"/>
          <p14:tracePt t="12351" x="11369675" y="1846263"/>
          <p14:tracePt t="12355" x="11328400" y="1846263"/>
          <p14:tracePt t="12359" x="11285538" y="1846263"/>
          <p14:tracePt t="12363" x="11234738" y="1846263"/>
          <p14:tracePt t="12367" x="11176000" y="1846263"/>
          <p14:tracePt t="12372" x="11117263" y="1846263"/>
          <p14:tracePt t="12375" x="11068050" y="1846263"/>
          <p14:tracePt t="12379" x="10999788" y="1846263"/>
          <p14:tracePt t="12383" x="10941050" y="1855788"/>
          <p14:tracePt t="12388" x="10874375" y="1855788"/>
          <p14:tracePt t="12391" x="10799763" y="1863725"/>
          <p14:tracePt t="12395" x="10748963" y="1871663"/>
          <p14:tracePt t="12399" x="10690225" y="1879600"/>
          <p14:tracePt t="12404" x="10606088" y="1889125"/>
          <p14:tracePt t="12407" x="10564813" y="1897063"/>
          <p14:tracePt t="12411" x="10506075" y="1897063"/>
          <p14:tracePt t="12415" x="10429875" y="1897063"/>
          <p14:tracePt t="12419" x="10371138" y="1897063"/>
          <p14:tracePt t="12423" x="10312400" y="1905000"/>
          <p14:tracePt t="12427" x="10245725" y="1905000"/>
          <p14:tracePt t="12431" x="10186988" y="1905000"/>
          <p14:tracePt t="12435" x="10144125" y="1905000"/>
          <p14:tracePt t="12440" x="10059988" y="1905000"/>
          <p14:tracePt t="12443" x="10010775" y="1905000"/>
          <p14:tracePt t="12447" x="9952038" y="1905000"/>
          <p14:tracePt t="12449" x="9875838" y="1905000"/>
          <p14:tracePt t="12454" x="9817100" y="1905000"/>
          <p14:tracePt t="12457" x="9750425" y="1905000"/>
          <p14:tracePt t="12463" x="9674225" y="1905000"/>
          <p14:tracePt t="12465" x="9625013" y="1905000"/>
          <p14:tracePt t="12469" x="9566275" y="1905000"/>
          <p14:tracePt t="12473" x="9515475" y="1905000"/>
          <p14:tracePt t="12477" x="9464675" y="1905000"/>
          <p14:tracePt t="12481" x="9423400" y="1905000"/>
          <p14:tracePt t="12485" x="9355138" y="1905000"/>
          <p14:tracePt t="12489" x="9321800" y="1905000"/>
          <p14:tracePt t="12493" x="9255125" y="1905000"/>
          <p14:tracePt t="12497" x="9221788" y="1905000"/>
          <p14:tracePt t="12501" x="9170988" y="1905000"/>
          <p14:tracePt t="12505" x="9137650" y="1905000"/>
          <p14:tracePt t="12509" x="9104313" y="1905000"/>
          <p14:tracePt t="12513" x="9078913" y="1905000"/>
          <p14:tracePt t="12517" x="9053513" y="1905000"/>
          <p14:tracePt t="12521" x="9020175" y="1905000"/>
          <p14:tracePt t="12525" x="9002713" y="1905000"/>
          <p14:tracePt t="12529" x="8953500" y="1905000"/>
          <p14:tracePt t="12533" x="8936038" y="1905000"/>
          <p14:tracePt t="12538" x="8877300" y="1905000"/>
          <p14:tracePt t="12541" x="8861425" y="1905000"/>
          <p14:tracePt t="12545" x="8810625" y="1905000"/>
          <p14:tracePt t="12550" x="8785225" y="1905000"/>
          <p14:tracePt t="12554" x="8759825" y="1905000"/>
          <p14:tracePt t="12557" x="8709025" y="1897063"/>
          <p14:tracePt t="12561" x="8685213" y="1897063"/>
          <p14:tracePt t="12565" x="8626475" y="1897063"/>
          <p14:tracePt t="12569" x="8601075" y="1897063"/>
          <p14:tracePt t="12573" x="8532813" y="1889125"/>
          <p14:tracePt t="12578" x="8509000" y="1879600"/>
          <p14:tracePt t="12581" x="8440738" y="1879600"/>
          <p14:tracePt t="12585" x="8415338" y="1871663"/>
          <p14:tracePt t="12589" x="8356600" y="1871663"/>
          <p14:tracePt t="12593" x="8340725" y="1871663"/>
          <p14:tracePt t="12598" x="8289925" y="1863725"/>
          <p14:tracePt t="12601" x="8274050" y="1863725"/>
          <p14:tracePt t="12605" x="8223250" y="1855788"/>
          <p14:tracePt t="12609" x="8205788" y="1846263"/>
          <p14:tracePt t="12613" x="8164513" y="1838325"/>
          <p14:tracePt t="12617" x="8156575" y="1838325"/>
          <p14:tracePt t="12621" x="8139113" y="1838325"/>
          <p14:tracePt t="12625" x="8105775" y="1830388"/>
          <p14:tracePt t="12630" x="8097838" y="1830388"/>
          <p14:tracePt t="12633" x="8062913" y="1830388"/>
          <p14:tracePt t="12637" x="8054975" y="1830388"/>
          <p14:tracePt t="12641" x="8029575" y="1820863"/>
          <p14:tracePt t="12645" x="8013700" y="1820863"/>
          <p14:tracePt t="12647" x="7988300" y="1820863"/>
          <p14:tracePt t="12654" x="7980363" y="1820863"/>
          <p14:tracePt t="12655" x="7970838" y="1820863"/>
          <p14:tracePt t="12659" x="7962900" y="1820863"/>
          <p14:tracePt t="12663" x="7937500" y="1820863"/>
          <p14:tracePt t="12667" x="7921625" y="1820863"/>
          <p14:tracePt t="12671" x="7904163" y="1820863"/>
          <p14:tracePt t="12675" x="7878763" y="1820863"/>
          <p14:tracePt t="12679" x="7870825" y="1820863"/>
          <p14:tracePt t="12683" x="7837488" y="1830388"/>
          <p14:tracePt t="12687" x="7820025" y="1830388"/>
          <p14:tracePt t="12692" x="7769225" y="1846263"/>
          <p14:tracePt t="12695" x="7761288" y="1846263"/>
          <p14:tracePt t="12699" x="7720013" y="1863725"/>
          <p14:tracePt t="12704" x="7694613" y="1871663"/>
          <p14:tracePt t="12707" x="7686675" y="1879600"/>
          <p14:tracePt t="12711" x="7643813" y="1905000"/>
          <p14:tracePt t="12715" x="7627938" y="1914525"/>
          <p14:tracePt t="12719" x="7551738" y="1963738"/>
          <p14:tracePt t="12723" x="7534275" y="1981200"/>
          <p14:tracePt t="12727" x="7475538" y="2032000"/>
          <p14:tracePt t="12731" x="7451725" y="2055813"/>
          <p14:tracePt t="12735" x="7392988" y="2132013"/>
          <p14:tracePt t="12739" x="7375525" y="2157413"/>
          <p14:tracePt t="12743" x="7308850" y="2241550"/>
          <p14:tracePt t="12747" x="7283450" y="2282825"/>
          <p14:tracePt t="12751" x="7224713" y="2374900"/>
          <p14:tracePt t="12755" x="7207250" y="2417763"/>
          <p14:tracePt t="12759" x="7191375" y="2443163"/>
          <p14:tracePt t="12763" x="7165975" y="2501900"/>
          <p14:tracePt t="12767" x="7132638" y="2560638"/>
          <p14:tracePt t="12772" x="7089775" y="2644775"/>
          <p14:tracePt t="12775" x="7073900" y="2711450"/>
          <p14:tracePt t="12779" x="7056438" y="2803525"/>
          <p14:tracePt t="12783" x="7040563" y="2879725"/>
          <p14:tracePt t="12788" x="7023100" y="2946400"/>
          <p14:tracePt t="12791" x="7015163" y="3013075"/>
          <p14:tracePt t="12795" x="7015163" y="3105150"/>
          <p14:tracePt t="12799" x="7005638" y="3163888"/>
          <p14:tracePt t="12804" x="7005638" y="3232150"/>
          <p14:tracePt t="12807" x="7005638" y="3298825"/>
          <p14:tracePt t="12811" x="7005638" y="3340100"/>
          <p14:tracePt t="12815" x="7005638" y="3390900"/>
          <p14:tracePt t="12819" x="7023100" y="3433763"/>
          <p14:tracePt t="12823" x="7040563" y="3482975"/>
          <p14:tracePt t="12827" x="7048500" y="3508375"/>
          <p14:tracePt t="12831" x="7056438" y="3541713"/>
          <p14:tracePt t="12835" x="7073900" y="3576638"/>
          <p14:tracePt t="12839" x="7081838" y="3584575"/>
          <p14:tracePt t="12843" x="7089775" y="3625850"/>
          <p14:tracePt t="12845" x="7099300" y="3643313"/>
          <p14:tracePt t="12849" x="7115175" y="3668713"/>
          <p14:tracePt t="12854" x="7115175" y="3676650"/>
          <p14:tracePt t="12858" x="7115175" y="3694113"/>
          <p14:tracePt t="12861" x="7123113" y="3694113"/>
          <p14:tracePt t="12865" x="7132638" y="3709988"/>
          <p14:tracePt t="12873" x="7132638" y="3717925"/>
          <p14:tracePt t="12877" x="7140575" y="3727450"/>
          <p14:tracePt t="12881" x="7140575" y="3735388"/>
          <p14:tracePt t="12889" x="7140575" y="3743325"/>
          <p14:tracePt t="12893" x="7148513" y="3743325"/>
          <p14:tracePt t="12897" x="7158038" y="3743325"/>
          <p14:tracePt t="12901" x="7158038" y="3760788"/>
          <p14:tracePt t="12909" x="7165975" y="3760788"/>
          <p14:tracePt t="12913" x="7165975" y="3768725"/>
          <p14:tracePt t="12921" x="7173913" y="3768725"/>
          <p14:tracePt t="12925" x="7181850" y="3776663"/>
          <p14:tracePt t="12933" x="7181850" y="3794125"/>
          <p14:tracePt t="12938" x="7191375" y="3794125"/>
          <p14:tracePt t="12941" x="7191375" y="3802063"/>
          <p14:tracePt t="12945" x="7199313" y="3802063"/>
          <p14:tracePt t="12954" x="7207250" y="3819525"/>
          <p14:tracePt t="12957" x="7216775" y="3819525"/>
          <p14:tracePt t="12961" x="7224713" y="3835400"/>
          <p14:tracePt t="12965" x="7232650" y="3835400"/>
          <p14:tracePt t="12969" x="7240588" y="3835400"/>
          <p14:tracePt t="12973" x="7240588" y="3844925"/>
          <p14:tracePt t="12977" x="7258050" y="3844925"/>
          <p14:tracePt t="12985" x="7265988" y="3844925"/>
          <p14:tracePt t="12989" x="7275513" y="3844925"/>
          <p14:tracePt t="12993" x="7291388" y="3844925"/>
          <p14:tracePt t="13001" x="7308850" y="3844925"/>
          <p14:tracePt t="13006" x="7324725" y="3844925"/>
          <p14:tracePt t="13010" x="7342188" y="3844925"/>
          <p14:tracePt t="13022" x="7367588" y="3835400"/>
          <p14:tracePt t="13025" x="7375525" y="3835400"/>
          <p14:tracePt t="13029" x="7392988" y="3827463"/>
          <p14:tracePt t="13034" x="7400925" y="3827463"/>
          <p14:tracePt t="13037" x="7416800" y="3811588"/>
          <p14:tracePt t="13039" x="7426325" y="3811588"/>
          <p14:tracePt t="13043" x="7434263" y="3794125"/>
          <p14:tracePt t="13051" x="7451725" y="3776663"/>
          <p14:tracePt t="13055" x="7459663" y="3776663"/>
          <p14:tracePt t="13059" x="7467600" y="3768725"/>
          <p14:tracePt t="13063" x="7485063" y="3760788"/>
          <p14:tracePt t="13067" x="7493000" y="3743325"/>
          <p14:tracePt t="13071" x="7500938" y="3735388"/>
          <p14:tracePt t="13075" x="7526338" y="3727450"/>
          <p14:tracePt t="13079" x="7526338" y="3709988"/>
          <p14:tracePt t="13083" x="7534275" y="3709988"/>
          <p14:tracePt t="13088" x="7543800" y="3702050"/>
          <p14:tracePt t="13091" x="7559675" y="3694113"/>
          <p14:tracePt t="13095" x="7577138" y="3659188"/>
          <p14:tracePt t="13099" x="7585075" y="3659188"/>
          <p14:tracePt t="13104" x="7602538" y="3635375"/>
          <p14:tracePt t="13107" x="7602538" y="3617913"/>
          <p14:tracePt t="13111" x="7627938" y="3600450"/>
          <p14:tracePt t="13119" x="7635875" y="3584575"/>
          <p14:tracePt t="13124" x="7651750" y="3559175"/>
          <p14:tracePt t="13128" x="7661275" y="3551238"/>
          <p14:tracePt t="13131" x="7669213" y="3533775"/>
          <p14:tracePt t="13135" x="7677150" y="3525838"/>
          <p14:tracePt t="13139" x="7686675" y="3500438"/>
          <p14:tracePt t="13143" x="7686675" y="3492500"/>
          <p14:tracePt t="13147" x="7702550" y="3475038"/>
          <p14:tracePt t="13151" x="7702550" y="3467100"/>
          <p14:tracePt t="13160" x="7720013" y="3449638"/>
          <p14:tracePt t="13163" x="7720013" y="3433763"/>
          <p14:tracePt t="13167" x="7727950" y="3424238"/>
          <p14:tracePt t="13171" x="7727950" y="3416300"/>
          <p14:tracePt t="13176" x="7727950" y="3398838"/>
          <p14:tracePt t="13179" x="7735888" y="3398838"/>
          <p14:tracePt t="13183" x="7735888" y="3390900"/>
          <p14:tracePt t="13188" x="7735888" y="3382963"/>
          <p14:tracePt t="13192" x="7735888" y="3375025"/>
          <p14:tracePt t="13195" x="7745413" y="3375025"/>
          <p14:tracePt t="13199" x="7745413" y="3365500"/>
          <p14:tracePt t="13207" x="7745413" y="3357563"/>
          <p14:tracePt t="13224" x="7753350" y="3357563"/>
          <p14:tracePt t="13231" x="7753350" y="3349625"/>
          <p14:tracePt t="13246" x="7753350" y="3340100"/>
          <p14:tracePt t="13258" x="7761288" y="3340100"/>
          <p14:tracePt t="13269" x="7769225" y="3332163"/>
          <p14:tracePt t="13338" x="7769225" y="3324225"/>
          <p14:tracePt t="13362" x="7769225" y="3316288"/>
          <p14:tracePt t="13365" x="7769225" y="3306763"/>
          <p14:tracePt t="13382" x="7769225" y="3298825"/>
          <p14:tracePt t="13402" x="7769225" y="3290888"/>
          <p14:tracePt t="13409" x="7769225" y="3281363"/>
          <p14:tracePt t="13414" x="7769225" y="3273425"/>
          <p14:tracePt t="13421" x="7769225" y="3265488"/>
          <p14:tracePt t="13431" x="7769225" y="3257550"/>
          <p14:tracePt t="13439" x="7769225" y="3248025"/>
          <p14:tracePt t="13443" x="7769225" y="3240088"/>
          <p14:tracePt t="13456" x="7769225" y="3232150"/>
          <p14:tracePt t="13468" x="7769225" y="3222625"/>
          <p14:tracePt t="13488" x="7778750" y="3214688"/>
          <p14:tracePt t="13491" x="7778750" y="3206750"/>
          <p14:tracePt t="13512" x="7778750" y="3198813"/>
          <p14:tracePt t="13528" x="7778750" y="3189288"/>
          <p14:tracePt t="13540" x="7778750" y="3181350"/>
          <p14:tracePt t="13552" x="7778750" y="3173413"/>
          <p14:tracePt t="13563" x="7778750" y="3163888"/>
          <p14:tracePt t="13584" x="7778750" y="3155950"/>
          <p14:tracePt t="13600" x="7778750" y="3148013"/>
          <p14:tracePt t="13608" x="7778750" y="3140075"/>
          <p14:tracePt t="13790" x="7778750" y="3130550"/>
          <p14:tracePt t="13802" x="7794625" y="3130550"/>
          <p14:tracePt t="13805" x="7804150" y="3130550"/>
          <p14:tracePt t="13813" x="7812088" y="3130550"/>
          <p14:tracePt t="13817" x="7827963" y="3130550"/>
          <p14:tracePt t="13821" x="7837488" y="3130550"/>
          <p14:tracePt t="13823" x="7845425" y="3130550"/>
          <p14:tracePt t="13832" x="7862888" y="3130550"/>
          <p14:tracePt t="13835" x="7870825" y="3130550"/>
          <p14:tracePt t="13840" x="7878763" y="3130550"/>
          <p14:tracePt t="13843" x="7886700" y="3130550"/>
          <p14:tracePt t="13847" x="7896225" y="3140075"/>
          <p14:tracePt t="13855" x="7912100" y="3140075"/>
          <p14:tracePt t="13864" x="7921625" y="3140075"/>
          <p14:tracePt t="13868" x="7929563" y="3140075"/>
          <p14:tracePt t="13872" x="7937500" y="3140075"/>
          <p14:tracePt t="13875" x="7945438" y="3140075"/>
          <p14:tracePt t="13887" x="7954963" y="3140075"/>
          <p14:tracePt t="13896" x="7962900" y="3140075"/>
          <p14:tracePt t="13899" x="7970838" y="3140075"/>
          <p14:tracePt t="13916" x="7980363" y="3140075"/>
          <p14:tracePt t="13928" x="7988300" y="3140075"/>
          <p14:tracePt t="13932" x="7996238" y="3140075"/>
          <p14:tracePt t="13948" x="8004175" y="3140075"/>
          <p14:tracePt t="13955" x="8013700" y="3140075"/>
          <p14:tracePt t="13967" x="8021638" y="3140075"/>
          <p14:tracePt t="13972" x="8029575" y="3140075"/>
          <p14:tracePt t="13980" x="8047038" y="3140075"/>
          <p14:tracePt t="13992" x="8054975" y="3140075"/>
          <p14:tracePt t="14004" x="8072438" y="3140075"/>
          <p14:tracePt t="14021" x="8080375" y="3140075"/>
          <p14:tracePt t="14022" x="8088313" y="3130550"/>
          <p14:tracePt t="14034" x="8097838" y="3130550"/>
          <p14:tracePt t="14042" x="8105775" y="3130550"/>
          <p14:tracePt t="14058" x="8113713" y="3130550"/>
          <p14:tracePt t="14094" x="8121650" y="3130550"/>
          <p14:tracePt t="14202" x="8121650" y="3140075"/>
          <p14:tracePt t="14210" x="8113713" y="3148013"/>
          <p14:tracePt t="14213" x="8105775" y="3148013"/>
          <p14:tracePt t="14215" x="8105775" y="3155950"/>
          <p14:tracePt t="14220" x="8097838" y="3155950"/>
          <p14:tracePt t="14224" x="8088313" y="3163888"/>
          <p14:tracePt t="14227" x="8080375" y="3163888"/>
          <p14:tracePt t="14231" x="8072438" y="3173413"/>
          <p14:tracePt t="14235" x="8062913" y="3173413"/>
          <p14:tracePt t="14239" x="8047038" y="3189288"/>
          <p14:tracePt t="14252" x="8029575" y="3189288"/>
          <p14:tracePt t="14256" x="8021638" y="3198813"/>
          <p14:tracePt t="14260" x="8013700" y="3206750"/>
          <p14:tracePt t="14263" x="8004175" y="3206750"/>
          <p14:tracePt t="14267" x="7996238" y="3206750"/>
          <p14:tracePt t="14272" x="7988300" y="3214688"/>
          <p14:tracePt t="14276" x="7980363" y="3214688"/>
          <p14:tracePt t="14280" x="7970838" y="3214688"/>
          <p14:tracePt t="14287" x="7954963" y="3214688"/>
          <p14:tracePt t="14295" x="7945438" y="3222625"/>
          <p14:tracePt t="14300" x="7937500" y="3222625"/>
          <p14:tracePt t="14304" x="7929563" y="3232150"/>
          <p14:tracePt t="14307" x="7921625" y="3232150"/>
          <p14:tracePt t="14316" x="7904163" y="3232150"/>
          <p14:tracePt t="14324" x="7896225" y="3232150"/>
          <p14:tracePt t="14327" x="7886700" y="3232150"/>
          <p14:tracePt t="14332" x="7878763" y="3232150"/>
          <p14:tracePt t="14340" x="7870825" y="3232150"/>
          <p14:tracePt t="14347" x="7862888" y="3232150"/>
          <p14:tracePt t="14351" x="7853363" y="3232150"/>
          <p14:tracePt t="14356" x="7845425" y="3232150"/>
          <p14:tracePt t="14364" x="7837488" y="3232150"/>
          <p14:tracePt t="14367" x="7820025" y="3232150"/>
          <p14:tracePt t="14372" x="7812088" y="3232150"/>
          <p14:tracePt t="14376" x="7804150" y="3232150"/>
          <p14:tracePt t="14380" x="7794625" y="3232150"/>
          <p14:tracePt t="14384" x="7778750" y="3232150"/>
          <p14:tracePt t="14392" x="7761288" y="3232150"/>
          <p14:tracePt t="14396" x="7753350" y="3222625"/>
          <p14:tracePt t="14399" x="7745413" y="3222625"/>
          <p14:tracePt t="14404" x="7735888" y="3222625"/>
          <p14:tracePt t="14408" x="7727950" y="3214688"/>
          <p14:tracePt t="14409" x="7720013" y="3214688"/>
          <p14:tracePt t="14413" x="7710488" y="3214688"/>
          <p14:tracePt t="14417" x="7710488" y="3206750"/>
          <p14:tracePt t="14422" x="7694613" y="3198813"/>
          <p14:tracePt t="14429" x="7686675" y="3198813"/>
          <p14:tracePt t="14433" x="7677150" y="3198813"/>
          <p14:tracePt t="14438" x="7669213" y="3198813"/>
          <p14:tracePt t="14441" x="7669213" y="3189288"/>
          <p14:tracePt t="14446" x="7661275" y="3181350"/>
          <p14:tracePt t="14454" x="7651750" y="3173413"/>
          <p14:tracePt t="14470" x="7651750" y="3163888"/>
          <p14:tracePt t="14478" x="7651750" y="3155950"/>
          <p14:tracePt t="14481" x="7651750" y="3148013"/>
          <p14:tracePt t="14489" x="7651750" y="3140075"/>
          <p14:tracePt t="14497" x="7651750" y="3130550"/>
          <p14:tracePt t="14506" x="7651750" y="3122613"/>
          <p14:tracePt t="14513" x="7651750" y="3105150"/>
          <p14:tracePt t="14522" x="7651750" y="3097213"/>
          <p14:tracePt t="14526" x="7651750" y="3089275"/>
          <p14:tracePt t="14529" x="7651750" y="3081338"/>
          <p14:tracePt t="14534" x="7651750" y="3071813"/>
          <p14:tracePt t="14542" x="7651750" y="3055938"/>
          <p14:tracePt t="14549" x="7651750" y="3046413"/>
          <p14:tracePt t="14558" x="7651750" y="3030538"/>
          <p14:tracePt t="14578" x="7661275" y="3022600"/>
          <p14:tracePt t="14594" x="7669213" y="3013075"/>
          <p14:tracePt t="14598" x="7677150" y="3013075"/>
          <p14:tracePt t="14604" x="7686675" y="3005138"/>
          <p14:tracePt t="14608" x="7694613" y="2997200"/>
          <p14:tracePt t="14618" x="7735888" y="2987675"/>
          <p14:tracePt t="14620" x="7745413" y="2987675"/>
          <p14:tracePt t="14623" x="7769225" y="2987675"/>
          <p14:tracePt t="14628" x="7778750" y="2987675"/>
          <p14:tracePt t="14632" x="7804150" y="2987675"/>
          <p14:tracePt t="14635" x="7812088" y="2987675"/>
          <p14:tracePt t="14640" x="7845425" y="2987675"/>
          <p14:tracePt t="14643" x="7862888" y="2987675"/>
          <p14:tracePt t="14648" x="7896225" y="2987675"/>
          <p14:tracePt t="14652" x="7904163" y="2987675"/>
          <p14:tracePt t="14656" x="7921625" y="2987675"/>
          <p14:tracePt t="14660" x="7954963" y="2987675"/>
          <p14:tracePt t="14664" x="7962900" y="2987675"/>
          <p14:tracePt t="14668" x="7988300" y="2987675"/>
          <p14:tracePt t="14672" x="8004175" y="2987675"/>
          <p14:tracePt t="14676" x="8029575" y="2987675"/>
          <p14:tracePt t="14680" x="8047038" y="2987675"/>
          <p14:tracePt t="14684" x="8054975" y="2987675"/>
          <p14:tracePt t="14688" x="8062913" y="2987675"/>
          <p14:tracePt t="14691" x="8088313" y="2987675"/>
          <p14:tracePt t="14696" x="8105775" y="2987675"/>
          <p14:tracePt t="14700" x="8121650" y="2987675"/>
          <p14:tracePt t="14704" x="8131175" y="2987675"/>
          <p14:tracePt t="14708" x="8139113" y="2987675"/>
          <p14:tracePt t="14712" x="8147050" y="2997200"/>
          <p14:tracePt t="14716" x="8156575" y="2997200"/>
          <p14:tracePt t="14720" x="8172450" y="2997200"/>
          <p14:tracePt t="14728" x="8180388" y="3005138"/>
          <p14:tracePt t="14732" x="8189913" y="3005138"/>
          <p14:tracePt t="14736" x="8197850" y="3005138"/>
          <p14:tracePt t="14740" x="8205788" y="3005138"/>
          <p14:tracePt t="14744" x="8205788" y="3013075"/>
          <p14:tracePt t="14748" x="8215313" y="3013075"/>
          <p14:tracePt t="14756" x="8223250" y="3013075"/>
          <p14:tracePt t="14760" x="8231188" y="3022600"/>
          <p14:tracePt t="14764" x="8239125" y="3022600"/>
          <p14:tracePt t="14776" x="8248650" y="3030538"/>
          <p14:tracePt t="14784" x="8256588" y="3038475"/>
          <p14:tracePt t="14800" x="8264525" y="3046413"/>
          <p14:tracePt t="14810" x="8264525" y="3055938"/>
          <p14:tracePt t="14826" x="8264525" y="3063875"/>
          <p14:tracePt t="14830" x="8264525" y="3071813"/>
          <p14:tracePt t="14842" x="8264525" y="3081338"/>
          <p14:tracePt t="14855" x="8264525" y="3097213"/>
          <p14:tracePt t="14862" x="8264525" y="3105150"/>
          <p14:tracePt t="14870" x="8256588" y="3105150"/>
          <p14:tracePt t="14874" x="8248650" y="3114675"/>
          <p14:tracePt t="14882" x="8239125" y="3122613"/>
          <p14:tracePt t="14886" x="8231188" y="3130550"/>
          <p14:tracePt t="14890" x="8223250" y="3130550"/>
          <p14:tracePt t="14894" x="8215313" y="3140075"/>
          <p14:tracePt t="14898" x="8197850" y="3148013"/>
          <p14:tracePt t="14902" x="8189913" y="3148013"/>
          <p14:tracePt t="14906" x="8172450" y="3155950"/>
          <p14:tracePt t="14914" x="8156575" y="3163888"/>
          <p14:tracePt t="14918" x="8139113" y="3163888"/>
          <p14:tracePt t="14922" x="8131175" y="3163888"/>
          <p14:tracePt t="14926" x="8113713" y="3163888"/>
          <p14:tracePt t="14930" x="8105775" y="3163888"/>
          <p14:tracePt t="14934" x="8080375" y="3173413"/>
          <p14:tracePt t="14938" x="8072438" y="3173413"/>
          <p14:tracePt t="14942" x="8054975" y="3181350"/>
          <p14:tracePt t="14946" x="8047038" y="3181350"/>
          <p14:tracePt t="14950" x="8039100" y="3181350"/>
          <p14:tracePt t="14954" x="8021638" y="3181350"/>
          <p14:tracePt t="14958" x="8013700" y="3181350"/>
          <p14:tracePt t="14962" x="7996238" y="3189288"/>
          <p14:tracePt t="14970" x="7980363" y="3189288"/>
          <p14:tracePt t="14974" x="7970838" y="3198813"/>
          <p14:tracePt t="14982" x="7962900" y="3198813"/>
          <p14:tracePt t="14990" x="7954963" y="3198813"/>
          <p14:tracePt t="15004" x="7945438" y="3198813"/>
          <p14:tracePt t="15116" x="7945438" y="3206750"/>
          <p14:tracePt t="15124" x="7945438" y="3214688"/>
          <p14:tracePt t="15136" x="7954963" y="3214688"/>
          <p14:tracePt t="15140" x="7962900" y="3214688"/>
          <p14:tracePt t="15144" x="7962900" y="3206750"/>
          <p14:tracePt t="15148" x="7980363" y="3198813"/>
          <p14:tracePt t="15152" x="7980363" y="3189288"/>
          <p14:tracePt t="15156" x="7996238" y="3181350"/>
          <p14:tracePt t="15160" x="8004175" y="3173413"/>
          <p14:tracePt t="15164" x="8013700" y="3155950"/>
          <p14:tracePt t="15168" x="8029575" y="3130550"/>
          <p14:tracePt t="15172" x="8029575" y="3114675"/>
          <p14:tracePt t="15176" x="8039100" y="3081338"/>
          <p14:tracePt t="15180" x="8047038" y="3063875"/>
          <p14:tracePt t="15184" x="8047038" y="3055938"/>
          <p14:tracePt t="15452" x="8062913" y="3055938"/>
          <p14:tracePt t="15456" x="8097838" y="3055938"/>
          <p14:tracePt t="15460" x="8131175" y="3055938"/>
          <p14:tracePt t="15464" x="8189913" y="3055938"/>
          <p14:tracePt t="15468" x="8248650" y="3063875"/>
          <p14:tracePt t="15472" x="8297863" y="3063875"/>
          <p14:tracePt t="15476" x="8374063" y="3081338"/>
          <p14:tracePt t="15480" x="8424863" y="3081338"/>
          <p14:tracePt t="15484" x="8483600" y="3089275"/>
          <p14:tracePt t="15488" x="8524875" y="3089275"/>
          <p14:tracePt t="15492" x="8575675" y="3097213"/>
          <p14:tracePt t="15496" x="8642350" y="3114675"/>
          <p14:tracePt t="15500" x="8709025" y="3140075"/>
          <p14:tracePt t="15504" x="8767763" y="3148013"/>
          <p14:tracePt t="15508" x="8826500" y="3163888"/>
          <p14:tracePt t="15512" x="8885238" y="3181350"/>
          <p14:tracePt t="15516" x="8953500" y="3206750"/>
          <p14:tracePt t="15520" x="9002713" y="3222625"/>
          <p14:tracePt t="15524" x="9045575" y="3232150"/>
          <p14:tracePt t="15528" x="9096375" y="3248025"/>
          <p14:tracePt t="15532" x="9129713" y="3257550"/>
          <p14:tracePt t="15536" x="9155113" y="3273425"/>
          <p14:tracePt t="15540" x="9178925" y="3281363"/>
          <p14:tracePt t="15544" x="9229725" y="3306763"/>
          <p14:tracePt t="15548" x="9237663" y="3306763"/>
          <p14:tracePt t="15552" x="9255125" y="3316288"/>
          <p14:tracePt t="15560" x="9263063" y="3324225"/>
          <p14:tracePt t="15584" x="9263063" y="3332163"/>
          <p14:tracePt t="15590" x="9263063" y="3340100"/>
          <p14:tracePt t="15602" x="9263063" y="3349625"/>
          <p14:tracePt t="15610" x="9263063" y="3365500"/>
          <p14:tracePt t="15618" x="9263063" y="3375025"/>
          <p14:tracePt t="15626" x="9263063" y="3382963"/>
          <p14:tracePt t="15634" x="9263063" y="3390900"/>
          <p14:tracePt t="15638" x="9263063" y="3398838"/>
          <p14:tracePt t="15654" x="9263063" y="3408363"/>
          <p14:tracePt t="15678" x="9255125" y="3408363"/>
          <p14:tracePt t="15710" x="9255125" y="3416300"/>
          <p14:tracePt t="15920" x="9247188" y="3416300"/>
          <p14:tracePt t="15924" x="9237663" y="3416300"/>
          <p14:tracePt t="15932" x="9229725" y="3416300"/>
          <p14:tracePt t="15940" x="9221788" y="3416300"/>
          <p14:tracePt t="15948" x="9213850" y="3416300"/>
          <p14:tracePt t="15952" x="9204325" y="3416300"/>
          <p14:tracePt t="15964" x="9196388" y="3416300"/>
          <p14:tracePt t="15976" x="9178925" y="3416300"/>
          <p14:tracePt t="15982" x="9170988" y="3408363"/>
          <p14:tracePt t="15990" x="9163050" y="3408363"/>
          <p14:tracePt t="15994" x="9155113" y="3398838"/>
          <p14:tracePt t="15998" x="9145588" y="3398838"/>
          <p14:tracePt t="16002" x="9137650" y="3398838"/>
          <p14:tracePt t="16006" x="9129713" y="3398838"/>
          <p14:tracePt t="16010" x="9120188" y="3390900"/>
          <p14:tracePt t="16014" x="9112250" y="3390900"/>
          <p14:tracePt t="16022" x="9112250" y="3382963"/>
          <p14:tracePt t="16026" x="9104313" y="3382963"/>
          <p14:tracePt t="16038" x="9096375" y="3382963"/>
          <p14:tracePt t="16042" x="9096375" y="3375025"/>
          <p14:tracePt t="16054" x="9086850" y="3375025"/>
          <p14:tracePt t="16066" x="9086850" y="3365500"/>
          <p14:tracePt t="16090" x="9086850" y="3357563"/>
          <p14:tracePt t="16098" x="9078913" y="3357563"/>
          <p14:tracePt t="16106" x="9078913" y="3349625"/>
          <p14:tracePt t="16114" x="9078913" y="3340100"/>
          <p14:tracePt t="16118" x="9078913" y="3332163"/>
          <p14:tracePt t="16130" x="9078913" y="3324225"/>
          <p14:tracePt t="16138" x="9078913" y="3316288"/>
          <p14:tracePt t="16150" x="9078913" y="3306763"/>
          <p14:tracePt t="16158" x="9096375" y="3298825"/>
          <p14:tracePt t="16162" x="9104313" y="3290888"/>
          <p14:tracePt t="16166" x="9112250" y="3281363"/>
          <p14:tracePt t="16170" x="9120188" y="3281363"/>
          <p14:tracePt t="16172" x="9137650" y="3273425"/>
          <p14:tracePt t="16180" x="9155113" y="3265488"/>
          <p14:tracePt t="16184" x="9163050" y="3265488"/>
          <p14:tracePt t="16188" x="9178925" y="3257550"/>
          <p14:tracePt t="16192" x="9188450" y="3257550"/>
          <p14:tracePt t="16196" x="9196388" y="3248025"/>
          <p14:tracePt t="16200" x="9204325" y="3248025"/>
          <p14:tracePt t="16204" x="9229725" y="3248025"/>
          <p14:tracePt t="16208" x="9237663" y="3248025"/>
          <p14:tracePt t="16212" x="9263063" y="3240088"/>
          <p14:tracePt t="16216" x="9272588" y="3240088"/>
          <p14:tracePt t="16220" x="9296400" y="3240088"/>
          <p14:tracePt t="16224" x="9313863" y="3232150"/>
          <p14:tracePt t="16228" x="9321800" y="3232150"/>
          <p14:tracePt t="16232" x="9347200" y="3232150"/>
          <p14:tracePt t="16236" x="9355138" y="3232150"/>
          <p14:tracePt t="16240" x="9380538" y="3232150"/>
          <p14:tracePt t="16244" x="9398000" y="3232150"/>
          <p14:tracePt t="16248" x="9413875" y="3232150"/>
          <p14:tracePt t="16252" x="9431338" y="3232150"/>
          <p14:tracePt t="16256" x="9456738" y="3232150"/>
          <p14:tracePt t="16260" x="9464675" y="3232150"/>
          <p14:tracePt t="16264" x="9490075" y="3232150"/>
          <p14:tracePt t="16268" x="9498013" y="3232150"/>
          <p14:tracePt t="16272" x="9523413" y="3232150"/>
          <p14:tracePt t="16276" x="9531350" y="3232150"/>
          <p14:tracePt t="16280" x="9540875" y="3232150"/>
          <p14:tracePt t="16284" x="9556750" y="3232150"/>
          <p14:tracePt t="16288" x="9566275" y="3232150"/>
          <p14:tracePt t="16292" x="9582150" y="3232150"/>
          <p14:tracePt t="16296" x="9590088" y="3232150"/>
          <p14:tracePt t="16300" x="9607550" y="3232150"/>
          <p14:tracePt t="16304" x="9615488" y="3232150"/>
          <p14:tracePt t="16308" x="9632950" y="3232150"/>
          <p14:tracePt t="16316" x="9640888" y="3222625"/>
          <p14:tracePt t="16320" x="9648825" y="3222625"/>
          <p14:tracePt t="16324" x="9666288" y="3222625"/>
          <p14:tracePt t="16332" x="9683750" y="3222625"/>
          <p14:tracePt t="16340" x="9691688" y="3222625"/>
          <p14:tracePt t="16344" x="9707563" y="3222625"/>
          <p14:tracePt t="16352" x="9725025" y="3214688"/>
          <p14:tracePt t="16356" x="9732963" y="3214688"/>
          <p14:tracePt t="16360" x="9742488" y="3214688"/>
          <p14:tracePt t="16364" x="9750425" y="3214688"/>
          <p14:tracePt t="16368" x="9766300" y="3214688"/>
          <p14:tracePt t="16370" x="9775825" y="3214688"/>
          <p14:tracePt t="16374" x="9783763" y="3214688"/>
          <p14:tracePt t="16378" x="9791700" y="3214688"/>
          <p14:tracePt t="16382" x="9809163" y="3214688"/>
          <p14:tracePt t="16386" x="9817100" y="3214688"/>
          <p14:tracePt t="16390" x="9834563" y="3214688"/>
          <p14:tracePt t="16394" x="9842500" y="3214688"/>
          <p14:tracePt t="16402" x="9859963" y="3214688"/>
          <p14:tracePt t="16406" x="9867900" y="3214688"/>
          <p14:tracePt t="16410" x="9883775" y="3214688"/>
          <p14:tracePt t="16414" x="9893300" y="3214688"/>
          <p14:tracePt t="16418" x="9909175" y="3214688"/>
          <p14:tracePt t="16422" x="9918700" y="3214688"/>
          <p14:tracePt t="16426" x="9942513" y="3214688"/>
          <p14:tracePt t="16430" x="9952038" y="3214688"/>
          <p14:tracePt t="16434" x="9977438" y="3214688"/>
          <p14:tracePt t="16438" x="9985375" y="3214688"/>
          <p14:tracePt t="16442" x="10001250" y="3214688"/>
          <p14:tracePt t="16446" x="10018713" y="3214688"/>
          <p14:tracePt t="16450" x="10036175" y="3214688"/>
          <p14:tracePt t="16454" x="10052050" y="3214688"/>
          <p14:tracePt t="16458" x="10059988" y="3214688"/>
          <p14:tracePt t="16462" x="10085388" y="3214688"/>
          <p14:tracePt t="16466" x="10094913" y="3214688"/>
          <p14:tracePt t="16470" x="10118725" y="3214688"/>
          <p14:tracePt t="16474" x="10136188" y="3214688"/>
          <p14:tracePt t="16478" x="10153650" y="3214688"/>
          <p14:tracePt t="16482" x="10161588" y="3214688"/>
          <p14:tracePt t="16486" x="10177463" y="3214688"/>
          <p14:tracePt t="16490" x="10186988" y="3214688"/>
          <p14:tracePt t="16494" x="10202863" y="3214688"/>
          <p14:tracePt t="16502" x="10220325" y="3214688"/>
          <p14:tracePt t="16506" x="10228263" y="3214688"/>
          <p14:tracePt t="16510" x="10236200" y="3214688"/>
          <p14:tracePt t="16514" x="10253663" y="3214688"/>
          <p14:tracePt t="16518" x="10261600" y="3214688"/>
          <p14:tracePt t="16522" x="10279063" y="3214688"/>
          <p14:tracePt t="16530" x="10294938" y="3214688"/>
          <p14:tracePt t="16534" x="10304463" y="3214688"/>
          <p14:tracePt t="16538" x="10320338" y="3214688"/>
          <p14:tracePt t="16542" x="10329863" y="3214688"/>
          <p14:tracePt t="16546" x="10345738" y="3214688"/>
          <p14:tracePt t="16550" x="10353675" y="3214688"/>
          <p14:tracePt t="16554" x="10371138" y="3214688"/>
          <p14:tracePt t="16558" x="10379075" y="3214688"/>
          <p14:tracePt t="16562" x="10396538" y="3214688"/>
          <p14:tracePt t="16564" x="10404475" y="3214688"/>
          <p14:tracePt t="16568" x="10412413" y="3214688"/>
          <p14:tracePt t="16572" x="10437813" y="3214688"/>
          <p14:tracePt t="16576" x="10447338" y="3214688"/>
          <p14:tracePt t="16582" x="10471150" y="3214688"/>
          <p14:tracePt t="16588" x="10496550" y="3214688"/>
          <p14:tracePt t="16592" x="10506075" y="3214688"/>
          <p14:tracePt t="16596" x="10529888" y="3214688"/>
          <p14:tracePt t="16600" x="10547350" y="3214688"/>
          <p14:tracePt t="16604" x="10564813" y="3214688"/>
          <p14:tracePt t="16608" x="10572750" y="3214688"/>
          <p14:tracePt t="16612" x="10598150" y="3214688"/>
          <p14:tracePt t="16616" x="10606088" y="3214688"/>
          <p14:tracePt t="16620" x="10631488" y="3214688"/>
          <p14:tracePt t="16624" x="10647363" y="3214688"/>
          <p14:tracePt t="16628" x="10656888" y="3214688"/>
          <p14:tracePt t="16632" x="10682288" y="3214688"/>
          <p14:tracePt t="16636" x="10690225" y="3214688"/>
          <p14:tracePt t="16640" x="10706100" y="3214688"/>
          <p14:tracePt t="16644" x="10715625" y="3214688"/>
          <p14:tracePt t="16648" x="10731500" y="3214688"/>
          <p14:tracePt t="16652" x="10741025" y="3214688"/>
          <p14:tracePt t="16656" x="10756900" y="3222625"/>
          <p14:tracePt t="16660" x="10764838" y="3222625"/>
          <p14:tracePt t="16664" x="10774363" y="3222625"/>
          <p14:tracePt t="16668" x="10782300" y="3222625"/>
          <p14:tracePt t="16672" x="10807700" y="3222625"/>
          <p14:tracePt t="16680" x="10823575" y="3222625"/>
          <p14:tracePt t="16684" x="10833100" y="3222625"/>
          <p14:tracePt t="16688" x="10841038" y="3222625"/>
          <p14:tracePt t="16692" x="10848975" y="3222625"/>
          <p14:tracePt t="16696" x="10858500" y="3222625"/>
          <p14:tracePt t="16700" x="10882313" y="3232150"/>
          <p14:tracePt t="16708" x="10891838" y="3232150"/>
          <p14:tracePt t="16712" x="10899775" y="3232150"/>
          <p14:tracePt t="16716" x="10917238" y="3232150"/>
          <p14:tracePt t="16724" x="10933113" y="3232150"/>
          <p14:tracePt t="16728" x="10941050" y="3232150"/>
          <p14:tracePt t="16732" x="10958513" y="3232150"/>
          <p14:tracePt t="16736" x="10966450" y="3232150"/>
          <p14:tracePt t="16740" x="10983913" y="3232150"/>
          <p14:tracePt t="16748" x="10991850" y="3232150"/>
          <p14:tracePt t="16752" x="11009313" y="3232150"/>
          <p14:tracePt t="16756" x="11017250" y="3240088"/>
          <p14:tracePt t="16760" x="11034713" y="3240088"/>
          <p14:tracePt t="16762" x="11042650" y="3240088"/>
          <p14:tracePt t="16766" x="11058525" y="3240088"/>
          <p14:tracePt t="16772" x="11068050" y="3240088"/>
          <p14:tracePt t="16774" x="11083925" y="3240088"/>
          <p14:tracePt t="16778" x="11093450" y="3240088"/>
          <p14:tracePt t="16782" x="11101388" y="3240088"/>
          <p14:tracePt t="16786" x="11117263" y="3240088"/>
          <p14:tracePt t="16790" x="11134725" y="3248025"/>
          <p14:tracePt t="16794" x="11142663" y="3248025"/>
          <p14:tracePt t="16798" x="11152188" y="3248025"/>
          <p14:tracePt t="16802" x="11160125" y="3248025"/>
          <p14:tracePt t="16806" x="11168063" y="3248025"/>
          <p14:tracePt t="16810" x="11176000" y="3248025"/>
          <p14:tracePt t="16814" x="11185525" y="3248025"/>
          <p14:tracePt t="16818" x="11193463" y="3257550"/>
          <p14:tracePt t="16822" x="11201400" y="3257550"/>
          <p14:tracePt t="16830" x="11210925" y="3257550"/>
          <p14:tracePt t="16834" x="11218863" y="3257550"/>
          <p14:tracePt t="16850" x="11226800" y="3257550"/>
          <p14:tracePt t="16862" x="11226800" y="3265488"/>
          <p14:tracePt t="16874" x="11234738" y="3265488"/>
          <p14:tracePt t="16890" x="11234738" y="3273425"/>
          <p14:tracePt t="16902" x="11244263" y="3273425"/>
          <p14:tracePt t="16906" x="11252200" y="3273425"/>
          <p14:tracePt t="16926" x="11260138" y="3281363"/>
          <p14:tracePt t="16938" x="11269663" y="3290888"/>
          <p14:tracePt t="16946" x="11277600" y="3298825"/>
          <p14:tracePt t="16956" x="11285538" y="3306763"/>
          <p14:tracePt t="16968" x="11293475" y="3316288"/>
          <p14:tracePt t="16980" x="11293475" y="3324225"/>
          <p14:tracePt t="16984" x="11293475" y="3332163"/>
          <p14:tracePt t="16992" x="11303000" y="3340100"/>
          <p14:tracePt t="17004" x="11303000" y="3349625"/>
          <p14:tracePt t="17012" x="11303000" y="3357563"/>
          <p14:tracePt t="17048" x="11303000" y="3365500"/>
          <p14:tracePt t="17068" x="11303000" y="3375025"/>
          <p14:tracePt t="17084" x="11303000" y="3382963"/>
          <p14:tracePt t="17100" x="11293475" y="3390900"/>
          <p14:tracePt t="17104" x="11285538" y="3390900"/>
          <p14:tracePt t="17112" x="11277600" y="3398838"/>
          <p14:tracePt t="17116" x="11269663" y="3408363"/>
          <p14:tracePt t="17121" x="11260138" y="3408363"/>
          <p14:tracePt t="17124" x="11252200" y="3408363"/>
          <p14:tracePt t="17128" x="11244263" y="3416300"/>
          <p14:tracePt t="17132" x="11234738" y="3416300"/>
          <p14:tracePt t="17140" x="11218863" y="3424238"/>
          <p14:tracePt t="17144" x="11210925" y="3424238"/>
          <p14:tracePt t="17148" x="11201400" y="3424238"/>
          <p14:tracePt t="17152" x="11193463" y="3424238"/>
          <p14:tracePt t="17154" x="11176000" y="3433763"/>
          <p14:tracePt t="17158" x="11176000" y="3441700"/>
          <p14:tracePt t="17162" x="11160125" y="3441700"/>
          <p14:tracePt t="17166" x="11152188" y="3441700"/>
          <p14:tracePt t="17170" x="11142663" y="3441700"/>
          <p14:tracePt t="17174" x="11134725" y="3441700"/>
          <p14:tracePt t="17178" x="11117263" y="3449638"/>
          <p14:tracePt t="17186" x="11101388" y="3449638"/>
          <p14:tracePt t="17190" x="11093450" y="3449638"/>
          <p14:tracePt t="17194" x="11083925" y="3449638"/>
          <p14:tracePt t="17198" x="11075988" y="3459163"/>
          <p14:tracePt t="17202" x="11058525" y="3459163"/>
          <p14:tracePt t="17206" x="11034713" y="3459163"/>
          <p14:tracePt t="17214" x="11017250" y="3459163"/>
          <p14:tracePt t="17218" x="11009313" y="3459163"/>
          <p14:tracePt t="17222" x="10983913" y="3459163"/>
          <p14:tracePt t="17226" x="10975975" y="3459163"/>
          <p14:tracePt t="17230" x="10950575" y="3459163"/>
          <p14:tracePt t="17234" x="10941050" y="3459163"/>
          <p14:tracePt t="17238" x="10917238" y="3459163"/>
          <p14:tracePt t="17242" x="10907713" y="3459163"/>
          <p14:tracePt t="17246" x="10882313" y="3459163"/>
          <p14:tracePt t="17250" x="10874375" y="3459163"/>
          <p14:tracePt t="17254" x="10858500" y="3459163"/>
          <p14:tracePt t="17258" x="10833100" y="3459163"/>
          <p14:tracePt t="17262" x="10823575" y="3459163"/>
          <p14:tracePt t="17266" x="10799763" y="3459163"/>
          <p14:tracePt t="17270" x="10790238" y="3459163"/>
          <p14:tracePt t="17274" x="10764838" y="3459163"/>
          <p14:tracePt t="17278" x="10756900" y="3459163"/>
          <p14:tracePt t="17282" x="10731500" y="3459163"/>
          <p14:tracePt t="17286" x="10723563" y="3459163"/>
          <p14:tracePt t="17290" x="10706100" y="3459163"/>
          <p14:tracePt t="17294" x="10698163" y="3459163"/>
          <p14:tracePt t="17298" x="10682288" y="3459163"/>
          <p14:tracePt t="17302" x="10672763" y="3459163"/>
          <p14:tracePt t="17306" x="10656888" y="3459163"/>
          <p14:tracePt t="17310" x="10647363" y="3459163"/>
          <p14:tracePt t="17314" x="10639425" y="3459163"/>
          <p14:tracePt t="17318" x="10623550" y="3459163"/>
          <p14:tracePt t="17326" x="10614025" y="3459163"/>
          <p14:tracePt t="17330" x="10606088" y="3459163"/>
          <p14:tracePt t="17334" x="10598150" y="3459163"/>
          <p14:tracePt t="17338" x="10588625" y="3459163"/>
          <p14:tracePt t="17342" x="10572750" y="3459163"/>
          <p14:tracePt t="17348" x="10564813" y="3459163"/>
          <p14:tracePt t="17356" x="10547350" y="3459163"/>
          <p14:tracePt t="17364" x="10539413" y="3459163"/>
          <p14:tracePt t="17372" x="10529888" y="3459163"/>
          <p14:tracePt t="17376" x="10521950" y="3459163"/>
          <p14:tracePt t="17384" x="10514013" y="3459163"/>
          <p14:tracePt t="17396" x="10506075" y="3459163"/>
          <p14:tracePt t="17400" x="10496550" y="3459163"/>
          <p14:tracePt t="17408" x="10488613" y="3459163"/>
          <p14:tracePt t="17412" x="10480675" y="3459163"/>
          <p14:tracePt t="17420" x="10471150" y="3459163"/>
          <p14:tracePt t="17424" x="10463213" y="3459163"/>
          <p14:tracePt t="17428" x="10455275" y="3459163"/>
          <p14:tracePt t="17436" x="10437813" y="3459163"/>
          <p14:tracePt t="17440" x="10429875" y="3459163"/>
          <p14:tracePt t="17444" x="10412413" y="3459163"/>
          <p14:tracePt t="17448" x="10404475" y="3459163"/>
          <p14:tracePt t="17452" x="10396538" y="3459163"/>
          <p14:tracePt t="17456" x="10379075" y="3459163"/>
          <p14:tracePt t="17460" x="10363200" y="3459163"/>
          <p14:tracePt t="17468" x="10337800" y="3459163"/>
          <p14:tracePt t="17472" x="10329863" y="3459163"/>
          <p14:tracePt t="17476" x="10312400" y="3459163"/>
          <p14:tracePt t="17480" x="10304463" y="3459163"/>
          <p14:tracePt t="17484" x="10294938" y="3459163"/>
          <p14:tracePt t="17488" x="10271125" y="3459163"/>
          <p14:tracePt t="17492" x="10261600" y="3459163"/>
          <p14:tracePt t="17496" x="10245725" y="3459163"/>
          <p14:tracePt t="17500" x="10236200" y="3459163"/>
          <p14:tracePt t="17504" x="10212388" y="3459163"/>
          <p14:tracePt t="17508" x="10202863" y="3459163"/>
          <p14:tracePt t="17512" x="10186988" y="3459163"/>
          <p14:tracePt t="17516" x="10169525" y="3459163"/>
          <p14:tracePt t="17520" x="10153650" y="3459163"/>
          <p14:tracePt t="17524" x="10136188" y="3459163"/>
          <p14:tracePt t="17528" x="10110788" y="3459163"/>
          <p14:tracePt t="17532" x="10094913" y="3459163"/>
          <p14:tracePt t="17536" x="10059988" y="3459163"/>
          <p14:tracePt t="17540" x="10052050" y="3459163"/>
          <p14:tracePt t="17542" x="10036175" y="3459163"/>
          <p14:tracePt t="17546" x="10001250" y="3459163"/>
          <p14:tracePt t="17550" x="9985375" y="3459163"/>
          <p14:tracePt t="17554" x="9952038" y="3459163"/>
          <p14:tracePt t="17558" x="9934575" y="3459163"/>
          <p14:tracePt t="17562" x="9901238" y="3459163"/>
          <p14:tracePt t="17566" x="9883775" y="3459163"/>
          <p14:tracePt t="17570" x="9842500" y="3459163"/>
          <p14:tracePt t="17574" x="9825038" y="3459163"/>
          <p14:tracePt t="17578" x="9783763" y="3459163"/>
          <p14:tracePt t="17582" x="9766300" y="3459163"/>
          <p14:tracePt t="17586" x="9725025" y="3459163"/>
          <p14:tracePt t="17590" x="9707563" y="3459163"/>
          <p14:tracePt t="17594" x="9666288" y="3459163"/>
          <p14:tracePt t="17598" x="9640888" y="3459163"/>
          <p14:tracePt t="17602" x="9625013" y="3459163"/>
          <p14:tracePt t="17606" x="9582150" y="3459163"/>
          <p14:tracePt t="17610" x="9566275" y="3459163"/>
          <p14:tracePt t="17614" x="9531350" y="3459163"/>
          <p14:tracePt t="17618" x="9523413" y="3459163"/>
          <p14:tracePt t="17622" x="9498013" y="3459163"/>
          <p14:tracePt t="17626" x="9490075" y="3459163"/>
          <p14:tracePt t="17630" x="9464675" y="3459163"/>
          <p14:tracePt t="17634" x="9448800" y="3459163"/>
          <p14:tracePt t="17638" x="9439275" y="3459163"/>
          <p14:tracePt t="17642" x="9431338" y="3459163"/>
          <p14:tracePt t="17646" x="9423400" y="3459163"/>
          <p14:tracePt t="17654" x="9413875" y="3459163"/>
          <p14:tracePt t="17658" x="9405938" y="3459163"/>
          <p14:tracePt t="17662" x="9398000" y="3459163"/>
          <p14:tracePt t="17674" x="9380538" y="3459163"/>
          <p14:tracePt t="17682" x="9372600" y="3459163"/>
          <p14:tracePt t="17686" x="9364663" y="3459163"/>
          <p14:tracePt t="17690" x="9355138" y="3459163"/>
          <p14:tracePt t="17694" x="9347200" y="3459163"/>
          <p14:tracePt t="17698" x="9331325" y="3459163"/>
          <p14:tracePt t="17706" x="9313863" y="3459163"/>
          <p14:tracePt t="17710" x="9305925" y="3459163"/>
          <p14:tracePt t="17714" x="9296400" y="3459163"/>
          <p14:tracePt t="17718" x="9280525" y="3459163"/>
          <p14:tracePt t="17722" x="9272588" y="3459163"/>
          <p14:tracePt t="17726" x="9247188" y="3459163"/>
          <p14:tracePt t="17730" x="9237663" y="3459163"/>
          <p14:tracePt t="17734" x="9221788" y="3459163"/>
          <p14:tracePt t="17738" x="9204325" y="3459163"/>
          <p14:tracePt t="17740" x="9188450" y="3459163"/>
          <p14:tracePt t="17748" x="9170988" y="3459163"/>
          <p14:tracePt t="17752" x="9163050" y="3459163"/>
          <p14:tracePt t="17756" x="9155113" y="3459163"/>
          <p14:tracePt t="17760" x="9145588" y="3459163"/>
          <p14:tracePt t="17764" x="9137650" y="3459163"/>
          <p14:tracePt t="17768" x="9129713" y="3459163"/>
          <p14:tracePt t="17776" x="9120188" y="3459163"/>
          <p14:tracePt t="17780" x="9112250" y="3459163"/>
          <p14:tracePt t="17788" x="9104313" y="3459163"/>
          <p14:tracePt t="17792" x="9096375" y="3459163"/>
          <p14:tracePt t="17796" x="9086850" y="3459163"/>
          <p14:tracePt t="17800" x="9078913" y="3459163"/>
          <p14:tracePt t="17804" x="9070975" y="3459163"/>
          <p14:tracePt t="17808" x="9061450" y="3459163"/>
          <p14:tracePt t="17812" x="9053513" y="3459163"/>
          <p14:tracePt t="17816" x="9037638" y="3449638"/>
          <p14:tracePt t="17824" x="9020175" y="3449638"/>
          <p14:tracePt t="17828" x="9012238" y="3449638"/>
          <p14:tracePt t="17836" x="8994775" y="3449638"/>
          <p14:tracePt t="17840" x="8986838" y="3441700"/>
          <p14:tracePt t="17844" x="8961438" y="3441700"/>
          <p14:tracePt t="17852" x="8943975" y="3433763"/>
          <p14:tracePt t="17856" x="8936038" y="3433763"/>
          <p14:tracePt t="17860" x="8920163" y="3433763"/>
          <p14:tracePt t="17868" x="8902700" y="3433763"/>
          <p14:tracePt t="17872" x="8894763" y="3424238"/>
          <p14:tracePt t="17876" x="8885238" y="3424238"/>
          <p14:tracePt t="17880" x="8877300" y="3424238"/>
          <p14:tracePt t="17884" x="8869363" y="3416300"/>
          <p14:tracePt t="17888" x="8861425" y="3416300"/>
          <p14:tracePt t="17896" x="8851900" y="3416300"/>
          <p14:tracePt t="17904" x="8836025" y="3408363"/>
          <p14:tracePt t="17916" x="8836025" y="3398838"/>
          <p14:tracePt t="17928" x="8826500" y="3398838"/>
          <p14:tracePt t="17932" x="8826500" y="3390900"/>
          <p14:tracePt t="17946" x="8826500" y="3382963"/>
          <p14:tracePt t="17954" x="8826500" y="3375025"/>
          <p14:tracePt t="17962" x="8826500" y="3365500"/>
          <p14:tracePt t="17966" x="8826500" y="3357563"/>
          <p14:tracePt t="17970" x="8826500" y="3340100"/>
          <p14:tracePt t="17974" x="8836025" y="3332163"/>
          <p14:tracePt t="17978" x="8843963" y="3324225"/>
          <p14:tracePt t="17982" x="8851900" y="3306763"/>
          <p14:tracePt t="17986" x="8861425" y="3306763"/>
          <p14:tracePt t="17990" x="8877300" y="3290888"/>
          <p14:tracePt t="17994" x="8885238" y="3290888"/>
          <p14:tracePt t="17998" x="8920163" y="3273425"/>
          <p14:tracePt t="18002" x="8928100" y="3265488"/>
          <p14:tracePt t="18007" x="8953500" y="3265488"/>
          <p14:tracePt t="18010" x="8969375" y="3257550"/>
          <p14:tracePt t="18014" x="9002713" y="3248025"/>
          <p14:tracePt t="18018" x="9020175" y="3240088"/>
          <p14:tracePt t="18022" x="9061450" y="3232150"/>
          <p14:tracePt t="18026" x="9078913" y="3232150"/>
          <p14:tracePt t="18030" x="9120188" y="3222625"/>
          <p14:tracePt t="18034" x="9145588" y="3214688"/>
          <p14:tracePt t="18038" x="9204325" y="3206750"/>
          <p14:tracePt t="18042" x="9229725" y="3198813"/>
          <p14:tracePt t="18046" x="9296400" y="3198813"/>
          <p14:tracePt t="18050" x="9321800" y="3198813"/>
          <p14:tracePt t="18054" x="9390063" y="3198813"/>
          <p14:tracePt t="18058" x="9423400" y="3189288"/>
          <p14:tracePt t="18062" x="9490075" y="3189288"/>
          <p14:tracePt t="18066" x="9515475" y="3189288"/>
          <p14:tracePt t="18071" x="9574213" y="3181350"/>
          <p14:tracePt t="18074" x="9599613" y="3181350"/>
          <p14:tracePt t="18078" x="9658350" y="3181350"/>
          <p14:tracePt t="18082" x="9683750" y="3181350"/>
          <p14:tracePt t="18086" x="9742488" y="3173413"/>
          <p14:tracePt t="18090" x="9758363" y="3173413"/>
          <p14:tracePt t="18094" x="9817100" y="3163888"/>
          <p14:tracePt t="18098" x="9834563" y="3163888"/>
          <p14:tracePt t="18102" x="9883775" y="3155950"/>
          <p14:tracePt t="18106" x="9909175" y="3155950"/>
          <p14:tracePt t="18110" x="9959975" y="3148013"/>
          <p14:tracePt t="18114" x="9977438" y="3148013"/>
          <p14:tracePt t="18118" x="10036175" y="3148013"/>
          <p14:tracePt t="18122" x="10052050" y="3148013"/>
          <p14:tracePt t="18126" x="10094913" y="3148013"/>
          <p14:tracePt t="18131" x="10110788" y="3148013"/>
          <p14:tracePt t="18132" x="10144125" y="3148013"/>
          <p14:tracePt t="18136" x="10161588" y="3148013"/>
          <p14:tracePt t="18140" x="10194925" y="3148013"/>
          <p14:tracePt t="18144" x="10202863" y="3148013"/>
          <p14:tracePt t="18148" x="10236200" y="3148013"/>
          <p14:tracePt t="18152" x="10253663" y="3148013"/>
          <p14:tracePt t="18156" x="10279063" y="3148013"/>
          <p14:tracePt t="18160" x="10287000" y="3148013"/>
          <p14:tracePt t="18164" x="10312400" y="3148013"/>
          <p14:tracePt t="18168" x="10320338" y="3148013"/>
          <p14:tracePt t="18172" x="10329863" y="3148013"/>
          <p14:tracePt t="18176" x="10345738" y="3148013"/>
          <p14:tracePt t="18180" x="10353675" y="3148013"/>
          <p14:tracePt t="18184" x="10371138" y="3148013"/>
          <p14:tracePt t="18188" x="10388600" y="3148013"/>
          <p14:tracePt t="18193" x="10412413" y="3148013"/>
          <p14:tracePt t="18200" x="10437813" y="3148013"/>
          <p14:tracePt t="18204" x="10447338" y="3155950"/>
          <p14:tracePt t="18209" x="10471150" y="3155950"/>
          <p14:tracePt t="18212" x="10480675" y="3155950"/>
          <p14:tracePt t="18216" x="10506075" y="3155950"/>
          <p14:tracePt t="18220" x="10521950" y="3163888"/>
          <p14:tracePt t="18224" x="10547350" y="3173413"/>
          <p14:tracePt t="18232" x="10555288" y="3181350"/>
          <p14:tracePt t="18236" x="10572750" y="3189288"/>
          <p14:tracePt t="18240" x="10580688" y="3189288"/>
          <p14:tracePt t="18244" x="10598150" y="3198813"/>
          <p14:tracePt t="18252" x="10606088" y="3206750"/>
          <p14:tracePt t="18256" x="10614025" y="3206750"/>
          <p14:tracePt t="18260" x="10623550" y="3214688"/>
          <p14:tracePt t="18264" x="10631488" y="3214688"/>
          <p14:tracePt t="18268" x="10631488" y="3232150"/>
          <p14:tracePt t="18276" x="10639425" y="3240088"/>
          <p14:tracePt t="18280" x="10647363" y="3240088"/>
          <p14:tracePt t="18284" x="10656888" y="3257550"/>
          <p14:tracePt t="18296" x="10656888" y="3265488"/>
          <p14:tracePt t="18308" x="10656888" y="3273425"/>
          <p14:tracePt t="18312" x="10656888" y="3281363"/>
          <p14:tracePt t="18321" x="10664825" y="3281363"/>
          <p14:tracePt t="18324" x="10664825" y="3290888"/>
          <p14:tracePt t="18346" x="10664825" y="3298825"/>
          <p14:tracePt t="18358" x="10664825" y="3306763"/>
          <p14:tracePt t="18366" x="10647363" y="3316288"/>
          <p14:tracePt t="18371" x="10639425" y="3316288"/>
          <p14:tracePt t="18374" x="10631488" y="3332163"/>
          <p14:tracePt t="18378" x="10623550" y="3332163"/>
          <p14:tracePt t="18382" x="10606088" y="3340100"/>
          <p14:tracePt t="18386" x="10588625" y="3340100"/>
          <p14:tracePt t="18390" x="10564813" y="3349625"/>
          <p14:tracePt t="18394" x="10555288" y="3357563"/>
          <p14:tracePt t="18398" x="10521950" y="3357563"/>
          <p14:tracePt t="18402" x="10506075" y="3357563"/>
          <p14:tracePt t="18406" x="10463213" y="3365500"/>
          <p14:tracePt t="18410" x="10455275" y="3375025"/>
          <p14:tracePt t="18414" x="10421938" y="3375025"/>
          <p14:tracePt t="18418" x="10404475" y="3382963"/>
          <p14:tracePt t="18422" x="10371138" y="3382963"/>
          <p14:tracePt t="18426" x="10345738" y="3382963"/>
          <p14:tracePt t="18430" x="10312400" y="3390900"/>
          <p14:tracePt t="18434" x="10304463" y="3390900"/>
          <p14:tracePt t="18438" x="10271125" y="3398838"/>
          <p14:tracePt t="18442" x="10261600" y="3398838"/>
          <p14:tracePt t="18446" x="10228263" y="3398838"/>
          <p14:tracePt t="18450" x="10212388" y="3398838"/>
          <p14:tracePt t="18454" x="10186988" y="3398838"/>
          <p14:tracePt t="18458" x="10177463" y="3398838"/>
          <p14:tracePt t="18462" x="10161588" y="3398838"/>
          <p14:tracePt t="18466" x="10153650" y="3398838"/>
          <p14:tracePt t="18474" x="10136188" y="3398838"/>
          <p14:tracePt t="18478" x="10128250" y="3398838"/>
          <p14:tracePt t="18482" x="10118725" y="3398838"/>
          <p14:tracePt t="18490" x="10102850" y="3398838"/>
          <p14:tracePt t="18498" x="10094913" y="3398838"/>
          <p14:tracePt t="18502" x="10085388" y="3398838"/>
          <p14:tracePt t="18506" x="10077450" y="3398838"/>
          <p14:tracePt t="18510" x="10069513" y="3398838"/>
          <p14:tracePt t="18514" x="10059988" y="3398838"/>
          <p14:tracePt t="18524" x="10044113" y="3398838"/>
          <p14:tracePt t="18532" x="10036175" y="3398838"/>
          <p14:tracePt t="18540" x="10026650" y="3398838"/>
          <p14:tracePt t="18544" x="10018713" y="3398838"/>
          <p14:tracePt t="18548" x="10010775" y="3398838"/>
          <p14:tracePt t="18560" x="10001250" y="3398838"/>
          <p14:tracePt t="18568" x="9993313" y="3398838"/>
          <p14:tracePt t="18572" x="9985375" y="3398838"/>
          <p14:tracePt t="18576" x="9985375" y="3408363"/>
          <p14:tracePt t="18580" x="9977438" y="3408363"/>
          <p14:tracePt t="18588" x="9967913" y="3408363"/>
          <p14:tracePt t="18592" x="9959975" y="3408363"/>
          <p14:tracePt t="18596" x="9952038" y="3408363"/>
          <p14:tracePt t="18604" x="9934575" y="3408363"/>
          <p14:tracePt t="18612" x="9901238" y="3416300"/>
          <p14:tracePt t="18616" x="9883775" y="3416300"/>
          <p14:tracePt t="18624" x="9867900" y="3416300"/>
          <p14:tracePt t="18628" x="9850438" y="3416300"/>
          <p14:tracePt t="18632" x="9825038" y="3416300"/>
          <p14:tracePt t="18636" x="9817100" y="3416300"/>
          <p14:tracePt t="18640" x="9791700" y="3424238"/>
          <p14:tracePt t="18644" x="9775825" y="3424238"/>
          <p14:tracePt t="18648" x="9732963" y="3424238"/>
          <p14:tracePt t="18652" x="9717088" y="3424238"/>
          <p14:tracePt t="18656" x="9666288" y="3424238"/>
          <p14:tracePt t="18660" x="9648825" y="3424238"/>
          <p14:tracePt t="18664" x="9590088" y="3424238"/>
          <p14:tracePt t="18668" x="9566275" y="3424238"/>
          <p14:tracePt t="18672" x="9507538" y="3424238"/>
          <p14:tracePt t="18676" x="9482138" y="3424238"/>
          <p14:tracePt t="18680" x="9413875" y="3424238"/>
          <p14:tracePt t="18684" x="9380538" y="3424238"/>
          <p14:tracePt t="18688" x="9288463" y="3424238"/>
          <p14:tracePt t="18692" x="9263063" y="3424238"/>
          <p14:tracePt t="18696" x="9196388" y="3433763"/>
          <p14:tracePt t="18700" x="9163050" y="3433763"/>
          <p14:tracePt t="18704" x="9078913" y="3433763"/>
          <p14:tracePt t="18708" x="9053513" y="3441700"/>
          <p14:tracePt t="18712" x="8994775" y="3449638"/>
          <p14:tracePt t="18716" x="8969375" y="3449638"/>
          <p14:tracePt t="18718" x="8928100" y="3449638"/>
          <p14:tracePt t="18722" x="8910638" y="3459163"/>
          <p14:tracePt t="18726" x="8877300" y="3467100"/>
          <p14:tracePt t="18730" x="8869363" y="3467100"/>
          <p14:tracePt t="18736" x="8826500" y="3475038"/>
          <p14:tracePt t="18742" x="8810625" y="3482975"/>
          <p14:tracePt t="18746" x="8802688" y="3482975"/>
          <p14:tracePt t="18750" x="8793163" y="3492500"/>
          <p14:tracePt t="18762" x="8785225" y="3492500"/>
          <p14:tracePt t="18766" x="8777288" y="3492500"/>
          <p14:tracePt t="18774" x="8767763" y="3500438"/>
          <p14:tracePt t="18786" x="8759825" y="3500438"/>
          <p14:tracePt t="18794" x="8751888" y="3500438"/>
          <p14:tracePt t="18798" x="8743950" y="3500438"/>
          <p14:tracePt t="18802" x="8734425" y="3500438"/>
          <p14:tracePt t="18814" x="8718550" y="3500438"/>
          <p14:tracePt t="18818" x="8718550" y="3508375"/>
          <p14:tracePt t="18822" x="8709025" y="3508375"/>
          <p14:tracePt t="18826" x="8701088" y="3508375"/>
          <p14:tracePt t="18834" x="8685213" y="3508375"/>
          <p14:tracePt t="18842" x="8675688" y="3508375"/>
          <p14:tracePt t="18850" x="8659813" y="3508375"/>
          <p14:tracePt t="18858" x="8650288" y="3508375"/>
          <p14:tracePt t="18866" x="8642350" y="3508375"/>
          <p14:tracePt t="18878" x="8634413" y="3508375"/>
          <p14:tracePt t="18886" x="8626475" y="3508375"/>
          <p14:tracePt t="19457" x="8616950" y="3508375"/>
          <p14:tracePt t="19462" x="8609013" y="3508375"/>
          <p14:tracePt t="19482" x="8601075" y="3508375"/>
          <p14:tracePt t="19498" x="8591550" y="3508375"/>
          <p14:tracePt t="19512" x="8583613" y="3508375"/>
          <p14:tracePt t="19521" x="8583613" y="3500438"/>
          <p14:tracePt t="19528" x="8575675" y="3500438"/>
          <p14:tracePt t="19540" x="8567738" y="3500438"/>
          <p14:tracePt t="19552" x="8558213" y="3500438"/>
          <p14:tracePt t="19564" x="8550275" y="3500438"/>
          <p14:tracePt t="19576" x="8532813" y="3500438"/>
          <p14:tracePt t="19584" x="8509000" y="3500438"/>
          <p14:tracePt t="19588" x="8499475" y="3500438"/>
          <p14:tracePt t="19592" x="8483600" y="3500438"/>
          <p14:tracePt t="19596" x="8474075" y="3500438"/>
          <p14:tracePt t="19600" x="8440738" y="3500438"/>
          <p14:tracePt t="19604" x="8424863" y="3500438"/>
          <p14:tracePt t="19608" x="8382000" y="3500438"/>
          <p14:tracePt t="19612" x="8356600" y="3500438"/>
          <p14:tracePt t="19616" x="8315325" y="3500438"/>
          <p14:tracePt t="19620" x="8289925" y="3500438"/>
          <p14:tracePt t="19624" x="8239125" y="3500438"/>
          <p14:tracePt t="19628" x="8215313" y="3500438"/>
          <p14:tracePt t="19632" x="8156575" y="3500438"/>
          <p14:tracePt t="19636" x="8139113" y="3500438"/>
          <p14:tracePt t="19640" x="8080375" y="3500438"/>
          <p14:tracePt t="19644" x="8054975" y="3500438"/>
          <p14:tracePt t="19648" x="8004175" y="3500438"/>
          <p14:tracePt t="19652" x="7988300" y="3492500"/>
          <p14:tracePt t="19656" x="7937500" y="3475038"/>
          <p14:tracePt t="19660" x="7912100" y="3467100"/>
          <p14:tracePt t="19664" x="7878763" y="3433763"/>
          <p14:tracePt t="19668" x="7862888" y="3424238"/>
          <p14:tracePt t="19672" x="7827963" y="3390900"/>
          <p14:tracePt t="19676" x="7812088" y="3382963"/>
          <p14:tracePt t="19680" x="7804150" y="3357563"/>
          <p14:tracePt t="19684" x="7778750" y="3324225"/>
          <p14:tracePt t="19688" x="7769225" y="3306763"/>
          <p14:tracePt t="19692" x="7753350" y="3273425"/>
          <p14:tracePt t="19696" x="7745413" y="3248025"/>
          <p14:tracePt t="19698" x="7735888" y="3232150"/>
          <p14:tracePt t="19702" x="7735888" y="3222625"/>
          <p14:tracePt t="19706" x="7735888" y="3214688"/>
          <p14:tracePt t="19968" x="7761288" y="3214688"/>
          <p14:tracePt t="19972" x="7769225" y="3214688"/>
          <p14:tracePt t="19976" x="7794625" y="3214688"/>
          <p14:tracePt t="19980" x="7804150" y="3214688"/>
          <p14:tracePt t="19984" x="7837488" y="3214688"/>
          <p14:tracePt t="19988" x="7862888" y="3214688"/>
          <p14:tracePt t="19992" x="7886700" y="3214688"/>
          <p14:tracePt t="19996" x="7904163" y="3222625"/>
          <p14:tracePt t="20000" x="7929563" y="3240088"/>
          <p14:tracePt t="20004" x="7937500" y="3240088"/>
          <p14:tracePt t="20021" x="8013700" y="3281363"/>
          <p14:tracePt t="20024" x="8029575" y="3290888"/>
          <p14:tracePt t="20028" x="8039100" y="3290888"/>
          <p14:tracePt t="20032" x="8062913" y="3316288"/>
          <p14:tracePt t="20036" x="8080375" y="3316288"/>
          <p14:tracePt t="20040" x="8105775" y="3332163"/>
          <p14:tracePt t="20044" x="8121650" y="3340100"/>
          <p14:tracePt t="20048" x="8131175" y="3340100"/>
          <p14:tracePt t="20056" x="8139113" y="3340100"/>
          <p14:tracePt t="20634" x="8088313" y="3340100"/>
          <p14:tracePt t="20638" x="8062913" y="3332163"/>
          <p14:tracePt t="20642" x="8047038" y="3332163"/>
          <p14:tracePt t="20646" x="8029575" y="3324225"/>
          <p14:tracePt t="20650" x="8004175" y="3324225"/>
          <p14:tracePt t="20655" x="7980363" y="3324225"/>
          <p14:tracePt t="20658" x="7954963" y="3324225"/>
          <p14:tracePt t="20662" x="7921625" y="3324225"/>
          <p14:tracePt t="20666" x="7886700" y="3316288"/>
          <p14:tracePt t="20671" x="7837488" y="3316288"/>
          <p14:tracePt t="20674" x="7794625" y="3316288"/>
          <p14:tracePt t="20678" x="7745413" y="3306763"/>
          <p14:tracePt t="20680" x="7710488" y="3306763"/>
          <p14:tracePt t="20684" x="7643813" y="3306763"/>
          <p14:tracePt t="20688" x="7585075" y="3306763"/>
          <p14:tracePt t="20692" x="7518400" y="3306763"/>
          <p14:tracePt t="20696" x="7459663" y="3306763"/>
          <p14:tracePt t="20700" x="7392988" y="3306763"/>
          <p14:tracePt t="20704" x="7316788" y="3316288"/>
          <p14:tracePt t="20708" x="7224713" y="3324225"/>
          <p14:tracePt t="20712" x="7132638" y="3332163"/>
          <p14:tracePt t="20716" x="7048500" y="3349625"/>
          <p14:tracePt t="20720" x="6956425" y="3365500"/>
          <p14:tracePt t="20724" x="6854825" y="3398838"/>
          <p14:tracePt t="20728" x="6746875" y="3416300"/>
          <p14:tracePt t="20732" x="6662738" y="3433763"/>
          <p14:tracePt t="20736" x="6553200" y="3475038"/>
          <p14:tracePt t="20740" x="6453188" y="3500438"/>
          <p14:tracePt t="20744" x="6351588" y="3525838"/>
          <p14:tracePt t="20748" x="6267450" y="3567113"/>
          <p14:tracePt t="20753" x="6159500" y="3584575"/>
          <p14:tracePt t="20756" x="6049963" y="3617913"/>
          <p14:tracePt t="20760" x="5957888" y="3659188"/>
          <p14:tracePt t="20764" x="5873750" y="3676650"/>
          <p14:tracePt t="20768" x="5781675" y="3709988"/>
          <p14:tracePt t="20772" x="5672138" y="3743325"/>
          <p14:tracePt t="20776" x="5580063" y="3776663"/>
          <p14:tracePt t="20780" x="5487988" y="3811588"/>
          <p14:tracePt t="20784" x="5421313" y="3835400"/>
          <p14:tracePt t="20788" x="5327650" y="3870325"/>
          <p14:tracePt t="20792" x="5235575" y="3903663"/>
          <p14:tracePt t="20796" x="5143500" y="3944938"/>
          <p14:tracePt t="20800" x="5092700" y="3978275"/>
          <p14:tracePt t="20804" x="5010150" y="4003675"/>
          <p14:tracePt t="20808" x="4941888" y="4037013"/>
          <p14:tracePt t="20812" x="4883150" y="4062413"/>
          <p14:tracePt t="20816" x="4841875" y="4095750"/>
          <p14:tracePt t="20820" x="4791075" y="4121150"/>
          <p14:tracePt t="20824" x="4740275" y="4146550"/>
          <p14:tracePt t="20828" x="4699000" y="4179888"/>
          <p14:tracePt t="20833" x="4665663" y="4197350"/>
          <p14:tracePt t="20836" x="4632325" y="4213225"/>
          <p14:tracePt t="20840" x="4589463" y="4238625"/>
          <p14:tracePt t="20844" x="4564063" y="4256088"/>
          <p14:tracePt t="20848" x="4548188" y="4264025"/>
          <p14:tracePt t="20852" x="4530725" y="4281488"/>
          <p14:tracePt t="20856" x="4505325" y="4289425"/>
          <p14:tracePt t="20860" x="4471988" y="4306888"/>
          <p14:tracePt t="20864" x="4464050" y="4314825"/>
          <p14:tracePt t="20868" x="4446588" y="4314825"/>
          <p14:tracePt t="20872" x="4430713" y="4314825"/>
          <p14:tracePt t="20874" x="4422775" y="4314825"/>
          <p14:tracePt t="20878" x="4413250" y="4314825"/>
          <p14:tracePt t="20882" x="4405313" y="4314825"/>
          <p14:tracePt t="20886" x="4397375" y="4314825"/>
          <p14:tracePt t="20890" x="4387850" y="4306888"/>
          <p14:tracePt t="20898" x="4379913" y="4289425"/>
          <p14:tracePt t="20902" x="4371975" y="4264025"/>
          <p14:tracePt t="20906" x="4371975" y="4238625"/>
          <p14:tracePt t="20910" x="4371975" y="4205288"/>
          <p14:tracePt t="20914" x="4371975" y="4171950"/>
          <p14:tracePt t="20918" x="4371975" y="4154488"/>
          <p14:tracePt t="20922" x="4371975" y="4130675"/>
          <p14:tracePt t="20926" x="4371975" y="4095750"/>
          <p14:tracePt t="20930" x="4371975" y="4071938"/>
          <p14:tracePt t="20934" x="4371975" y="4046538"/>
          <p14:tracePt t="20938" x="4371975" y="4003675"/>
          <p14:tracePt t="20942" x="4371975" y="3978275"/>
          <p14:tracePt t="20946" x="4371975" y="3962400"/>
          <p14:tracePt t="20950" x="4371975" y="3952875"/>
          <p14:tracePt t="21156" x="4364038" y="3952875"/>
          <p14:tracePt t="21160" x="4321175" y="3962400"/>
          <p14:tracePt t="21164" x="4246563" y="3987800"/>
          <p14:tracePt t="21168" x="4178300" y="4011613"/>
          <p14:tracePt t="21172" x="4119563" y="4037013"/>
          <p14:tracePt t="21176" x="4019550" y="4079875"/>
          <p14:tracePt t="21180" x="3935413" y="4113213"/>
          <p14:tracePt t="21184" x="3843338" y="4154488"/>
          <p14:tracePt t="21188" x="3708400" y="4205288"/>
          <p14:tracePt t="21192" x="3616325" y="4238625"/>
          <p14:tracePt t="21196" x="3524250" y="4264025"/>
          <p14:tracePt t="21200" x="3389313" y="4322763"/>
          <p14:tracePt t="21204" x="3297238" y="4356100"/>
          <p14:tracePt t="21208" x="3146425" y="4406900"/>
          <p14:tracePt t="21212" x="3054350" y="4440238"/>
          <p14:tracePt t="21216" x="2962275" y="4465638"/>
          <p14:tracePt t="21221" x="2860675" y="4491038"/>
          <p14:tracePt t="21224" x="2727325" y="4524375"/>
          <p14:tracePt t="21228" x="2635250" y="4549775"/>
          <p14:tracePt t="21232" x="2543175" y="4575175"/>
          <p14:tracePt t="21237" x="2441575" y="4600575"/>
          <p14:tracePt t="21240" x="2374900" y="4616450"/>
          <p14:tracePt t="21244" x="2316163" y="4633913"/>
          <p14:tracePt t="21248" x="2249488" y="4649788"/>
          <p14:tracePt t="21252" x="2190750" y="4667250"/>
          <p14:tracePt t="21256" x="2147888" y="4684713"/>
          <p14:tracePt t="21260" x="2081213" y="4700588"/>
          <p14:tracePt t="21264" x="2022475" y="4718050"/>
          <p14:tracePt t="21266" x="1979613" y="4725988"/>
          <p14:tracePt t="21271" x="1938338" y="4743450"/>
          <p14:tracePt t="21274" x="1897063" y="4759325"/>
          <p14:tracePt t="21278" x="1871663" y="4767263"/>
          <p14:tracePt t="21284" x="1838325" y="4776788"/>
          <p14:tracePt t="21286" x="1812925" y="4784725"/>
          <p14:tracePt t="21290" x="1779588" y="4784725"/>
          <p14:tracePt t="21294" x="1762125" y="4792663"/>
          <p14:tracePt t="21298" x="1736725" y="4792663"/>
          <p14:tracePt t="21302" x="1720850" y="4792663"/>
          <p14:tracePt t="21306" x="1695450" y="4802188"/>
          <p14:tracePt t="21310" x="1685925" y="4802188"/>
          <p14:tracePt t="21314" x="1670050" y="4802188"/>
          <p14:tracePt t="21318" x="1652588" y="4802188"/>
          <p14:tracePt t="21322" x="1636713" y="4802188"/>
          <p14:tracePt t="21326" x="1627188" y="4802188"/>
          <p14:tracePt t="21330" x="1619250" y="4802188"/>
          <p14:tracePt t="21338" x="1593850" y="4802188"/>
          <p14:tracePt t="21346" x="1585913" y="4802188"/>
          <p14:tracePt t="21350" x="1577975" y="4802188"/>
          <p14:tracePt t="21358" x="1560513" y="4802188"/>
          <p14:tracePt t="21366" x="1552575" y="4802188"/>
          <p14:tracePt t="21371" x="1544638" y="4802188"/>
          <p14:tracePt t="21374" x="1535113" y="4792663"/>
          <p14:tracePt t="21382" x="1527175" y="4784725"/>
          <p14:tracePt t="21390" x="1519238" y="4784725"/>
          <p14:tracePt t="21394" x="1509713" y="4784725"/>
          <p14:tracePt t="21398" x="1501775" y="4776788"/>
          <p14:tracePt t="21402" x="1485900" y="4776788"/>
          <p14:tracePt t="21410" x="1468438" y="4767263"/>
          <p14:tracePt t="21414" x="1460500" y="4767263"/>
          <p14:tracePt t="21422" x="1435100" y="4759325"/>
          <p14:tracePt t="21426" x="1409700" y="4759325"/>
          <p14:tracePt t="21430" x="1368425" y="4751388"/>
          <p14:tracePt t="21434" x="1350963" y="4743450"/>
          <p14:tracePt t="21438" x="1317625" y="4733925"/>
          <p14:tracePt t="21442" x="1300163" y="4725988"/>
          <p14:tracePt t="21446" x="1266825" y="4725988"/>
          <p14:tracePt t="21450" x="1250950" y="4718050"/>
          <p14:tracePt t="21454" x="1200150" y="4700588"/>
          <p14:tracePt t="21458" x="1182688" y="4692650"/>
          <p14:tracePt t="21460" x="1141413" y="4692650"/>
          <p14:tracePt t="21464" x="1123950" y="4684713"/>
          <p14:tracePt t="21468" x="1108075" y="4675188"/>
          <p14:tracePt t="21474" x="1074738" y="4667250"/>
          <p14:tracePt t="21476" x="1065213" y="4667250"/>
          <p14:tracePt t="21480" x="1031875" y="4659313"/>
          <p14:tracePt t="21484" x="1023938" y="4649788"/>
          <p14:tracePt t="21488" x="990600" y="4641850"/>
          <p14:tracePt t="21496" x="973138" y="4641850"/>
          <p14:tracePt t="21500" x="965200" y="4641850"/>
          <p14:tracePt t="21508" x="957263" y="4633913"/>
          <p14:tracePt t="21512" x="939800" y="4624388"/>
          <p14:tracePt t="21521" x="931863" y="4624388"/>
          <p14:tracePt t="21524" x="922338" y="4624388"/>
          <p14:tracePt t="21532" x="914400" y="4624388"/>
          <p14:tracePt t="21540" x="906463" y="4624388"/>
          <p14:tracePt t="21548" x="898525" y="4616450"/>
          <p14:tracePt t="21552" x="889000" y="4616450"/>
          <p14:tracePt t="21560" x="881063" y="4616450"/>
          <p14:tracePt t="21564" x="881063" y="4608513"/>
          <p14:tracePt t="21568" x="873125" y="4608513"/>
          <p14:tracePt t="21576" x="863600" y="4600575"/>
          <p14:tracePt t="21588" x="847725" y="4600575"/>
          <p14:tracePt t="21592" x="847725" y="4591050"/>
          <p14:tracePt t="21686" x="847725" y="4583113"/>
          <p14:tracePt t="21698" x="847725" y="4575175"/>
          <p14:tracePt t="21702" x="855663" y="4565650"/>
          <p14:tracePt t="21714" x="863600" y="4557713"/>
          <p14:tracePt t="21718" x="873125" y="4549775"/>
          <p14:tracePt t="21730" x="906463" y="4532313"/>
          <p14:tracePt t="21734" x="931863" y="4532313"/>
          <p14:tracePt t="21738" x="947738" y="4524375"/>
          <p14:tracePt t="21742" x="957263" y="4524375"/>
          <p14:tracePt t="21746" x="990600" y="4524375"/>
          <p14:tracePt t="21750" x="998538" y="4516438"/>
          <p14:tracePt t="21754" x="1039813" y="4516438"/>
          <p14:tracePt t="21758" x="1065213" y="4516438"/>
          <p14:tracePt t="21762" x="1116013" y="4506913"/>
          <p14:tracePt t="21766" x="1141413" y="4506913"/>
          <p14:tracePt t="21770" x="1192213" y="4506913"/>
          <p14:tracePt t="21774" x="1216025" y="4506913"/>
          <p14:tracePt t="21778" x="1274763" y="4506913"/>
          <p14:tracePt t="21782" x="1309688" y="4506913"/>
          <p14:tracePt t="21786" x="1392238" y="4506913"/>
          <p14:tracePt t="21790" x="1417638" y="4506913"/>
          <p14:tracePt t="21794" x="1493838" y="4506913"/>
          <p14:tracePt t="21798" x="1527175" y="4506913"/>
          <p14:tracePt t="21802" x="1619250" y="4506913"/>
          <p14:tracePt t="21806" x="1652588" y="4506913"/>
          <p14:tracePt t="21810" x="1685925" y="4506913"/>
          <p14:tracePt t="21814" x="1762125" y="4506913"/>
          <p14:tracePt t="21818" x="1787525" y="4506913"/>
          <p14:tracePt t="21822" x="1862138" y="4506913"/>
          <p14:tracePt t="21826" x="1887538" y="4506913"/>
          <p14:tracePt t="21830" x="1955800" y="4506913"/>
          <p14:tracePt t="21834" x="1979613" y="4506913"/>
          <p14:tracePt t="21838" x="2038350" y="4506913"/>
          <p14:tracePt t="21842" x="2063750" y="4506913"/>
          <p14:tracePt t="21846" x="2132013" y="4506913"/>
          <p14:tracePt t="21850" x="2155825" y="4506913"/>
          <p14:tracePt t="21854" x="2232025" y="4506913"/>
          <p14:tracePt t="21856" x="2265363" y="4506913"/>
          <p14:tracePt t="21860" x="2349500" y="4506913"/>
          <p14:tracePt t="21864" x="2382838" y="4506913"/>
          <p14:tracePt t="21868" x="2484438" y="4506913"/>
          <p14:tracePt t="21872" x="2525713" y="4506913"/>
          <p14:tracePt t="21876" x="2559050" y="4506913"/>
          <p14:tracePt t="21880" x="2601913" y="4506913"/>
          <p14:tracePt t="21884" x="2668588" y="4506913"/>
          <p14:tracePt t="21888" x="2719388" y="4506913"/>
          <p14:tracePt t="21892" x="2786063" y="4506913"/>
          <p14:tracePt t="21896" x="2870200" y="4506913"/>
          <p14:tracePt t="21900" x="2936875" y="4506913"/>
          <p14:tracePt t="21904" x="3003550" y="4506913"/>
          <p14:tracePt t="21908" x="3071813" y="4506913"/>
          <p14:tracePt t="21912" x="3154363" y="4506913"/>
          <p14:tracePt t="21916" x="3222625" y="4506913"/>
          <p14:tracePt t="21921" x="3289300" y="4506913"/>
          <p14:tracePt t="21924" x="3365500" y="4506913"/>
          <p14:tracePt t="21928" x="3424238" y="4506913"/>
          <p14:tracePt t="21932" x="3498850" y="4506913"/>
          <p14:tracePt t="21936" x="3541713" y="4506913"/>
          <p14:tracePt t="21940" x="3590925" y="4506913"/>
          <p14:tracePt t="21944" x="3633788" y="4506913"/>
          <p14:tracePt t="21948" x="3692525" y="4498975"/>
          <p14:tracePt t="21952" x="3725863" y="4491038"/>
          <p14:tracePt t="21956" x="3751263" y="4491038"/>
          <p14:tracePt t="21960" x="3792538" y="4491038"/>
          <p14:tracePt t="21964" x="3817938" y="4491038"/>
          <p14:tracePt t="21968" x="3851275" y="4491038"/>
          <p14:tracePt t="21972" x="3859213" y="4491038"/>
          <p14:tracePt t="21976" x="3894138" y="4483100"/>
          <p14:tracePt t="21980" x="3902075" y="4483100"/>
          <p14:tracePt t="21984" x="3917950" y="4483100"/>
          <p14:tracePt t="21988" x="3927475" y="4483100"/>
          <p14:tracePt t="21992" x="3935413" y="4483100"/>
          <p14:tracePt t="21996" x="3960813" y="4483100"/>
          <p14:tracePt t="22004" x="3976688" y="4483100"/>
          <p14:tracePt t="22008" x="3986213" y="4483100"/>
          <p14:tracePt t="22012" x="4002088" y="4483100"/>
          <p14:tracePt t="22021" x="4027488" y="4483100"/>
          <p14:tracePt t="22024" x="4035425" y="4483100"/>
          <p14:tracePt t="22028" x="4060825" y="4483100"/>
          <p14:tracePt t="22032" x="4070350" y="4483100"/>
          <p14:tracePt t="22036" x="4086225" y="4483100"/>
          <p14:tracePt t="22040" x="4111625" y="4473575"/>
          <p14:tracePt t="22044" x="4119563" y="4473575"/>
          <p14:tracePt t="22048" x="4144963" y="4473575"/>
          <p14:tracePt t="22050" x="4152900" y="4473575"/>
          <p14:tracePt t="22054" x="4170363" y="4473575"/>
          <p14:tracePt t="22058" x="4178300" y="4473575"/>
          <p14:tracePt t="22062" x="4195763" y="4473575"/>
          <p14:tracePt t="22066" x="4203700" y="4473575"/>
          <p14:tracePt t="22074" x="4211638" y="4473575"/>
          <p14:tracePt t="22135" x="4203700" y="4473575"/>
          <p14:tracePt t="22138" x="4203700" y="4483100"/>
          <p14:tracePt t="22142" x="4195763" y="4483100"/>
          <p14:tracePt t="22146" x="4170363" y="4498975"/>
          <p14:tracePt t="22150" x="4162425" y="4506913"/>
          <p14:tracePt t="22154" x="4137025" y="4506913"/>
          <p14:tracePt t="22158" x="4129088" y="4516438"/>
          <p14:tracePt t="22162" x="4086225" y="4532313"/>
          <p14:tracePt t="22166" x="4070350" y="4532313"/>
          <p14:tracePt t="22170" x="4035425" y="4541838"/>
          <p14:tracePt t="22174" x="4011613" y="4549775"/>
          <p14:tracePt t="22178" x="3960813" y="4565650"/>
          <p14:tracePt t="22182" x="3943350" y="4565650"/>
          <p14:tracePt t="22186" x="3894138" y="4575175"/>
          <p14:tracePt t="22191" x="3868738" y="4575175"/>
          <p14:tracePt t="22194" x="3817938" y="4575175"/>
          <p14:tracePt t="22198" x="3792538" y="4575175"/>
          <p14:tracePt t="22202" x="3741738" y="4575175"/>
          <p14:tracePt t="22206" x="3717925" y="4575175"/>
          <p14:tracePt t="22210" x="3692525" y="4575175"/>
          <p14:tracePt t="22214" x="3633788" y="4575175"/>
          <p14:tracePt t="22218" x="3616325" y="4575175"/>
          <p14:tracePt t="22222" x="3575050" y="4575175"/>
          <p14:tracePt t="22226" x="3557588" y="4575175"/>
          <p14:tracePt t="22230" x="3524250" y="4575175"/>
          <p14:tracePt t="22234" x="3516313" y="4575175"/>
          <p14:tracePt t="22238" x="3490913" y="4575175"/>
          <p14:tracePt t="22242" x="3482975" y="4575175"/>
          <p14:tracePt t="22244" x="3473450" y="4575175"/>
          <p14:tracePt t="22288" x="3473450" y="4583113"/>
          <p14:tracePt t="22296" x="3473450" y="4591050"/>
          <p14:tracePt t="22304" x="3482975" y="4591050"/>
          <p14:tracePt t="22308" x="3490913" y="4600575"/>
          <p14:tracePt t="22312" x="3498850" y="4600575"/>
          <p14:tracePt t="22316" x="3516313" y="4608513"/>
          <p14:tracePt t="22321" x="3549650" y="4624388"/>
          <p14:tracePt t="22324" x="3600450" y="4649788"/>
          <p14:tracePt t="22328" x="3616325" y="4659313"/>
          <p14:tracePt t="22332" x="3683000" y="4684713"/>
          <p14:tracePt t="22336" x="3708400" y="4692650"/>
          <p14:tracePt t="22340" x="3800475" y="4725988"/>
          <p14:tracePt t="22344" x="3835400" y="4751388"/>
          <p14:tracePt t="22348" x="3894138" y="4767263"/>
          <p14:tracePt t="22352" x="3943350" y="4792663"/>
          <p14:tracePt t="22356" x="4019550" y="4818063"/>
          <p14:tracePt t="22360" x="4086225" y="4860925"/>
          <p14:tracePt t="22364" x="4187825" y="4902200"/>
          <p14:tracePt t="22368" x="4270375" y="4943475"/>
          <p14:tracePt t="22372" x="4354513" y="4978400"/>
          <p14:tracePt t="22376" x="4471988" y="5027613"/>
          <p14:tracePt t="22380" x="4556125" y="5060950"/>
          <p14:tracePt t="22384" x="4657725" y="5086350"/>
          <p14:tracePt t="22388" x="4775200" y="5137150"/>
          <p14:tracePt t="22392" x="4857750" y="5178425"/>
          <p14:tracePt t="22396" x="4951413" y="5203825"/>
          <p14:tracePt t="22400" x="5084763" y="5254625"/>
          <p14:tracePt t="22404" x="5186363" y="5295900"/>
          <p14:tracePt t="22408" x="5278438" y="5330825"/>
          <p14:tracePt t="22412" x="5421313" y="5380038"/>
          <p14:tracePt t="22416" x="5513388" y="5422900"/>
          <p14:tracePt t="22421" x="5588000" y="5456238"/>
          <p14:tracePt t="22425" x="5680075" y="5489575"/>
          <p14:tracePt t="22428" x="5789613" y="5540375"/>
          <p14:tracePt t="22432" x="5856288" y="5565775"/>
          <p14:tracePt t="22436" x="5932488" y="5599113"/>
          <p14:tracePt t="22440" x="6008688" y="5632450"/>
          <p14:tracePt t="22442" x="6057900" y="5657850"/>
          <p14:tracePt t="22446" x="6116638" y="5683250"/>
          <p14:tracePt t="22450" x="6159500" y="5691188"/>
          <p14:tracePt t="22454" x="6183313" y="5708650"/>
          <p14:tracePt t="22458" x="6226175" y="5732463"/>
          <p14:tracePt t="22464" x="6234113" y="5741988"/>
          <p14:tracePt t="22466" x="6259513" y="5749925"/>
          <p14:tracePt t="22470" x="6276975" y="5757863"/>
          <p14:tracePt t="22474" x="6300788" y="5767388"/>
          <p14:tracePt t="22478" x="6310313" y="5775325"/>
          <p14:tracePt t="22482" x="6326188" y="5791200"/>
          <p14:tracePt t="22486" x="6343650" y="5791200"/>
          <p14:tracePt t="22490" x="6351588" y="5800725"/>
          <p14:tracePt t="22494" x="6359525" y="5808663"/>
          <p14:tracePt t="22498" x="6376988" y="5808663"/>
          <p14:tracePt t="22502" x="6376988" y="5816600"/>
          <p14:tracePt t="22506" x="6394450" y="5816600"/>
          <p14:tracePt t="22510" x="6394450" y="5826125"/>
          <p14:tracePt t="22514" x="6402388" y="5826125"/>
          <p14:tracePt t="22518" x="6418263" y="5834063"/>
          <p14:tracePt t="22522" x="6418263" y="5842000"/>
          <p14:tracePt t="22526" x="6435725" y="5849938"/>
          <p14:tracePt t="22530" x="6443663" y="5849938"/>
          <p14:tracePt t="22534" x="6461125" y="5867400"/>
          <p14:tracePt t="22538" x="6469063" y="5867400"/>
          <p14:tracePt t="22542" x="6486525" y="5884863"/>
          <p14:tracePt t="22546" x="6494463" y="5884863"/>
          <p14:tracePt t="22550" x="6502400" y="5900738"/>
          <p14:tracePt t="22554" x="6527800" y="5908675"/>
          <p14:tracePt t="22558" x="6545263" y="5918200"/>
          <p14:tracePt t="22562" x="6570663" y="5934075"/>
          <p14:tracePt t="22566" x="6578600" y="5943600"/>
          <p14:tracePt t="22570" x="6611938" y="5959475"/>
          <p14:tracePt t="22574" x="6619875" y="5959475"/>
          <p14:tracePt t="22578" x="6645275" y="5984875"/>
          <p14:tracePt t="22582" x="6662738" y="5984875"/>
          <p14:tracePt t="22587" x="6662738" y="5992813"/>
          <p14:tracePt t="22590" x="6678613" y="6002338"/>
          <p14:tracePt t="22594" x="6696075" y="6010275"/>
          <p14:tracePt t="22598" x="6704013" y="6018213"/>
          <p14:tracePt t="22602" x="6711950" y="6027738"/>
          <p14:tracePt t="22606" x="6721475" y="6035675"/>
          <p14:tracePt t="22614" x="6721475" y="6043613"/>
          <p14:tracePt t="22634" x="6721475" y="6051550"/>
          <p14:tracePt t="22640" x="6729413" y="6069013"/>
          <p14:tracePt t="22648" x="6729413" y="6076950"/>
          <p14:tracePt t="22652" x="6737350" y="6086475"/>
          <p14:tracePt t="22660" x="6737350" y="6102350"/>
          <p14:tracePt t="22664" x="6746875" y="6110288"/>
          <p14:tracePt t="22668" x="6746875" y="6127750"/>
          <p14:tracePt t="22672" x="6754813" y="6127750"/>
          <p14:tracePt t="22676" x="6770688" y="6145213"/>
          <p14:tracePt t="22680" x="6788150" y="6169025"/>
          <p14:tracePt t="22684" x="6821488" y="6178550"/>
          <p14:tracePt t="22688" x="6829425" y="6194425"/>
          <p14:tracePt t="22692" x="6838950" y="6194425"/>
          <p14:tracePt t="22696" x="6872288" y="6211888"/>
          <p14:tracePt t="22700" x="6880225" y="6219825"/>
          <p14:tracePt t="22704" x="6913563" y="6227763"/>
          <p14:tracePt t="22708" x="6931025" y="6237288"/>
          <p14:tracePt t="22712" x="6972300" y="6253163"/>
          <p14:tracePt t="22716" x="6989763" y="6253163"/>
          <p14:tracePt t="22721" x="7023100" y="6262688"/>
          <p14:tracePt t="22724" x="7031038" y="6270625"/>
          <p14:tracePt t="22728" x="7064375" y="6278563"/>
          <p14:tracePt t="22732" x="7081838" y="6278563"/>
          <p14:tracePt t="22736" x="7115175" y="6286500"/>
          <p14:tracePt t="22740" x="7123113" y="6286500"/>
          <p14:tracePt t="22744" x="7148513" y="6286500"/>
          <p14:tracePt t="22748" x="7165975" y="6296025"/>
          <p14:tracePt t="22752" x="7191375" y="6303963"/>
          <p14:tracePt t="22760" x="7199313" y="6303963"/>
          <p14:tracePt t="22764" x="7216775" y="6303963"/>
          <p14:tracePt t="22768" x="7224713" y="6303963"/>
          <p14:tracePt t="22772" x="7240588" y="6311900"/>
          <p14:tracePt t="22776" x="7250113" y="6321425"/>
          <p14:tracePt t="22780" x="7258050" y="6321425"/>
          <p14:tracePt t="22784" x="7265988" y="6329363"/>
          <p14:tracePt t="22788" x="7283450" y="6337300"/>
          <p14:tracePt t="22796" x="7291388" y="6337300"/>
          <p14:tracePt t="22800" x="7299325" y="6345238"/>
          <p14:tracePt t="22804" x="7308850" y="6345238"/>
          <p14:tracePt t="22808" x="7316788" y="6345238"/>
          <p14:tracePt t="22816" x="7334250" y="6354763"/>
          <p14:tracePt t="22824" x="7342188" y="6354763"/>
          <p14:tracePt t="22828" x="7342188" y="6362700"/>
          <p14:tracePt t="22832" x="7350125" y="6362700"/>
          <p14:tracePt t="22834" x="7358063" y="6362700"/>
          <p14:tracePt t="22842" x="7367588" y="6370638"/>
          <p14:tracePt t="22850" x="7375525" y="6370638"/>
          <p14:tracePt t="22854" x="7375525" y="6380163"/>
          <p14:tracePt t="22862" x="7383463" y="6380163"/>
          <p14:tracePt t="22871" x="7383463" y="6388100"/>
          <p14:tracePt t="22878" x="7392988" y="6396038"/>
          <p14:tracePt t="22950" x="7392988" y="6403975"/>
          <p14:tracePt t="22995" x="7392988" y="6413500"/>
          <p14:tracePt t="23006" x="7392988" y="6421438"/>
          <p14:tracePt t="23018" x="7392988" y="6429375"/>
          <p14:tracePt t="23037" x="7392988" y="6438900"/>
          <p14:tracePt t="23040" x="7392988" y="6446838"/>
          <p14:tracePt t="23064" x="7383463" y="6454775"/>
          <p14:tracePt t="23068" x="7383463" y="6462713"/>
          <p14:tracePt t="23108" x="7375525" y="6472238"/>
          <p14:tracePt t="23145" x="7367588" y="6472238"/>
          <p14:tracePt t="23152" x="7358063" y="6472238"/>
          <p14:tracePt t="23160" x="7350125" y="6472238"/>
          <p14:tracePt t="23164" x="7334250" y="6472238"/>
          <p14:tracePt t="23168" x="7316788" y="6472238"/>
          <p14:tracePt t="23176" x="7308850" y="6462713"/>
          <p14:tracePt t="23180" x="7291388" y="6462713"/>
          <p14:tracePt t="23188" x="7275513" y="6454775"/>
          <p14:tracePt t="23192" x="7258050" y="6446838"/>
          <p14:tracePt t="23196" x="7250113" y="6446838"/>
          <p14:tracePt t="23200" x="7240588" y="6446838"/>
          <p14:tracePt t="23204" x="7232650" y="6438900"/>
          <p14:tracePt t="23212" x="7224713" y="6438900"/>
          <p14:tracePt t="23217" x="7216775" y="6429375"/>
          <p14:tracePt t="23225" x="7216775" y="6421438"/>
          <p14:tracePt t="23234" x="7207250" y="6421438"/>
          <p14:tracePt t="23242" x="7207250" y="6413500"/>
          <p14:tracePt t="23250" x="7207250" y="6403975"/>
          <p14:tracePt t="23258" x="7207250" y="6396038"/>
          <p14:tracePt t="23266" x="7207250" y="6388100"/>
          <p14:tracePt t="23287" x="7207250" y="6380163"/>
          <p14:tracePt t="23298" x="7207250" y="6370638"/>
          <p14:tracePt t="23303" x="7207250" y="6362700"/>
          <p14:tracePt t="23318" x="7207250" y="6354763"/>
          <p14:tracePt t="23330" x="7207250" y="6345238"/>
          <p14:tracePt t="23350" x="7207250" y="6337300"/>
          <p14:tracePt t="23355" x="7207250" y="6329363"/>
          <p14:tracePt t="23366" x="7207250" y="6321425"/>
          <p14:tracePt t="23379" x="7216775" y="6311900"/>
          <p14:tracePt t="23403" x="7224713" y="6303963"/>
          <p14:tracePt t="23444" x="7232650" y="6296025"/>
          <p14:tracePt t="23456" x="7232650" y="6286500"/>
          <p14:tracePt t="23469" x="7240588" y="6286500"/>
          <p14:tracePt t="23480" x="7240588" y="6278563"/>
          <p14:tracePt t="23492" x="7250113" y="6278563"/>
          <p14:tracePt t="23496" x="7258050" y="6270625"/>
          <p14:tracePt t="23508" x="7265988" y="6270625"/>
          <p14:tracePt t="23512" x="7265988" y="6262688"/>
          <p14:tracePt t="23516" x="7275513" y="6262688"/>
          <p14:tracePt t="23521" x="7275513" y="6253163"/>
          <p14:tracePt t="23524" x="7283450" y="6253163"/>
          <p14:tracePt t="23536" x="7291388" y="6245225"/>
          <p14:tracePt t="23541" x="7299325" y="6245225"/>
          <p14:tracePt t="23548" x="7308850" y="6245225"/>
          <p14:tracePt t="23552" x="7316788" y="6245225"/>
          <p14:tracePt t="23556" x="7324725" y="6245225"/>
          <p14:tracePt t="23560" x="7334250" y="6237288"/>
          <p14:tracePt t="23564" x="7342188" y="6237288"/>
          <p14:tracePt t="23568" x="7350125" y="6237288"/>
          <p14:tracePt t="23572" x="7358063" y="6227763"/>
          <p14:tracePt t="23576" x="7375525" y="6227763"/>
          <p14:tracePt t="23581" x="7383463" y="6227763"/>
          <p14:tracePt t="23584" x="7400925" y="6227763"/>
          <p14:tracePt t="23589" x="7416800" y="6227763"/>
          <p14:tracePt t="23596" x="7434263" y="6227763"/>
          <p14:tracePt t="23600" x="7442200" y="6227763"/>
          <p14:tracePt t="23604" x="7451725" y="6227763"/>
          <p14:tracePt t="23608" x="7475538" y="6219825"/>
          <p14:tracePt t="23612" x="7485063" y="6219825"/>
          <p14:tracePt t="23616" x="7500938" y="6219825"/>
          <p14:tracePt t="23620" x="7510463" y="6219825"/>
          <p14:tracePt t="23622" x="7526338" y="6219825"/>
          <p14:tracePt t="23628" x="7543800" y="6219825"/>
          <p14:tracePt t="23630" x="7551738" y="6219825"/>
          <p14:tracePt t="23634" x="7577138" y="6219825"/>
          <p14:tracePt t="23638" x="7585075" y="6219825"/>
          <p14:tracePt t="23642" x="7602538" y="6219825"/>
          <p14:tracePt t="23646" x="7618413" y="6219825"/>
          <p14:tracePt t="23650" x="7686675" y="6219825"/>
          <p14:tracePt t="23655" x="7710488" y="6219825"/>
          <p14:tracePt t="23658" x="7727950" y="6219825"/>
          <p14:tracePt t="23662" x="7761288" y="6219825"/>
          <p14:tracePt t="23666" x="7769225" y="6219825"/>
          <p14:tracePt t="23670" x="7786688" y="6219825"/>
          <p14:tracePt t="23674" x="7820025" y="6219825"/>
          <p14:tracePt t="23678" x="7845425" y="6219825"/>
          <p14:tracePt t="23682" x="7878763" y="6219825"/>
          <p14:tracePt t="23687" x="7886700" y="6219825"/>
          <p14:tracePt t="23690" x="7921625" y="6219825"/>
          <p14:tracePt t="23694" x="7937500" y="6219825"/>
          <p14:tracePt t="23698" x="7962900" y="6219825"/>
          <p14:tracePt t="23702" x="7980363" y="6219825"/>
          <p14:tracePt t="23707" x="8013700" y="6219825"/>
          <p14:tracePt t="23710" x="8021638" y="6219825"/>
          <p14:tracePt t="23714" x="8054975" y="6219825"/>
          <p14:tracePt t="23718" x="8072438" y="6219825"/>
          <p14:tracePt t="23722" x="8097838" y="6211888"/>
          <p14:tracePt t="23726" x="8105775" y="6211888"/>
          <p14:tracePt t="23730" x="8139113" y="6211888"/>
          <p14:tracePt t="23734" x="8147050" y="6211888"/>
          <p14:tracePt t="23742" x="8172450" y="6211888"/>
          <p14:tracePt t="23746" x="8180388" y="6211888"/>
          <p14:tracePt t="23750" x="8205788" y="6211888"/>
          <p14:tracePt t="23754" x="8215313" y="6211888"/>
          <p14:tracePt t="23758" x="8239125" y="6211888"/>
          <p14:tracePt t="23762" x="8256588" y="6211888"/>
          <p14:tracePt t="23766" x="8281988" y="6211888"/>
          <p14:tracePt t="23770" x="8289925" y="6211888"/>
          <p14:tracePt t="23774" x="8297863" y="6211888"/>
          <p14:tracePt t="23778" x="8323263" y="6211888"/>
          <p14:tracePt t="23782" x="8332788" y="6211888"/>
          <p14:tracePt t="23787" x="8366125" y="6211888"/>
          <p14:tracePt t="23790" x="8391525" y="6211888"/>
          <p14:tracePt t="23794" x="8424863" y="6211888"/>
          <p14:tracePt t="23798" x="8432800" y="6211888"/>
          <p14:tracePt t="23802" x="8466138" y="6211888"/>
          <p14:tracePt t="23806" x="8483600" y="6211888"/>
          <p14:tracePt t="23810" x="8499475" y="6211888"/>
          <p14:tracePt t="23812" x="8532813" y="6211888"/>
          <p14:tracePt t="23818" x="8550275" y="6211888"/>
          <p14:tracePt t="23820" x="8591550" y="6211888"/>
          <p14:tracePt t="23824" x="8609013" y="6211888"/>
          <p14:tracePt t="23828" x="8650288" y="6211888"/>
          <p14:tracePt t="23832" x="8667750" y="6211888"/>
          <p14:tracePt t="23837" x="8709025" y="6211888"/>
          <p14:tracePt t="23840" x="8726488" y="6211888"/>
          <p14:tracePt t="23844" x="8743950" y="6211888"/>
          <p14:tracePt t="23848" x="8785225" y="6211888"/>
          <p14:tracePt t="23852" x="8793163" y="6211888"/>
          <p14:tracePt t="23856" x="8826500" y="6211888"/>
          <p14:tracePt t="23860" x="8851900" y="6211888"/>
          <p14:tracePt t="23864" x="8885238" y="6211888"/>
          <p14:tracePt t="23868" x="8894763" y="6211888"/>
          <p14:tracePt t="23872" x="8920163" y="6211888"/>
          <p14:tracePt t="23876" x="8936038" y="6211888"/>
          <p14:tracePt t="23880" x="8943975" y="6211888"/>
          <p14:tracePt t="23884" x="8969375" y="6211888"/>
          <p14:tracePt t="23888" x="8986838" y="6211888"/>
          <p14:tracePt t="23892" x="9012238" y="6203950"/>
          <p14:tracePt t="23896" x="9020175" y="6203950"/>
          <p14:tracePt t="23900" x="9045575" y="6203950"/>
          <p14:tracePt t="23904" x="9053513" y="6203950"/>
          <p14:tracePt t="23908" x="9061450" y="6203950"/>
          <p14:tracePt t="23912" x="9086850" y="6203950"/>
          <p14:tracePt t="23916" x="9104313" y="6203950"/>
          <p14:tracePt t="23921" x="9129713" y="6203950"/>
          <p14:tracePt t="23924" x="9137650" y="6203950"/>
          <p14:tracePt t="23928" x="9155113" y="6203950"/>
          <p14:tracePt t="23932" x="9163050" y="6203950"/>
          <p14:tracePt t="23937" x="9188450" y="6203950"/>
          <p14:tracePt t="23940" x="9196388" y="6203950"/>
          <p14:tracePt t="23944" x="9204325" y="6203950"/>
          <p14:tracePt t="23948" x="9229725" y="6203950"/>
          <p14:tracePt t="23952" x="9237663" y="6203950"/>
          <p14:tracePt t="23956" x="9255125" y="6203950"/>
          <p14:tracePt t="23960" x="9263063" y="6203950"/>
          <p14:tracePt t="23964" x="9288463" y="6203950"/>
          <p14:tracePt t="23972" x="9305925" y="6203950"/>
          <p14:tracePt t="23976" x="9321800" y="6203950"/>
          <p14:tracePt t="23984" x="9347200" y="6203950"/>
          <p14:tracePt t="23988" x="9355138" y="6203950"/>
          <p14:tracePt t="23992" x="9372600" y="6203950"/>
          <p14:tracePt t="23996" x="9390063" y="6203950"/>
          <p14:tracePt t="24000" x="9405938" y="6203950"/>
          <p14:tracePt t="24004" x="9413875" y="6203950"/>
          <p14:tracePt t="24008" x="9431338" y="6203950"/>
          <p14:tracePt t="24010" x="9439275" y="6203950"/>
          <p14:tracePt t="24021" x="9482138" y="6194425"/>
          <p14:tracePt t="24026" x="9498013" y="6194425"/>
          <p14:tracePt t="24030" x="9515475" y="6194425"/>
          <p14:tracePt t="24037" x="9523413" y="6186488"/>
          <p14:tracePt t="24042" x="9540875" y="6186488"/>
          <p14:tracePt t="24046" x="9548813" y="6186488"/>
          <p14:tracePt t="24050" x="9556750" y="6186488"/>
          <p14:tracePt t="24054" x="9566275" y="6186488"/>
          <p14:tracePt t="24058" x="9574213" y="6186488"/>
          <p14:tracePt t="24062" x="9582150" y="6186488"/>
          <p14:tracePt t="24070" x="9599613" y="6186488"/>
          <p14:tracePt t="24083" x="9607550" y="6186488"/>
          <p14:tracePt t="24090" x="9615488" y="6186488"/>
          <p14:tracePt t="24098" x="9625013" y="6186488"/>
          <p14:tracePt t="24102" x="9632950" y="6186488"/>
          <p14:tracePt t="24111" x="9640888" y="6186488"/>
          <p14:tracePt t="24118" x="9648825" y="6186488"/>
          <p14:tracePt t="24126" x="9658350" y="6186488"/>
          <p14:tracePt t="24130" x="9666288" y="6186488"/>
          <p14:tracePt t="24134" x="9674225" y="6194425"/>
          <p14:tracePt t="24143" x="9691688" y="6194425"/>
          <p14:tracePt t="24146" x="9691688" y="6203950"/>
          <p14:tracePt t="24150" x="9699625" y="6203950"/>
          <p14:tracePt t="24155" x="9717088" y="6203950"/>
          <p14:tracePt t="24158" x="9717088" y="6211888"/>
          <p14:tracePt t="24162" x="9732963" y="6219825"/>
          <p14:tracePt t="24170" x="9742488" y="6219825"/>
          <p14:tracePt t="24174" x="9758363" y="6227763"/>
          <p14:tracePt t="24178" x="9766300" y="6237288"/>
          <p14:tracePt t="24188" x="9775825" y="6245225"/>
          <p14:tracePt t="24190" x="9783763" y="6253163"/>
          <p14:tracePt t="24198" x="9791700" y="6253163"/>
          <p14:tracePt t="24202" x="9791700" y="6262688"/>
          <p14:tracePt t="24205" x="9801225" y="6262688"/>
          <p14:tracePt t="24209" x="9801225" y="6270625"/>
          <p14:tracePt t="24212" x="9809163" y="6270625"/>
          <p14:tracePt t="24216" x="9809163" y="6286500"/>
          <p14:tracePt t="24225" x="9817100" y="6286500"/>
          <p14:tracePt t="24228" x="9825038" y="6303963"/>
          <p14:tracePt t="24237" x="9825038" y="6311900"/>
          <p14:tracePt t="24240" x="9834563" y="6321425"/>
          <p14:tracePt t="24248" x="9842500" y="6329363"/>
          <p14:tracePt t="24253" x="9842500" y="6337300"/>
          <p14:tracePt t="24264" x="9842500" y="6345238"/>
          <p14:tracePt t="24269" x="9842500" y="6354763"/>
          <p14:tracePt t="24276" x="9842500" y="6362700"/>
          <p14:tracePt t="24285" x="9842500" y="6370638"/>
          <p14:tracePt t="24296" x="9834563" y="6388100"/>
          <p14:tracePt t="24308" x="9825038" y="6396038"/>
          <p14:tracePt t="24333" x="9817100" y="6403975"/>
          <p14:tracePt t="24365" x="9817100" y="6413500"/>
          <p14:tracePt t="24368" x="9809163" y="6413500"/>
          <p14:tracePt t="24377" x="9801225" y="6413500"/>
          <p14:tracePt t="24384" x="9791700" y="6421438"/>
          <p14:tracePt t="24393" x="9783763" y="6421438"/>
          <p14:tracePt t="24396" x="9775825" y="6421438"/>
          <p14:tracePt t="24402" x="9766300" y="6421438"/>
          <p14:tracePt t="24411" x="9758363" y="6429375"/>
          <p14:tracePt t="24418" x="9750425" y="6429375"/>
          <p14:tracePt t="24423" x="9732963" y="6429375"/>
          <p14:tracePt t="24431" x="9717088" y="6429375"/>
          <p14:tracePt t="24434" x="9717088" y="6438900"/>
          <p14:tracePt t="24438" x="9707563" y="6438900"/>
          <p14:tracePt t="24443" x="9699625" y="6438900"/>
          <p14:tracePt t="24446" x="9691688" y="6446838"/>
          <p14:tracePt t="24450" x="9683750" y="6446838"/>
          <p14:tracePt t="24459" x="9666288" y="6446838"/>
          <p14:tracePt t="24463" x="9658350" y="6446838"/>
          <p14:tracePt t="24470" x="9640888" y="6454775"/>
          <p14:tracePt t="24475" x="9632950" y="6454775"/>
          <p14:tracePt t="24478" x="9625013" y="6454775"/>
          <p14:tracePt t="24482" x="9607550" y="6454775"/>
          <p14:tracePt t="24491" x="9599613" y="6454775"/>
          <p14:tracePt t="24494" x="9582150" y="6462713"/>
          <p14:tracePt t="24498" x="9574213" y="6462713"/>
          <p14:tracePt t="24502" x="9556750" y="6462713"/>
          <p14:tracePt t="24507" x="9548813" y="6462713"/>
          <p14:tracePt t="24511" x="9531350" y="6462713"/>
          <p14:tracePt t="24514" x="9515475" y="6462713"/>
          <p14:tracePt t="24519" x="9507538" y="6462713"/>
          <p14:tracePt t="24523" x="9498013" y="6462713"/>
          <p14:tracePt t="24527" x="9413875" y="6462713"/>
          <p14:tracePt t="24530" x="9405938" y="6462713"/>
          <p14:tracePt t="24535" x="9380538" y="6462713"/>
          <p14:tracePt t="24539" x="9372600" y="6462713"/>
          <p14:tracePt t="24542" x="9339263" y="6462713"/>
          <p14:tracePt t="24546" x="9331325" y="6462713"/>
          <p14:tracePt t="24551" x="9296400" y="6462713"/>
          <p14:tracePt t="24555" x="9288463" y="6462713"/>
          <p14:tracePt t="24558" x="9272588" y="6462713"/>
          <p14:tracePt t="24562" x="9263063" y="6462713"/>
          <p14:tracePt t="24566" x="9237663" y="6462713"/>
          <p14:tracePt t="24570" x="9229725" y="6462713"/>
          <p14:tracePt t="24579" x="9213850" y="6462713"/>
          <p14:tracePt t="24582" x="9204325" y="6462713"/>
          <p14:tracePt t="24588" x="9178925" y="6462713"/>
          <p14:tracePt t="24591" x="9170988" y="6462713"/>
          <p14:tracePt t="24594" x="9155113" y="6462713"/>
          <p14:tracePt t="24597" x="9145588" y="6462713"/>
          <p14:tracePt t="24600" x="9120188" y="6462713"/>
          <p14:tracePt t="24609" x="9104313" y="6462713"/>
          <p14:tracePt t="24612" x="9086850" y="6462713"/>
          <p14:tracePt t="24616" x="9078913" y="6462713"/>
          <p14:tracePt t="24620" x="9053513" y="6462713"/>
          <p14:tracePt t="24625" x="9045575" y="6462713"/>
          <p14:tracePt t="24628" x="9028113" y="6462713"/>
          <p14:tracePt t="24632" x="9012238" y="6462713"/>
          <p14:tracePt t="24637" x="8986838" y="6462713"/>
          <p14:tracePt t="24641" x="8978900" y="6462713"/>
          <p14:tracePt t="24644" x="8969375" y="6462713"/>
          <p14:tracePt t="24648" x="8943975" y="6462713"/>
          <p14:tracePt t="24652" x="8936038" y="6462713"/>
          <p14:tracePt t="24657" x="8902700" y="6462713"/>
          <p14:tracePt t="24660" x="8885238" y="6462713"/>
          <p14:tracePt t="24664" x="8851900" y="6462713"/>
          <p14:tracePt t="24668" x="8836025" y="6462713"/>
          <p14:tracePt t="24673" x="8802688" y="6462713"/>
          <p14:tracePt t="24676" x="8793163" y="6462713"/>
          <p14:tracePt t="24680" x="8777288" y="6462713"/>
          <p14:tracePt t="24684" x="8734425" y="6462713"/>
          <p14:tracePt t="24688" x="8718550" y="6462713"/>
          <p14:tracePt t="24692" x="8667750" y="6462713"/>
          <p14:tracePt t="24696" x="8650288" y="6462713"/>
          <p14:tracePt t="24700" x="8616950" y="6462713"/>
          <p14:tracePt t="24704" x="8601075" y="6462713"/>
          <p14:tracePt t="24708" x="8567738" y="6462713"/>
          <p14:tracePt t="24712" x="8550275" y="6462713"/>
          <p14:tracePt t="24716" x="8542338" y="6462713"/>
          <p14:tracePt t="24720" x="8516938" y="6462713"/>
          <p14:tracePt t="24724" x="8499475" y="6462713"/>
          <p14:tracePt t="24729" x="8474075" y="6462713"/>
          <p14:tracePt t="24732" x="8458200" y="6462713"/>
          <p14:tracePt t="24737" x="8440738" y="6462713"/>
          <p14:tracePt t="24741" x="8432800" y="6462713"/>
          <p14:tracePt t="24744" x="8424863" y="6462713"/>
          <p14:tracePt t="24748" x="8415338" y="6462713"/>
          <p14:tracePt t="24752" x="8399463" y="6462713"/>
          <p14:tracePt t="24756" x="8382000" y="6462713"/>
          <p14:tracePt t="24764" x="8366125" y="6462713"/>
          <p14:tracePt t="24769" x="8348663" y="6462713"/>
          <p14:tracePt t="24772" x="8323263" y="6462713"/>
          <p14:tracePt t="24780" x="8315325" y="6462713"/>
          <p14:tracePt t="24785" x="8289925" y="6462713"/>
          <p14:tracePt t="24788" x="8274050" y="6462713"/>
          <p14:tracePt t="24790" x="8248650" y="6462713"/>
          <p14:tracePt t="24794" x="8231188" y="6462713"/>
          <p14:tracePt t="24799" x="8197850" y="6462713"/>
          <p14:tracePt t="24802" x="8189913" y="6462713"/>
          <p14:tracePt t="24806" x="8147050" y="6462713"/>
          <p14:tracePt t="24810" x="8131175" y="6462713"/>
          <p14:tracePt t="24814" x="8105775" y="6462713"/>
          <p14:tracePt t="24818" x="8062913" y="6462713"/>
          <p14:tracePt t="24822" x="8047038" y="6462713"/>
          <p14:tracePt t="24826" x="8004175" y="6462713"/>
          <p14:tracePt t="24831" x="7988300" y="6462713"/>
          <p14:tracePt t="24834" x="7945438" y="6462713"/>
          <p14:tracePt t="24838" x="7929563" y="6462713"/>
          <p14:tracePt t="24842" x="7886700" y="6462713"/>
          <p14:tracePt t="24846" x="7870825" y="6462713"/>
          <p14:tracePt t="24850" x="7845425" y="6462713"/>
          <p14:tracePt t="24855" x="7794625" y="6462713"/>
          <p14:tracePt t="24858" x="7778750" y="6462713"/>
          <p14:tracePt t="24862" x="7735888" y="6462713"/>
          <p14:tracePt t="24866" x="7720013" y="6472238"/>
          <p14:tracePt t="24870" x="7677150" y="6480175"/>
          <p14:tracePt t="24874" x="7661275" y="6480175"/>
          <p14:tracePt t="24878" x="7635875" y="6480175"/>
          <p14:tracePt t="24882" x="7618413" y="6488113"/>
          <p14:tracePt t="24887" x="7610475" y="6488113"/>
          <p14:tracePt t="24890" x="7585075" y="6488113"/>
          <p14:tracePt t="24894" x="7577138" y="6488113"/>
          <p14:tracePt t="24898" x="7551738" y="6488113"/>
          <p14:tracePt t="24902" x="7543800" y="6488113"/>
          <p14:tracePt t="24907" x="7518400" y="6488113"/>
          <p14:tracePt t="24910" x="7510463" y="6488113"/>
          <p14:tracePt t="24914" x="7500938" y="6488113"/>
          <p14:tracePt t="24918" x="7493000" y="6488113"/>
          <p14:tracePt t="24922" x="7485063" y="6488113"/>
          <p14:tracePt t="24926" x="7467600" y="6488113"/>
          <p14:tracePt t="24930" x="7459663" y="6488113"/>
          <p14:tracePt t="24934" x="7442200" y="6488113"/>
          <p14:tracePt t="24939" x="7434263" y="6488113"/>
          <p14:tracePt t="24942" x="7416800" y="6488113"/>
          <p14:tracePt t="24946" x="7408863" y="6488113"/>
          <p14:tracePt t="24950" x="7400925" y="6488113"/>
          <p14:tracePt t="24954" x="7383463" y="6480175"/>
          <p14:tracePt t="24958" x="7375525" y="6480175"/>
          <p14:tracePt t="24962" x="7367588" y="6480175"/>
          <p14:tracePt t="24966" x="7358063" y="6472238"/>
          <p14:tracePt t="24970" x="7350125" y="6462713"/>
          <p14:tracePt t="24982" x="7342188" y="6462713"/>
          <p14:tracePt t="24989" x="7342188" y="6454775"/>
          <p14:tracePt t="24996" x="7342188" y="6446838"/>
          <p14:tracePt t="25005" x="7342188" y="6429375"/>
          <p14:tracePt t="25013" x="7342188" y="6413500"/>
          <p14:tracePt t="25017" x="7350125" y="6413500"/>
          <p14:tracePt t="25021" x="7350125" y="6403975"/>
          <p14:tracePt t="25025" x="7367588" y="6396038"/>
          <p14:tracePt t="25028" x="7375525" y="6396038"/>
          <p14:tracePt t="25033" x="7400925" y="6388100"/>
          <p14:tracePt t="25037" x="7416800" y="6380163"/>
          <p14:tracePt t="25040" x="7451725" y="6362700"/>
          <p14:tracePt t="25044" x="7467600" y="6362700"/>
          <p14:tracePt t="25048" x="7551738" y="6354763"/>
          <p14:tracePt t="25052" x="7577138" y="6345238"/>
          <p14:tracePt t="25057" x="7651750" y="6345238"/>
          <p14:tracePt t="25060" x="7686675" y="6345238"/>
          <p14:tracePt t="25064" x="7720013" y="6345238"/>
          <p14:tracePt t="25068" x="7778750" y="6345238"/>
          <p14:tracePt t="25072" x="7837488" y="6345238"/>
          <p14:tracePt t="25076" x="7886700" y="6345238"/>
          <p14:tracePt t="25081" x="7937500" y="6345238"/>
          <p14:tracePt t="25084" x="8013700" y="6345238"/>
          <p14:tracePt t="25088" x="8072438" y="6345238"/>
          <p14:tracePt t="25092" x="8131175" y="6354763"/>
          <p14:tracePt t="25096" x="8223250" y="6362700"/>
          <p14:tracePt t="25100" x="8281988" y="6370638"/>
          <p14:tracePt t="25104" x="8323263" y="6380163"/>
          <p14:tracePt t="25108" x="8399463" y="6396038"/>
          <p14:tracePt t="25113" x="8432800" y="6403975"/>
          <p14:tracePt t="25116" x="8458200" y="6413500"/>
          <p14:tracePt t="25120" x="8483600" y="6429375"/>
          <p14:tracePt t="25124" x="8509000" y="6438900"/>
          <p14:tracePt t="25128" x="8532813" y="6438900"/>
          <p14:tracePt t="25132" x="8532813" y="6446838"/>
          <p14:tracePt t="25137" x="8542338" y="6446838"/>
          <p14:tracePt t="25181" x="8542338" y="6454775"/>
          <p14:tracePt t="25191" x="8542338" y="6462713"/>
          <p14:tracePt t="25203" x="8532813" y="6462713"/>
          <p14:tracePt t="25209" x="8524875" y="6472238"/>
          <p14:tracePt t="25218" x="8516938" y="6472238"/>
          <p14:tracePt t="25230" x="8509000" y="6480175"/>
          <p14:tracePt t="25234" x="8499475" y="6480175"/>
          <p14:tracePt t="25243" x="8483600" y="6488113"/>
          <p14:tracePt t="25246" x="8474075" y="6488113"/>
          <p14:tracePt t="25250" x="8458200" y="6488113"/>
          <p14:tracePt t="25255" x="8450263" y="6488113"/>
          <p14:tracePt t="25259" x="8440738" y="6488113"/>
          <p14:tracePt t="25263" x="8424863" y="6488113"/>
          <p14:tracePt t="25266" x="8407400" y="6488113"/>
          <p14:tracePt t="25271" x="8382000" y="6488113"/>
          <p14:tracePt t="25274" x="8374063" y="6488113"/>
          <p14:tracePt t="25278" x="8348663" y="6488113"/>
          <p14:tracePt t="25282" x="8340725" y="6488113"/>
          <p14:tracePt t="25287" x="8315325" y="6488113"/>
          <p14:tracePt t="25290" x="8297863" y="6488113"/>
          <p14:tracePt t="25298" x="8281988" y="6488113"/>
          <p14:tracePt t="25302" x="8274050" y="6488113"/>
          <p14:tracePt t="25306" x="8256588" y="6488113"/>
          <p14:tracePt t="25314" x="8248650" y="6488113"/>
          <p14:tracePt t="25318" x="8239125" y="6488113"/>
          <p14:tracePt t="25322" x="8231188" y="6488113"/>
          <p14:tracePt t="25327" x="8223250" y="6488113"/>
          <p14:tracePt t="25334" x="8205788" y="6488113"/>
          <p14:tracePt t="25343" x="8197850" y="6488113"/>
          <p14:tracePt t="25347" x="8189913" y="6488113"/>
          <p14:tracePt t="25350" x="8180388" y="6488113"/>
          <p14:tracePt t="25354" x="8172450" y="6488113"/>
          <p14:tracePt t="25358" x="8164513" y="6488113"/>
          <p14:tracePt t="25366" x="8156575" y="6488113"/>
          <p14:tracePt t="25370" x="8147050" y="6488113"/>
          <p14:tracePt t="25374" x="8139113" y="6488113"/>
          <p14:tracePt t="25378" x="8131175" y="6488113"/>
          <p14:tracePt t="25385" x="8121650" y="6488113"/>
          <p14:tracePt t="25397" x="8121650" y="6480175"/>
          <p14:tracePt t="25400" x="8113713" y="6480175"/>
          <p14:tracePt t="25413" x="8105775" y="6480175"/>
          <p14:tracePt t="25425" x="8097838" y="6480175"/>
          <p14:tracePt t="25428" x="8088313" y="6480175"/>
          <p14:tracePt t="25441" x="8080375" y="6480175"/>
          <p14:tracePt t="25453" x="8080375" y="6472238"/>
          <p14:tracePt t="25456" x="8072438" y="6472238"/>
          <p14:tracePt t="25545" x="8072438" y="6462713"/>
          <p14:tracePt t="25557" x="8088313" y="6454775"/>
          <p14:tracePt t="25560" x="8097838" y="6454775"/>
          <p14:tracePt t="25564" x="8105775" y="6446838"/>
          <p14:tracePt t="25568" x="8121650" y="6446838"/>
          <p14:tracePt t="25573" x="8131175" y="6446838"/>
          <p14:tracePt t="25574" x="8156575" y="6446838"/>
          <p14:tracePt t="25578" x="8164513" y="6446838"/>
          <p14:tracePt t="25582" x="8189913" y="6446838"/>
          <p14:tracePt t="25587" x="8205788" y="6446838"/>
          <p14:tracePt t="25593" x="8215313" y="6446838"/>
          <p14:tracePt t="25594" x="8248650" y="6446838"/>
          <p14:tracePt t="25598" x="8274050" y="6446838"/>
          <p14:tracePt t="25603" x="8307388" y="6446838"/>
          <p14:tracePt t="25607" x="8323263" y="6446838"/>
          <p14:tracePt t="25611" x="8366125" y="6446838"/>
          <p14:tracePt t="25614" x="8382000" y="6446838"/>
          <p14:tracePt t="25619" x="8424863" y="6446838"/>
          <p14:tracePt t="25623" x="8440738" y="6446838"/>
          <p14:tracePt t="25626" x="8483600" y="6454775"/>
          <p14:tracePt t="25630" x="8499475" y="6462713"/>
          <p14:tracePt t="25634" x="8542338" y="6472238"/>
          <p14:tracePt t="25639" x="8550275" y="6472238"/>
          <p14:tracePt t="25643" x="8575675" y="6472238"/>
          <p14:tracePt t="25647" x="8583613" y="6472238"/>
          <p14:tracePt t="25650" x="8626475" y="6472238"/>
          <p14:tracePt t="25655" x="8634413" y="6472238"/>
          <p14:tracePt t="25658" x="8642350" y="6472238"/>
          <p14:tracePt t="25663" x="8659813" y="6472238"/>
          <p14:tracePt t="25666" x="8675688" y="6472238"/>
          <p14:tracePt t="25671" x="8693150" y="6480175"/>
          <p14:tracePt t="25675" x="8701088" y="6480175"/>
          <p14:tracePt t="25679" x="8709025" y="6480175"/>
          <p14:tracePt t="25682" x="8718550" y="6480175"/>
          <p14:tracePt t="25687" x="8734425" y="6480175"/>
          <p14:tracePt t="25690" x="8743950" y="6480175"/>
          <p14:tracePt t="25695" x="8759825" y="6480175"/>
          <p14:tracePt t="25698" x="8777288" y="6480175"/>
          <p14:tracePt t="25702" x="8793163" y="6480175"/>
          <p14:tracePt t="25707" x="8802688" y="6480175"/>
          <p14:tracePt t="25711" x="8810625" y="6480175"/>
          <p14:tracePt t="25714" x="8836025" y="6480175"/>
          <p14:tracePt t="25718" x="8843963" y="6480175"/>
          <p14:tracePt t="25722" x="8869363" y="6480175"/>
          <p14:tracePt t="25726" x="8877300" y="6480175"/>
          <p14:tracePt t="25730" x="8902700" y="6480175"/>
          <p14:tracePt t="25734" x="8910638" y="6480175"/>
          <p14:tracePt t="25739" x="8920163" y="6480175"/>
          <p14:tracePt t="25743" x="8943975" y="6480175"/>
          <p14:tracePt t="25747" x="8961438" y="6480175"/>
          <p14:tracePt t="25750" x="8986838" y="6480175"/>
          <p14:tracePt t="25755" x="8994775" y="6480175"/>
          <p14:tracePt t="25758" x="9020175" y="6480175"/>
          <p14:tracePt t="25763" x="9028113" y="6480175"/>
          <p14:tracePt t="25766" x="9045575" y="6480175"/>
          <p14:tracePt t="25771" x="9053513" y="6480175"/>
          <p14:tracePt t="25772" x="9061450" y="6480175"/>
          <p14:tracePt t="25777" x="9078913" y="6480175"/>
          <p14:tracePt t="25782" x="9086850" y="6480175"/>
          <p14:tracePt t="25784" x="9104313" y="6480175"/>
          <p14:tracePt t="25793" x="9120188" y="6480175"/>
          <p14:tracePt t="25801" x="9129713" y="6480175"/>
          <p14:tracePt t="25805" x="9137650" y="6480175"/>
          <p14:tracePt t="25808" x="9145588" y="6480175"/>
          <p14:tracePt t="25813" x="9155113" y="6480175"/>
          <p14:tracePt t="25821" x="9163050" y="6480175"/>
          <p14:tracePt t="25824" x="9170988" y="6480175"/>
          <p14:tracePt t="25829" x="9178925" y="6480175"/>
          <p14:tracePt t="25833" x="9188450" y="6480175"/>
          <p14:tracePt t="25837" x="9196388" y="6480175"/>
          <p14:tracePt t="25841" x="9204325" y="6480175"/>
          <p14:tracePt t="25849" x="9221788" y="6480175"/>
          <p14:tracePt t="25852" x="9229725" y="6480175"/>
          <p14:tracePt t="25857" x="9237663" y="6480175"/>
          <p14:tracePt t="25865" x="9255125" y="6480175"/>
          <p14:tracePt t="25873" x="9263063" y="6480175"/>
          <p14:tracePt t="25877" x="9280525" y="6480175"/>
          <p14:tracePt t="25881" x="9288463" y="6480175"/>
          <p14:tracePt t="25884" x="9305925" y="6480175"/>
          <p14:tracePt t="25893" x="9313863" y="6480175"/>
          <p14:tracePt t="25897" x="9331325" y="6480175"/>
          <p14:tracePt t="25904" x="9339263" y="6480175"/>
          <p14:tracePt t="25909" x="9355138" y="6480175"/>
          <p14:tracePt t="25917" x="9364663" y="6480175"/>
          <p14:tracePt t="25920" x="9372600" y="6480175"/>
          <p14:tracePt t="25925" x="9380538" y="6480175"/>
          <p14:tracePt t="25929" x="9390063" y="6480175"/>
          <p14:tracePt t="25937" x="9398000" y="6480175"/>
          <p14:tracePt t="25941" x="9405938" y="6480175"/>
          <p14:tracePt t="25953" x="9413875" y="6480175"/>
          <p14:tracePt t="25965" x="9423400" y="6480175"/>
          <p14:tracePt t="25975" x="9431338" y="6480175"/>
          <p14:tracePt t="25978" x="9439275" y="6480175"/>
          <p14:tracePt t="25988" x="9448800" y="6480175"/>
          <p14:tracePt t="25991" x="9456738" y="6480175"/>
          <p14:tracePt t="25999" x="9464675" y="6480175"/>
          <p14:tracePt t="26002" x="9472613" y="6480175"/>
          <p14:tracePt t="26011" x="9490075" y="6480175"/>
          <p14:tracePt t="26015" x="9498013" y="6480175"/>
          <p14:tracePt t="26018" x="9515475" y="6472238"/>
          <p14:tracePt t="26037" x="9540875" y="6472238"/>
          <p14:tracePt t="26039" x="9548813" y="6462713"/>
          <p14:tracePt t="26042" x="9556750" y="6454775"/>
          <p14:tracePt t="26050" x="9566275" y="6454775"/>
          <p14:tracePt t="26055" x="9582150" y="6446838"/>
          <p14:tracePt t="26059" x="9590088" y="6438900"/>
          <p14:tracePt t="26063" x="9599613" y="6438900"/>
          <p14:tracePt t="26071" x="9615488" y="6421438"/>
          <p14:tracePt t="26079" x="9625013" y="6421438"/>
          <p14:tracePt t="26083" x="9632950" y="6413500"/>
          <p14:tracePt t="26087" x="9640888" y="6413500"/>
          <p14:tracePt t="26091" x="9658350" y="6396038"/>
          <p14:tracePt t="26099" x="9666288" y="6396038"/>
          <p14:tracePt t="26103" x="9674225" y="6380163"/>
          <p14:tracePt t="26107" x="9683750" y="6380163"/>
          <p14:tracePt t="26114" x="9699625" y="6370638"/>
          <p14:tracePt t="26119" x="9707563" y="6362700"/>
          <p14:tracePt t="26123" x="9725025" y="6354763"/>
          <p14:tracePt t="26130" x="9732963" y="6345238"/>
          <p14:tracePt t="26135" x="9742488" y="6345238"/>
          <p14:tracePt t="26139" x="9750425" y="6345238"/>
          <p14:tracePt t="26143" x="9758363" y="6337300"/>
          <p14:tracePt t="26147" x="9758363" y="6329363"/>
          <p14:tracePt t="26150" x="9766300" y="6329363"/>
          <p14:tracePt t="26155" x="9775825" y="6329363"/>
          <p14:tracePt t="26159" x="9775825" y="6321425"/>
          <p14:tracePt t="26163" x="9783763" y="6321425"/>
          <p14:tracePt t="26193" x="9783763" y="6311900"/>
          <p14:tracePt t="26407" x="9775825" y="6311900"/>
          <p14:tracePt t="26411" x="9766300" y="6311900"/>
          <p14:tracePt t="26415" x="9750425" y="6311900"/>
          <p14:tracePt t="26419" x="9742488" y="6311900"/>
          <p14:tracePt t="26423" x="9717088" y="6311900"/>
          <p14:tracePt t="26427" x="9699625" y="6311900"/>
          <p14:tracePt t="26431" x="9674225" y="6303963"/>
          <p14:tracePt t="26434" x="9666288" y="6303963"/>
          <p14:tracePt t="26439" x="9640888" y="6303963"/>
          <p14:tracePt t="26443" x="9632950" y="6303963"/>
          <p14:tracePt t="26447" x="9625013" y="6303963"/>
          <p14:tracePt t="26451" x="9599613" y="6296025"/>
          <p14:tracePt t="26455" x="9590088" y="6296025"/>
          <p14:tracePt t="26459" x="9556750" y="6296025"/>
          <p14:tracePt t="26463" x="9548813" y="6296025"/>
          <p14:tracePt t="26467" x="9515475" y="6286500"/>
          <p14:tracePt t="26471" x="9498013" y="6286500"/>
          <p14:tracePt t="26475" x="9464675" y="6286500"/>
          <p14:tracePt t="26479" x="9448800" y="6286500"/>
          <p14:tracePt t="26483" x="9423400" y="6286500"/>
          <p14:tracePt t="26487" x="9413875" y="6286500"/>
          <p14:tracePt t="26491" x="9405938" y="6286500"/>
          <p14:tracePt t="26495" x="9380538" y="6286500"/>
          <p14:tracePt t="26499" x="9364663" y="6286500"/>
          <p14:tracePt t="26503" x="9331325" y="6286500"/>
          <p14:tracePt t="26507" x="9321800" y="6286500"/>
          <p14:tracePt t="26511" x="9296400" y="6286500"/>
          <p14:tracePt t="26519" x="9272588" y="6286500"/>
          <p14:tracePt t="26523" x="9263063" y="6286500"/>
          <p14:tracePt t="26527" x="9255125" y="6286500"/>
          <p14:tracePt t="26531" x="9237663" y="6286500"/>
          <p14:tracePt t="26535" x="9221788" y="6286500"/>
          <p14:tracePt t="26539" x="9204325" y="6286500"/>
          <p14:tracePt t="26543" x="9196388" y="6286500"/>
          <p14:tracePt t="26547" x="9188450" y="6286500"/>
          <p14:tracePt t="26550" x="9170988" y="6286500"/>
          <p14:tracePt t="26555" x="9145588" y="6296025"/>
          <p14:tracePt t="26560" x="9129713" y="6296025"/>
          <p14:tracePt t="26565" x="9104313" y="6303963"/>
          <p14:tracePt t="26573" x="9078913" y="6303963"/>
          <p14:tracePt t="26577" x="9070975" y="6303963"/>
          <p14:tracePt t="26581" x="9045575" y="6303963"/>
          <p14:tracePt t="26585" x="9037638" y="6303963"/>
          <p14:tracePt t="26589" x="9012238" y="6303963"/>
          <p14:tracePt t="26593" x="8994775" y="6303963"/>
          <p14:tracePt t="26597" x="8986838" y="6303963"/>
          <p14:tracePt t="26601" x="8953500" y="6303963"/>
          <p14:tracePt t="26605" x="8943975" y="6303963"/>
          <p14:tracePt t="26609" x="8920163" y="6303963"/>
          <p14:tracePt t="26613" x="8902700" y="6303963"/>
          <p14:tracePt t="26617" x="8877300" y="6303963"/>
          <p14:tracePt t="26621" x="8869363" y="6303963"/>
          <p14:tracePt t="26625" x="8861425" y="6303963"/>
          <p14:tracePt t="26629" x="8836025" y="6303963"/>
          <p14:tracePt t="26633" x="8818563" y="6303963"/>
          <p14:tracePt t="26637" x="8793163" y="6296025"/>
          <p14:tracePt t="26645" x="8777288" y="6286500"/>
          <p14:tracePt t="26649" x="8767763" y="6278563"/>
          <p14:tracePt t="26653" x="8734425" y="6278563"/>
          <p14:tracePt t="26661" x="8726488" y="6270625"/>
          <p14:tracePt t="26665" x="8701088" y="6262688"/>
          <p14:tracePt t="26669" x="8693150" y="6262688"/>
          <p14:tracePt t="26673" x="8667750" y="6262688"/>
          <p14:tracePt t="26677" x="8659813" y="6262688"/>
          <p14:tracePt t="26681" x="8642350" y="6253163"/>
          <p14:tracePt t="26685" x="8634413" y="6253163"/>
          <p14:tracePt t="26689" x="8609013" y="6253163"/>
          <p14:tracePt t="26693" x="8601075" y="6253163"/>
          <p14:tracePt t="26697" x="8591550" y="6253163"/>
          <p14:tracePt t="26701" x="8575675" y="6253163"/>
          <p14:tracePt t="26705" x="8558213" y="6253163"/>
          <p14:tracePt t="26709" x="8542338" y="6253163"/>
          <p14:tracePt t="26717" x="8524875" y="6253163"/>
          <p14:tracePt t="26720" x="8516938" y="6253163"/>
          <p14:tracePt t="26725" x="8499475" y="6253163"/>
          <p14:tracePt t="26733" x="8491538" y="6253163"/>
          <p14:tracePt t="26737" x="8474075" y="6253163"/>
          <p14:tracePt t="26745" x="8458200" y="6262688"/>
          <p14:tracePt t="26749" x="8450263" y="6262688"/>
          <p14:tracePt t="26751" x="8440738" y="6270625"/>
          <p14:tracePt t="26755" x="8432800" y="6270625"/>
          <p14:tracePt t="26759" x="8415338" y="6278563"/>
          <p14:tracePt t="26763" x="8407400" y="6278563"/>
          <p14:tracePt t="26767" x="8399463" y="6278563"/>
          <p14:tracePt t="26771" x="8374063" y="6296025"/>
          <p14:tracePt t="26775" x="8366125" y="6296025"/>
          <p14:tracePt t="26779" x="8348663" y="6303963"/>
          <p14:tracePt t="26783" x="8340725" y="6303963"/>
          <p14:tracePt t="26787" x="8307388" y="6321425"/>
          <p14:tracePt t="26791" x="8297863" y="6321425"/>
          <p14:tracePt t="26795" x="8289925" y="6321425"/>
          <p14:tracePt t="26799" x="8264525" y="6329363"/>
          <p14:tracePt t="26803" x="8248650" y="6337300"/>
          <p14:tracePt t="26807" x="8223250" y="6345238"/>
          <p14:tracePt t="26811" x="8215313" y="6345238"/>
          <p14:tracePt t="26815" x="8189913" y="6354763"/>
          <p14:tracePt t="26819" x="8172450" y="6362700"/>
          <p14:tracePt t="26823" x="8156575" y="6370638"/>
          <p14:tracePt t="26831" x="8139113" y="6370638"/>
          <p14:tracePt t="26835" x="8131175" y="6380163"/>
          <p14:tracePt t="26839" x="8121650" y="6380163"/>
          <p14:tracePt t="26843" x="8113713" y="6380163"/>
          <p14:tracePt t="26851" x="8097838" y="6380163"/>
          <p14:tracePt t="26859" x="8088313" y="6388100"/>
          <p14:tracePt t="26863" x="8088313" y="6396038"/>
          <p14:tracePt t="26871" x="8080375" y="6396038"/>
          <p14:tracePt t="26875" x="8072438" y="6396038"/>
          <p14:tracePt t="26879" x="8062913" y="6396038"/>
          <p14:tracePt t="26891" x="8054975" y="6403975"/>
          <p14:tracePt t="26895" x="8047038" y="6403975"/>
          <p14:tracePt t="26903" x="8039100" y="6403975"/>
          <p14:tracePt t="26907" x="8029575" y="6403975"/>
          <p14:tracePt t="26915" x="8021638" y="6403975"/>
          <p14:tracePt t="26927" x="8004175" y="6403975"/>
          <p14:tracePt t="26935" x="7996238" y="6403975"/>
          <p14:tracePt t="26939" x="7988300" y="6403975"/>
          <p14:tracePt t="26943" x="7980363" y="6403975"/>
          <p14:tracePt t="26945" x="7970838" y="6413500"/>
          <p14:tracePt t="26953" x="7962900" y="6413500"/>
          <p14:tracePt t="26957" x="7954963" y="6421438"/>
          <p14:tracePt t="26969" x="7945438" y="6421438"/>
          <p14:tracePt t="26973" x="7937500" y="6421438"/>
          <p14:tracePt t="27029" x="7929563" y="6421438"/>
          <p14:tracePt t="27041" x="7929563" y="6429375"/>
          <p14:tracePt t="27049" x="7929563" y="6438900"/>
          <p14:tracePt t="27057" x="7929563" y="6446838"/>
          <p14:tracePt t="27061" x="7929563" y="6454775"/>
          <p14:tracePt t="27069" x="7929563" y="6462713"/>
          <p14:tracePt t="27077" x="7929563" y="6472238"/>
          <p14:tracePt t="27089" x="7929563" y="6480175"/>
          <p14:tracePt t="27097" x="7929563" y="6488113"/>
          <p14:tracePt t="27105" x="7937500" y="6497638"/>
          <p14:tracePt t="27113" x="7945438" y="6497638"/>
          <p14:tracePt t="27117" x="7954963" y="6505575"/>
          <p14:tracePt t="27121" x="7962900" y="6505575"/>
          <p14:tracePt t="27125" x="7970838" y="6505575"/>
          <p14:tracePt t="27133" x="8013700" y="6505575"/>
          <p14:tracePt t="27137" x="8021638" y="6505575"/>
          <p14:tracePt t="27141" x="8054975" y="6513513"/>
          <p14:tracePt t="27143" x="8072438" y="6513513"/>
          <p14:tracePt t="27147" x="8097838" y="6513513"/>
          <p14:tracePt t="27151" x="8139113" y="6513513"/>
          <p14:tracePt t="27155" x="8156575" y="6513513"/>
          <p14:tracePt t="27159" x="8205788" y="6521450"/>
          <p14:tracePt t="27163" x="8231188" y="6521450"/>
          <p14:tracePt t="27167" x="8281988" y="6530975"/>
          <p14:tracePt t="27171" x="8307388" y="6530975"/>
          <p14:tracePt t="27175" x="8356600" y="6530975"/>
          <p14:tracePt t="27179" x="8382000" y="6538913"/>
          <p14:tracePt t="27183" x="8450263" y="6538913"/>
          <p14:tracePt t="27187" x="8474075" y="6538913"/>
          <p14:tracePt t="27191" x="8532813" y="6546850"/>
          <p14:tracePt t="27195" x="8558213" y="6546850"/>
          <p14:tracePt t="27199" x="8616950" y="6556375"/>
          <p14:tracePt t="27203" x="8642350" y="6556375"/>
          <p14:tracePt t="27207" x="8701088" y="6556375"/>
          <p14:tracePt t="27211" x="8726488" y="6556375"/>
          <p14:tracePt t="27215" x="8751888" y="6556375"/>
          <p14:tracePt t="27219" x="8818563" y="6564313"/>
          <p14:tracePt t="27223" x="8836025" y="6564313"/>
          <p14:tracePt t="27227" x="8885238" y="6564313"/>
          <p14:tracePt t="27231" x="8910638" y="6564313"/>
          <p14:tracePt t="27235" x="8961438" y="6564313"/>
          <p14:tracePt t="27239" x="8978900" y="6564313"/>
          <p14:tracePt t="27243" x="9028113" y="6564313"/>
          <p14:tracePt t="27247" x="9045575" y="6564313"/>
          <p14:tracePt t="27251" x="9096375" y="6564313"/>
          <p14:tracePt t="27255" x="9120188" y="6564313"/>
          <p14:tracePt t="27259" x="9163050" y="6564313"/>
          <p14:tracePt t="27263" x="9178925" y="6564313"/>
          <p14:tracePt t="27267" x="9221788" y="6564313"/>
          <p14:tracePt t="27271" x="9237663" y="6564313"/>
          <p14:tracePt t="27275" x="9272588" y="6564313"/>
          <p14:tracePt t="27279" x="9288463" y="6564313"/>
          <p14:tracePt t="27283" x="9305925" y="6564313"/>
          <p14:tracePt t="27287" x="9339263" y="6556375"/>
          <p14:tracePt t="27291" x="9364663" y="6556375"/>
          <p14:tracePt t="27295" x="9398000" y="6556375"/>
          <p14:tracePt t="27299" x="9413875" y="6546850"/>
          <p14:tracePt t="27303" x="9448800" y="6538913"/>
          <p14:tracePt t="27307" x="9464675" y="6538913"/>
          <p14:tracePt t="27311" x="9498013" y="6538913"/>
          <p14:tracePt t="27315" x="9515475" y="6538913"/>
          <p14:tracePt t="27319" x="9548813" y="6530975"/>
          <p14:tracePt t="27323" x="9566275" y="6521450"/>
          <p14:tracePt t="27327" x="9607550" y="6513513"/>
          <p14:tracePt t="27331" x="9615488" y="6505575"/>
          <p14:tracePt t="27335" x="9648825" y="6505575"/>
          <p14:tracePt t="27337" x="9666288" y="6497638"/>
          <p14:tracePt t="27341" x="9699625" y="6480175"/>
          <p14:tracePt t="27345" x="9707563" y="6480175"/>
          <p14:tracePt t="27349" x="9732963" y="6472238"/>
          <p14:tracePt t="27353" x="9758363" y="6454775"/>
          <p14:tracePt t="27357" x="9766300" y="6454775"/>
          <p14:tracePt t="27361" x="9791700" y="6438900"/>
          <p14:tracePt t="27365" x="9801225" y="6429375"/>
          <p14:tracePt t="27369" x="9817100" y="6421438"/>
          <p14:tracePt t="27377" x="9834563" y="6413500"/>
          <p14:tracePt t="27381" x="9842500" y="6403975"/>
          <p14:tracePt t="27385" x="9859963" y="6396038"/>
          <p14:tracePt t="27393" x="9867900" y="6388100"/>
          <p14:tracePt t="27397" x="9875838" y="6380163"/>
          <p14:tracePt t="27401" x="9883775" y="6380163"/>
          <p14:tracePt t="27405" x="9883775" y="6370638"/>
          <p14:tracePt t="27409" x="9893300" y="6370638"/>
          <p14:tracePt t="27413" x="9901238" y="6370638"/>
          <p14:tracePt t="27421" x="9901238" y="6362700"/>
          <p14:tracePt t="27453" x="9909175" y="6354763"/>
          <p14:tracePt t="27477" x="9909175" y="6345238"/>
          <p14:tracePt t="27485" x="9909175" y="6337300"/>
          <p14:tracePt t="27489" x="9909175" y="6329363"/>
          <p14:tracePt t="27493" x="9909175" y="6321425"/>
          <p14:tracePt t="27505" x="9901238" y="6311900"/>
          <p14:tracePt t="27509" x="9901238" y="6303963"/>
          <p14:tracePt t="27513" x="9875838" y="6286500"/>
          <p14:tracePt t="27517" x="9859963" y="6278563"/>
          <p14:tracePt t="27521" x="9834563" y="6270625"/>
          <p14:tracePt t="27525" x="9825038" y="6262688"/>
          <p14:tracePt t="27529" x="9809163" y="6262688"/>
          <p14:tracePt t="27533" x="9766300" y="6245225"/>
          <p14:tracePt t="27535" x="9750425" y="6245225"/>
          <p14:tracePt t="27539" x="9699625" y="6237288"/>
          <p14:tracePt t="27543" x="9674225" y="6227763"/>
          <p14:tracePt t="27547" x="9590088" y="6211888"/>
          <p14:tracePt t="27551" x="9556750" y="6203950"/>
          <p14:tracePt t="27555" x="9464675" y="6186488"/>
          <p14:tracePt t="27559" x="9431338" y="6178550"/>
          <p14:tracePt t="27563" x="9372600" y="6169025"/>
          <p14:tracePt t="27567" x="9313863" y="6161088"/>
          <p14:tracePt t="27571" x="9247188" y="6153150"/>
          <p14:tracePt t="27575" x="9145588" y="6135688"/>
          <p14:tracePt t="27579" x="9070975" y="6127750"/>
          <p14:tracePt t="27583" x="9002713" y="6110288"/>
          <p14:tracePt t="27587" x="8910638" y="6102350"/>
          <p14:tracePt t="27591" x="8843963" y="6094413"/>
          <p14:tracePt t="27595" x="8785225" y="6076950"/>
          <p14:tracePt t="27599" x="8709025" y="6069013"/>
          <p14:tracePt t="27603" x="8659813" y="6061075"/>
          <p14:tracePt t="27607" x="8601075" y="6051550"/>
          <p14:tracePt t="27611" x="8567738" y="6051550"/>
          <p14:tracePt t="27615" x="8542338" y="6051550"/>
          <p14:tracePt t="27619" x="8509000" y="6051550"/>
          <p14:tracePt t="27623" x="8491538" y="6051550"/>
          <p14:tracePt t="27627" x="8466138" y="6051550"/>
          <p14:tracePt t="27631" x="8458200" y="6051550"/>
          <p14:tracePt t="27635" x="8432800" y="6051550"/>
          <p14:tracePt t="27639" x="8424863" y="6051550"/>
          <p14:tracePt t="27643" x="8407400" y="6051550"/>
          <p14:tracePt t="27651" x="8391525" y="6061075"/>
          <p14:tracePt t="27659" x="8374063" y="6061075"/>
          <p14:tracePt t="27663" x="8366125" y="6069013"/>
          <p14:tracePt t="27667" x="8356600" y="6076950"/>
          <p14:tracePt t="27671" x="8348663" y="6076950"/>
          <p14:tracePt t="27675" x="8340725" y="6076950"/>
          <p14:tracePt t="27679" x="8323263" y="6086475"/>
          <p14:tracePt t="27683" x="8315325" y="6094413"/>
          <p14:tracePt t="27687" x="8289925" y="6094413"/>
          <p14:tracePt t="27691" x="8274050" y="6102350"/>
          <p14:tracePt t="27695" x="8239125" y="6110288"/>
          <p14:tracePt t="27699" x="8223250" y="6119813"/>
          <p14:tracePt t="27703" x="8205788" y="6119813"/>
          <p14:tracePt t="27707" x="8164513" y="6127750"/>
          <p14:tracePt t="27711" x="8139113" y="6135688"/>
          <p14:tracePt t="27715" x="8080375" y="6153150"/>
          <p14:tracePt t="27719" x="8062913" y="6153150"/>
          <p14:tracePt t="27723" x="8004175" y="6169025"/>
          <p14:tracePt t="27727" x="7980363" y="6169025"/>
          <p14:tracePt t="27729" x="7912100" y="6186488"/>
          <p14:tracePt t="27733" x="7886700" y="6186488"/>
          <p14:tracePt t="27738" x="7862888" y="6194425"/>
          <p14:tracePt t="27741" x="7786688" y="6211888"/>
          <p14:tracePt t="27747" x="7761288" y="6219825"/>
          <p14:tracePt t="27749" x="7702550" y="6237288"/>
          <p14:tracePt t="27753" x="7686675" y="6245225"/>
          <p14:tracePt t="27757" x="7643813" y="6253163"/>
          <p14:tracePt t="27761" x="7627938" y="6253163"/>
          <p14:tracePt t="27765" x="7593013" y="6270625"/>
          <p14:tracePt t="27769" x="7569200" y="6278563"/>
          <p14:tracePt t="27773" x="7559675" y="6278563"/>
          <p14:tracePt t="27777" x="7534275" y="6286500"/>
          <p14:tracePt t="27781" x="7526338" y="6296025"/>
          <p14:tracePt t="27785" x="7493000" y="6303963"/>
          <p14:tracePt t="27793" x="7485063" y="6311900"/>
          <p14:tracePt t="27797" x="7475538" y="6321425"/>
          <p14:tracePt t="27801" x="7467600" y="6321425"/>
          <p14:tracePt t="27813" x="7459663" y="6321425"/>
          <p14:tracePt t="27937" x="7459663" y="6329363"/>
          <p14:tracePt t="27947" x="7451725" y="6329363"/>
          <p14:tracePt t="27967" x="7442200" y="6329363"/>
          <p14:tracePt t="27971" x="7426325" y="6337300"/>
          <p14:tracePt t="27975" x="7416800" y="6337300"/>
          <p14:tracePt t="27979" x="7408863" y="6337300"/>
          <p14:tracePt t="27983" x="7400925" y="6337300"/>
          <p14:tracePt t="27987" x="7392988" y="6337300"/>
          <p14:tracePt t="27991" x="7383463" y="6337300"/>
          <p14:tracePt t="27995" x="7367588" y="6329363"/>
          <p14:tracePt t="27999" x="7358063" y="6321425"/>
          <p14:tracePt t="28003" x="7334250" y="6311900"/>
          <p14:tracePt t="28007" x="7316788" y="6303963"/>
          <p14:tracePt t="28011" x="7291388" y="6286500"/>
          <p14:tracePt t="28015" x="7283450" y="6286500"/>
          <p14:tracePt t="28019" x="7250113" y="6262688"/>
          <p14:tracePt t="28037" x="7115175" y="6178550"/>
          <p14:tracePt t="28039" x="7099300" y="6169025"/>
          <p14:tracePt t="28043" x="7040563" y="6127750"/>
          <p14:tracePt t="28047" x="7015163" y="6102350"/>
          <p14:tracePt t="28051" x="6989763" y="6086475"/>
          <p14:tracePt t="28055" x="6913563" y="6027738"/>
          <p14:tracePt t="28059" x="6880225" y="6010275"/>
          <p14:tracePt t="28063" x="6813550" y="5943600"/>
          <p14:tracePt t="28067" x="6770688" y="5908675"/>
          <p14:tracePt t="28071" x="6688138" y="5834063"/>
          <p14:tracePt t="28075" x="6653213" y="5808663"/>
          <p14:tracePt t="28079" x="6553200" y="5708650"/>
          <p14:tracePt t="28083" x="6511925" y="5665788"/>
          <p14:tracePt t="28087" x="6410325" y="5565775"/>
          <p14:tracePt t="28091" x="6394450" y="5540375"/>
          <p14:tracePt t="28095" x="6326188" y="5481638"/>
          <p14:tracePt t="28099" x="6251575" y="5397500"/>
          <p14:tracePt t="28103" x="6192838" y="5321300"/>
          <p14:tracePt t="28107" x="6124575" y="5246688"/>
          <p14:tracePt t="28111" x="6032500" y="5137150"/>
          <p14:tracePt t="28115" x="5973763" y="5037138"/>
          <p14:tracePt t="28119" x="5907088" y="4953000"/>
          <p14:tracePt t="28121" x="5832475" y="4818063"/>
          <p14:tracePt t="28127" x="5781675" y="4725988"/>
          <p14:tracePt t="28129" x="5722938" y="4624388"/>
          <p14:tracePt t="28133" x="5646738" y="4491038"/>
          <p14:tracePt t="28137" x="5588000" y="4381500"/>
          <p14:tracePt t="28141" x="5538788" y="4271963"/>
          <p14:tracePt t="28145" x="5480050" y="4138613"/>
          <p14:tracePt t="28149" x="5429250" y="4062413"/>
          <p14:tracePt t="28153" x="5395913" y="3987800"/>
          <p14:tracePt t="28157" x="5362575" y="3911600"/>
          <p14:tracePt t="28161" x="5345113" y="3852863"/>
          <p14:tracePt t="28165" x="5319713" y="3786188"/>
          <p14:tracePt t="28169" x="5311775" y="3760788"/>
          <p14:tracePt t="28173" x="5311775" y="3727450"/>
          <p14:tracePt t="28177" x="5303838" y="3684588"/>
          <p14:tracePt t="28181" x="5303838" y="3676650"/>
          <p14:tracePt t="28185" x="5303838" y="3651250"/>
          <p14:tracePt t="28189" x="5303838" y="3643313"/>
          <p14:tracePt t="28193" x="5303838" y="3625850"/>
          <p14:tracePt t="28197" x="5303838" y="3617913"/>
          <p14:tracePt t="28201" x="5311775" y="3609975"/>
          <p14:tracePt t="28205" x="5319713" y="3600450"/>
          <p14:tracePt t="28209" x="5327650" y="3584575"/>
          <p14:tracePt t="28217" x="5337175" y="3567113"/>
          <p14:tracePt t="28225" x="5353050" y="3559175"/>
          <p14:tracePt t="28229" x="5353050" y="3551238"/>
          <p14:tracePt t="28237" x="5362575" y="3541713"/>
          <p14:tracePt t="28245" x="5362575" y="3525838"/>
          <p14:tracePt t="28249" x="5370513" y="3525838"/>
          <p14:tracePt t="28253" x="5370513" y="3508375"/>
          <p14:tracePt t="28257" x="5370513" y="3500438"/>
          <p14:tracePt t="28261" x="5378450" y="3482975"/>
          <p14:tracePt t="28265" x="5378450" y="3475038"/>
          <p14:tracePt t="28269" x="5378450" y="3459163"/>
          <p14:tracePt t="28277" x="5378450" y="3433763"/>
          <p14:tracePt t="28281" x="5378450" y="3424238"/>
          <p14:tracePt t="28285" x="5378450" y="3416300"/>
          <p14:tracePt t="28289" x="5386388" y="3390900"/>
          <p14:tracePt t="28293" x="5386388" y="3382963"/>
          <p14:tracePt t="28297" x="5395913" y="3365500"/>
          <p14:tracePt t="28301" x="5395913" y="3357563"/>
          <p14:tracePt t="28305" x="5395913" y="3340100"/>
          <p14:tracePt t="28309" x="5403850" y="3332163"/>
          <p14:tracePt t="28313" x="5411788" y="3306763"/>
          <p14:tracePt t="28317" x="5411788" y="3298825"/>
          <p14:tracePt t="28319" x="5411788" y="3290888"/>
          <p14:tracePt t="28323" x="5421313" y="3265488"/>
          <p14:tracePt t="28327" x="5429250" y="3257550"/>
          <p14:tracePt t="28331" x="5437188" y="3232150"/>
          <p14:tracePt t="28335" x="5454650" y="3222625"/>
          <p14:tracePt t="28339" x="5462588" y="3198813"/>
          <p14:tracePt t="28343" x="5470525" y="3181350"/>
          <p14:tracePt t="28347" x="5495925" y="3155950"/>
          <p14:tracePt t="28351" x="5503863" y="3148013"/>
          <p14:tracePt t="28355" x="5513388" y="3130550"/>
          <p14:tracePt t="28359" x="5529263" y="3105150"/>
          <p14:tracePt t="28363" x="5538788" y="3097213"/>
          <p14:tracePt t="28367" x="5554663" y="3063875"/>
          <p14:tracePt t="28371" x="5572125" y="3055938"/>
          <p14:tracePt t="28375" x="5580063" y="3030538"/>
          <p14:tracePt t="28379" x="5597525" y="3013075"/>
          <p14:tracePt t="28383" x="5605463" y="2987675"/>
          <p14:tracePt t="28387" x="5613400" y="2979738"/>
          <p14:tracePt t="28391" x="5621338" y="2963863"/>
          <p14:tracePt t="28395" x="5630863" y="2946400"/>
          <p14:tracePt t="28403" x="5638800" y="2928938"/>
          <p14:tracePt t="28411" x="5646738" y="2921000"/>
          <p14:tracePt t="28419" x="5646738" y="2913063"/>
          <p14:tracePt t="28585" x="5646738" y="2921000"/>
          <p14:tracePt t="28597" x="5646738" y="2928938"/>
          <p14:tracePt t="28601" x="5646738" y="2938463"/>
          <p14:tracePt t="28605" x="5646738" y="2954338"/>
          <p14:tracePt t="28609" x="5646738" y="2971800"/>
          <p14:tracePt t="28613" x="5638800" y="2997200"/>
          <p14:tracePt t="28617" x="5630863" y="3022600"/>
          <p14:tracePt t="28621" x="5621338" y="3055938"/>
          <p14:tracePt t="28625" x="5621338" y="3063875"/>
          <p14:tracePt t="28629" x="5621338" y="3097213"/>
          <p14:tracePt t="28633" x="5621338" y="3114675"/>
          <p14:tracePt t="28637" x="5613400" y="3140075"/>
          <p14:tracePt t="28641" x="5613400" y="3155950"/>
          <p14:tracePt t="28645" x="5613400" y="3181350"/>
          <p14:tracePt t="28653" x="5613400" y="3189288"/>
          <p14:tracePt t="28657" x="5613400" y="3198813"/>
          <p14:tracePt t="28673" x="5613400" y="3206750"/>
          <p14:tracePt t="28921" x="5605463" y="3206750"/>
          <p14:tracePt t="28945" x="5597525" y="3214688"/>
          <p14:tracePt t="28977" x="5588000" y="3214688"/>
          <p14:tracePt t="28989" x="5580063" y="3214688"/>
          <p14:tracePt t="29009" x="5572125" y="3214688"/>
          <p14:tracePt t="29020" x="5554663" y="3222625"/>
          <p14:tracePt t="29022" x="5546725" y="3222625"/>
          <p14:tracePt t="29025" x="5538788" y="3232150"/>
          <p14:tracePt t="29029" x="5529263" y="3232150"/>
          <p14:tracePt t="29033" x="5529263" y="3240088"/>
          <p14:tracePt t="29037" x="5521325" y="3240088"/>
          <p14:tracePt t="29041" x="5513388" y="3240088"/>
          <p14:tracePt t="29045" x="5503863" y="3240088"/>
          <p14:tracePt t="29049" x="5503863" y="3248025"/>
          <p14:tracePt t="29053" x="5495925" y="3248025"/>
          <p14:tracePt t="29065" x="5487988" y="3257550"/>
          <p14:tracePt t="29077" x="5487988" y="3265488"/>
          <p14:tracePt t="29103" x="5487988" y="3273425"/>
          <p14:tracePt t="29107" x="5495925" y="3290888"/>
          <p14:tracePt t="29111" x="5521325" y="3306763"/>
          <p14:tracePt t="29115" x="5538788" y="3316288"/>
          <p14:tracePt t="29119" x="5580063" y="3349625"/>
          <p14:tracePt t="29123" x="5605463" y="3365500"/>
          <p14:tracePt t="29127" x="5664200" y="3416300"/>
          <p14:tracePt t="29131" x="5689600" y="3424238"/>
          <p14:tracePt t="29135" x="5789613" y="3492500"/>
          <p14:tracePt t="29139" x="5840413" y="3517900"/>
          <p14:tracePt t="29143" x="5865813" y="3541713"/>
          <p14:tracePt t="29147" x="5940425" y="3576638"/>
          <p14:tracePt t="29151" x="6008688" y="3617913"/>
          <p14:tracePt t="29155" x="6134100" y="3694113"/>
          <p14:tracePt t="29159" x="6218238" y="3752850"/>
          <p14:tracePt t="29163" x="6359525" y="3835400"/>
          <p14:tracePt t="29167" x="6453188" y="3903663"/>
          <p14:tracePt t="29171" x="6535738" y="3970338"/>
          <p14:tracePt t="29175" x="6637338" y="4046538"/>
          <p14:tracePt t="29179" x="6796088" y="4171950"/>
          <p14:tracePt t="29183" x="6897688" y="4248150"/>
          <p14:tracePt t="29187" x="7064375" y="4381500"/>
          <p14:tracePt t="29191" x="7165975" y="4473575"/>
          <p14:tracePt t="29195" x="7265988" y="4549775"/>
          <p14:tracePt t="29199" x="7416800" y="4684713"/>
          <p14:tracePt t="29203" x="7500938" y="4776788"/>
          <p14:tracePt t="29207" x="7635875" y="4894263"/>
          <p14:tracePt t="29211" x="7702550" y="4968875"/>
          <p14:tracePt t="29215" x="7778750" y="5053013"/>
          <p14:tracePt t="29219" x="7853363" y="5129213"/>
          <p14:tracePt t="29223" x="7945438" y="5229225"/>
          <p14:tracePt t="29227" x="8013700" y="5295900"/>
          <p14:tracePt t="29231" x="8062913" y="5372100"/>
          <p14:tracePt t="29235" x="8139113" y="5448300"/>
          <p14:tracePt t="29239" x="8180388" y="5497513"/>
          <p14:tracePt t="29243" x="8223250" y="5548313"/>
          <p14:tracePt t="29247" x="8264525" y="5599113"/>
          <p14:tracePt t="29251" x="8307388" y="5665788"/>
          <p14:tracePt t="29255" x="8332788" y="5691188"/>
          <p14:tracePt t="29259" x="8356600" y="5716588"/>
          <p14:tracePt t="29263" x="8391525" y="5775325"/>
          <p14:tracePt t="29267" x="8399463" y="5783263"/>
          <p14:tracePt t="29271" x="8415338" y="5808663"/>
          <p14:tracePt t="29275" x="8415338" y="5816600"/>
          <p14:tracePt t="29279" x="8432800" y="5842000"/>
          <p14:tracePt t="29287" x="8440738" y="5859463"/>
          <p14:tracePt t="29291" x="8440738" y="5867400"/>
          <p14:tracePt t="29295" x="8450263" y="5867400"/>
          <p14:tracePt t="29297" x="8450263" y="5884863"/>
          <p14:tracePt t="29305" x="8450263" y="5892800"/>
          <p14:tracePt t="29313" x="8450263" y="5900738"/>
          <p14:tracePt t="29325" x="8450263" y="5908675"/>
          <p14:tracePt t="29329" x="8440738" y="5918200"/>
          <p14:tracePt t="29337" x="8440738" y="5926138"/>
          <p14:tracePt t="29341" x="8440738" y="5934075"/>
          <p14:tracePt t="29349" x="8432800" y="5943600"/>
          <p14:tracePt t="29353" x="8432800" y="5951538"/>
          <p14:tracePt t="29357" x="8424863" y="5959475"/>
          <p14:tracePt t="29361" x="8415338" y="5959475"/>
          <p14:tracePt t="29365" x="8407400" y="5969000"/>
          <p14:tracePt t="29369" x="8399463" y="5984875"/>
          <p14:tracePt t="29377" x="8391525" y="6002338"/>
          <p14:tracePt t="29385" x="8374063" y="6018213"/>
          <p14:tracePt t="29389" x="8374063" y="6027738"/>
          <p14:tracePt t="29393" x="8356600" y="6043613"/>
          <p14:tracePt t="29401" x="8340725" y="6061075"/>
          <p14:tracePt t="29405" x="8340725" y="6069013"/>
          <p14:tracePt t="29409" x="8340725" y="6076950"/>
          <p14:tracePt t="29413" x="8332788" y="6086475"/>
          <p14:tracePt t="29417" x="8332788" y="6094413"/>
          <p14:tracePt t="29421" x="8332788" y="6110288"/>
          <p14:tracePt t="29425" x="8323263" y="6119813"/>
          <p14:tracePt t="29429" x="8323263" y="6127750"/>
          <p14:tracePt t="29433" x="8323263" y="6135688"/>
          <p14:tracePt t="29437" x="8315325" y="6145213"/>
          <p14:tracePt t="29441" x="8315325" y="6153150"/>
          <p14:tracePt t="29449" x="8297863" y="6169025"/>
          <p14:tracePt t="29454" x="8297863" y="6186488"/>
          <p14:tracePt t="29457" x="8289925" y="6203950"/>
          <p14:tracePt t="29461" x="8281988" y="6211888"/>
          <p14:tracePt t="29465" x="8274050" y="6227763"/>
          <p14:tracePt t="29469" x="8264525" y="6237288"/>
          <p14:tracePt t="29473" x="8264525" y="6245225"/>
          <p14:tracePt t="29477" x="8239125" y="6270625"/>
          <p14:tracePt t="29481" x="8231188" y="6278563"/>
          <p14:tracePt t="29485" x="8215313" y="6303963"/>
          <p14:tracePt t="29489" x="8205788" y="6321425"/>
          <p14:tracePt t="29493" x="8180388" y="6345238"/>
          <p14:tracePt t="29495" x="8164513" y="6354763"/>
          <p14:tracePt t="29499" x="8147050" y="6396038"/>
          <p14:tracePt t="29503" x="8131175" y="6403975"/>
          <p14:tracePt t="29507" x="8121650" y="6421438"/>
          <p14:tracePt t="29511" x="8088313" y="6446838"/>
          <p14:tracePt t="29515" x="8088313" y="6454775"/>
          <p14:tracePt t="29519" x="8072438" y="6472238"/>
          <p14:tracePt t="29523" x="8062913" y="6480175"/>
          <p14:tracePt t="29527" x="8054975" y="6488113"/>
          <p14:tracePt t="29535" x="8047038" y="6497638"/>
          <p14:tracePt t="29547" x="8039100" y="6497638"/>
          <p14:tracePt t="29857" x="8047038" y="6497638"/>
          <p14:tracePt t="29861" x="8047038" y="6488113"/>
          <p14:tracePt t="29869" x="8054975" y="6488113"/>
          <p14:tracePt t="29877" x="8062913" y="6480175"/>
          <p14:tracePt t="29881" x="8072438" y="6480175"/>
          <p14:tracePt t="29885" x="8072438" y="6472238"/>
          <p14:tracePt t="29891" x="8080375" y="6472238"/>
          <p14:tracePt t="30237" x="8088313" y="6472238"/>
          <p14:tracePt t="30241" x="8088313" y="6462713"/>
          <p14:tracePt t="30245" x="8113713" y="6462713"/>
          <p14:tracePt t="30249" x="8121650" y="6462713"/>
          <p14:tracePt t="30254" x="8156575" y="6462713"/>
          <p14:tracePt t="30257" x="8180388" y="6454775"/>
          <p14:tracePt t="30261" x="8231188" y="6454775"/>
          <p14:tracePt t="30265" x="8248650" y="6454775"/>
          <p14:tracePt t="30269" x="8307388" y="6446838"/>
          <p14:tracePt t="30273" x="8323263" y="6446838"/>
          <p14:tracePt t="30277" x="8391525" y="6438900"/>
          <p14:tracePt t="30281" x="8415338" y="6438900"/>
          <p14:tracePt t="30283" x="8440738" y="6438900"/>
          <p14:tracePt t="30287" x="8499475" y="6429375"/>
          <p14:tracePt t="30291" x="8524875" y="6429375"/>
          <p14:tracePt t="30295" x="8583613" y="6429375"/>
          <p14:tracePt t="30299" x="8609013" y="6429375"/>
          <p14:tracePt t="30304" x="8659813" y="6429375"/>
          <p14:tracePt t="30307" x="8675688" y="6429375"/>
          <p14:tracePt t="30311" x="8718550" y="6429375"/>
          <p14:tracePt t="30315" x="8743950" y="6429375"/>
          <p14:tracePt t="30319" x="8785225" y="6429375"/>
          <p14:tracePt t="30323" x="8802688" y="6429375"/>
          <p14:tracePt t="30327" x="8836025" y="6429375"/>
          <p14:tracePt t="30331" x="8851900" y="6438900"/>
          <p14:tracePt t="30337" x="8877300" y="6438900"/>
          <p14:tracePt t="30339" x="8894763" y="6438900"/>
          <p14:tracePt t="30343" x="8920163" y="6446838"/>
          <p14:tracePt t="30347" x="8936038" y="6446838"/>
          <p14:tracePt t="30355" x="8961438" y="6446838"/>
          <p14:tracePt t="30359" x="8969375" y="6446838"/>
          <p14:tracePt t="30363" x="8978900" y="6446838"/>
          <p14:tracePt t="30367" x="8986838" y="6446838"/>
          <p14:tracePt t="30371" x="9002713" y="6446838"/>
          <p14:tracePt t="30375" x="9012238" y="6446838"/>
          <p14:tracePt t="30379" x="9028113" y="6446838"/>
          <p14:tracePt t="30383" x="9045575" y="6446838"/>
          <p14:tracePt t="30387" x="9070975" y="6438900"/>
          <p14:tracePt t="30391" x="9078913" y="6429375"/>
          <p14:tracePt t="30395" x="9086850" y="6429375"/>
          <p14:tracePt t="30399" x="9104313" y="6429375"/>
          <p14:tracePt t="30404" x="9120188" y="6421438"/>
          <p14:tracePt t="30407" x="9145588" y="6403975"/>
          <p14:tracePt t="30411" x="9155113" y="6403975"/>
          <p14:tracePt t="30415" x="9178925" y="6396038"/>
          <p14:tracePt t="30419" x="9196388" y="6388100"/>
          <p14:tracePt t="30423" x="9229725" y="6370638"/>
          <p14:tracePt t="30427" x="9237663" y="6370638"/>
          <p14:tracePt t="30431" x="9255125" y="6362700"/>
          <p14:tracePt t="30435" x="9280525" y="6345238"/>
          <p14:tracePt t="30439" x="9288463" y="6337300"/>
          <p14:tracePt t="30443" x="9331325" y="6321425"/>
          <p14:tracePt t="30447" x="9339263" y="6311900"/>
          <p14:tracePt t="30451" x="9364663" y="6286500"/>
          <p14:tracePt t="30455" x="9380538" y="6286500"/>
          <p14:tracePt t="30459" x="9413875" y="6262688"/>
          <p14:tracePt t="30463" x="9423400" y="6253163"/>
          <p14:tracePt t="30467" x="9439275" y="6245225"/>
          <p14:tracePt t="30471" x="9472613" y="6219825"/>
          <p14:tracePt t="30473" x="9490075" y="6211888"/>
          <p14:tracePt t="30477" x="9523413" y="6186488"/>
          <p14:tracePt t="30481" x="9531350" y="6186488"/>
          <p14:tracePt t="30485" x="9566275" y="6153150"/>
          <p14:tracePt t="30489" x="9574213" y="6145213"/>
          <p14:tracePt t="30493" x="9582150" y="6135688"/>
          <p14:tracePt t="30497" x="9625013" y="6110288"/>
          <p14:tracePt t="30501" x="9640888" y="6094413"/>
          <p14:tracePt t="30505" x="9666288" y="6069013"/>
          <p14:tracePt t="30509" x="9683750" y="6051550"/>
          <p14:tracePt t="30513" x="9717088" y="6035675"/>
          <p14:tracePt t="30517" x="9732963" y="6018213"/>
          <p14:tracePt t="30521" x="9766300" y="5992813"/>
          <p14:tracePt t="30525" x="9775825" y="5984875"/>
          <p14:tracePt t="30529" x="9791700" y="5976938"/>
          <p14:tracePt t="30533" x="9817100" y="5951538"/>
          <p14:tracePt t="30537" x="9825038" y="5951538"/>
          <p14:tracePt t="30541" x="9850438" y="5934075"/>
          <p14:tracePt t="30545" x="9875838" y="5918200"/>
          <p14:tracePt t="30549" x="9893300" y="5900738"/>
          <p14:tracePt t="30553" x="9901238" y="5900738"/>
          <p14:tracePt t="30557" x="9918700" y="5892800"/>
          <p14:tracePt t="30565" x="9926638" y="5884863"/>
          <p14:tracePt t="30573" x="9934575" y="5884863"/>
          <p14:tracePt t="30657" x="9934575" y="5875338"/>
          <p14:tracePt t="30665" x="9934575" y="5867400"/>
          <p14:tracePt t="30675" x="9934575" y="5859463"/>
          <p14:tracePt t="30687" x="9934575" y="5849938"/>
          <p14:tracePt t="30695" x="9934575" y="5842000"/>
          <p14:tracePt t="30699" x="9934575" y="5834063"/>
          <p14:tracePt t="30703" x="9934575" y="5800725"/>
          <p14:tracePt t="30707" x="9926638" y="5791200"/>
          <p14:tracePt t="30711" x="9926638" y="5775325"/>
          <p14:tracePt t="30715" x="9918700" y="5767388"/>
          <p14:tracePt t="30719" x="9901238" y="5741988"/>
          <p14:tracePt t="30723" x="9901238" y="5724525"/>
          <p14:tracePt t="30727" x="9875838" y="5699125"/>
          <p14:tracePt t="30731" x="9867900" y="5683250"/>
          <p14:tracePt t="30735" x="9834563" y="5657850"/>
          <p14:tracePt t="30739" x="9825038" y="5649913"/>
          <p14:tracePt t="30743" x="9801225" y="5614988"/>
          <p14:tracePt t="30747" x="9791700" y="5614988"/>
          <p14:tracePt t="30751" x="9775825" y="5599113"/>
          <p14:tracePt t="30755" x="9766300" y="5591175"/>
          <p14:tracePt t="30759" x="9750425" y="5581650"/>
          <p14:tracePt t="30763" x="9725025" y="5556250"/>
          <p14:tracePt t="30767" x="9717088" y="5548313"/>
          <p14:tracePt t="30771" x="9683750" y="5548313"/>
          <p14:tracePt t="30779" x="9674225" y="5548313"/>
          <p14:tracePt t="30783" x="9666288" y="5548313"/>
          <p14:tracePt t="30800" x="9658350" y="5548313"/>
          <p14:tracePt t="30804" x="9648825" y="5556250"/>
          <p14:tracePt t="30807" x="9648825" y="5565775"/>
          <p14:tracePt t="30811" x="9648825" y="5573713"/>
          <p14:tracePt t="30815" x="9648825" y="5581650"/>
          <p14:tracePt t="30819" x="9640888" y="5599113"/>
          <p14:tracePt t="30823" x="9625013" y="5657850"/>
          <p14:tracePt t="30827" x="9615488" y="5673725"/>
          <p14:tracePt t="30831" x="9615488" y="5732463"/>
          <p14:tracePt t="30835" x="9607550" y="5749925"/>
          <p14:tracePt t="30839" x="9590088" y="5808663"/>
          <p14:tracePt t="30843" x="9590088" y="5826125"/>
          <p14:tracePt t="30848" x="9574213" y="5884863"/>
          <p14:tracePt t="30851" x="9566275" y="5900738"/>
          <p14:tracePt t="30855" x="9566275" y="5943600"/>
          <p14:tracePt t="30859" x="9566275" y="5959475"/>
          <p14:tracePt t="30863" x="9556750" y="5984875"/>
          <p14:tracePt t="30865" x="9548813" y="5992813"/>
          <p14:tracePt t="30869" x="9548813" y="6010275"/>
          <p14:tracePt t="30873" x="9540875" y="6027738"/>
          <p14:tracePt t="30877" x="9540875" y="6035675"/>
          <p14:tracePt t="30881" x="9540875" y="6043613"/>
          <p14:tracePt t="30885" x="9540875" y="6051550"/>
          <p14:tracePt t="30889" x="9540875" y="6061075"/>
          <p14:tracePt t="30897" x="9540875" y="6069013"/>
          <p14:tracePt t="30977" x="9540875" y="6051550"/>
          <p14:tracePt t="30981" x="9540875" y="6043613"/>
          <p14:tracePt t="30985" x="9548813" y="6027738"/>
          <p14:tracePt t="30989" x="9548813" y="6010275"/>
          <p14:tracePt t="30993" x="9556750" y="5976938"/>
          <p14:tracePt t="30997" x="9566275" y="5969000"/>
          <p14:tracePt t="31001" x="9574213" y="5959475"/>
          <p14:tracePt t="31005" x="9582150" y="5926138"/>
          <p14:tracePt t="31009" x="9590088" y="5908675"/>
          <p14:tracePt t="31013" x="9599613" y="5884863"/>
          <p14:tracePt t="31017" x="9607550" y="5867400"/>
          <p14:tracePt t="31021" x="9632950" y="5849938"/>
          <p14:tracePt t="31038" x="9674225" y="5783263"/>
          <p14:tracePt t="31041" x="9674225" y="5775325"/>
          <p14:tracePt t="31045" x="9691688" y="5767388"/>
          <p14:tracePt t="31049" x="9707563" y="5741988"/>
          <p14:tracePt t="31057" x="9725025" y="5724525"/>
          <p14:tracePt t="31061" x="9742488" y="5716588"/>
          <p14:tracePt t="31063" x="9750425" y="5708650"/>
          <p14:tracePt t="31067" x="9758363" y="5708650"/>
          <p14:tracePt t="31071" x="9766300" y="5699125"/>
          <p14:tracePt t="31075" x="9775825" y="5691188"/>
          <p14:tracePt t="31083" x="9783763" y="5691188"/>
          <p14:tracePt t="31087" x="9791700" y="5691188"/>
          <p14:tracePt t="31091" x="9801225" y="5691188"/>
          <p14:tracePt t="31099" x="9809163" y="5691188"/>
          <p14:tracePt t="31107" x="9825038" y="5699125"/>
          <p14:tracePt t="31111" x="9825038" y="5708650"/>
          <p14:tracePt t="31115" x="9834563" y="5716588"/>
          <p14:tracePt t="31119" x="9842500" y="5732463"/>
          <p14:tracePt t="31123" x="9850438" y="5741988"/>
          <p14:tracePt t="31127" x="9859963" y="5775325"/>
          <p14:tracePt t="31131" x="9875838" y="5783263"/>
          <p14:tracePt t="31135" x="9893300" y="5816600"/>
          <p14:tracePt t="31139" x="9901238" y="5842000"/>
          <p14:tracePt t="31143" x="9926638" y="5875338"/>
          <p14:tracePt t="31147" x="9934575" y="5892800"/>
          <p14:tracePt t="31151" x="9942513" y="5908675"/>
          <p14:tracePt t="31155" x="9959975" y="5959475"/>
          <p14:tracePt t="31159" x="9967913" y="5984875"/>
          <p14:tracePt t="31163" x="9985375" y="6035675"/>
          <p14:tracePt t="31167" x="9993313" y="6051550"/>
          <p14:tracePt t="31171" x="10001250" y="6094413"/>
          <p14:tracePt t="31175" x="10010775" y="6110288"/>
          <p14:tracePt t="31179" x="10010775" y="6127750"/>
          <p14:tracePt t="31183" x="10010775" y="6169025"/>
          <p14:tracePt t="31187" x="10010775" y="6178550"/>
          <p14:tracePt t="31191" x="10010775" y="6203950"/>
          <p14:tracePt t="31195" x="10010775" y="6211888"/>
          <p14:tracePt t="31199" x="10010775" y="6227763"/>
          <p14:tracePt t="31204" x="10010775" y="6237288"/>
          <p14:tracePt t="31207" x="10010775" y="6245225"/>
          <p14:tracePt t="31215" x="10010775" y="6253163"/>
          <p14:tracePt t="31261" x="10010775" y="6245225"/>
          <p14:tracePt t="31269" x="10010775" y="6211888"/>
          <p14:tracePt t="31273" x="10018713" y="6211888"/>
          <p14:tracePt t="31277" x="10018713" y="6186488"/>
          <p14:tracePt t="31281" x="10026650" y="6178550"/>
          <p14:tracePt t="31285" x="10026650" y="6161088"/>
          <p14:tracePt t="31289" x="10026650" y="6145213"/>
          <p14:tracePt t="31293" x="10026650" y="6119813"/>
          <p14:tracePt t="31301" x="10036175" y="6102350"/>
          <p14:tracePt t="31305" x="10044113" y="6086475"/>
          <p14:tracePt t="31313" x="10044113" y="6076950"/>
          <p14:tracePt t="31321" x="10052050" y="6061075"/>
          <p14:tracePt t="31333" x="10052050" y="6051550"/>
          <p14:tracePt t="31345" x="10059988" y="6051550"/>
          <p14:tracePt t="31503" x="10059988" y="6043613"/>
          <p14:tracePt t="31515" x="10069513" y="6043613"/>
          <p14:tracePt t="31657" x="10059988" y="6043613"/>
          <p14:tracePt t="31681" x="10059988" y="6035675"/>
          <p14:tracePt t="31689" x="10059988" y="6018213"/>
          <p14:tracePt t="31697" x="10059988" y="6002338"/>
          <p14:tracePt t="31701" x="10059988" y="5992813"/>
          <p14:tracePt t="31706" x="10059988" y="5969000"/>
          <p14:tracePt t="31709" x="10059988" y="5959475"/>
          <p14:tracePt t="31713" x="10059988" y="5951538"/>
          <p14:tracePt t="31717" x="10069513" y="5934075"/>
          <p14:tracePt t="31721" x="10069513" y="5926138"/>
          <p14:tracePt t="31725" x="10069513" y="5918200"/>
          <p14:tracePt t="31729" x="10077450" y="5908675"/>
          <p14:tracePt t="31737" x="10077450" y="5892800"/>
          <p14:tracePt t="31745" x="10077450" y="5884863"/>
          <p14:tracePt t="32069" x="10077450" y="5892800"/>
          <p14:tracePt t="32073" x="10077450" y="5900738"/>
          <p14:tracePt t="32085" x="10077450" y="5908675"/>
          <p14:tracePt t="32114" x="10069513" y="5908675"/>
          <p14:tracePt t="32121" x="10069513" y="5918200"/>
          <p14:tracePt t="32130" x="10059988" y="5926138"/>
          <p14:tracePt t="32133" x="10052050" y="5926138"/>
          <p14:tracePt t="32137" x="10044113" y="5934075"/>
          <p14:tracePt t="32141" x="10036175" y="5934075"/>
          <p14:tracePt t="32145" x="10026650" y="5943600"/>
          <p14:tracePt t="32149" x="10010775" y="5951538"/>
          <p14:tracePt t="32153" x="10001250" y="5951538"/>
          <p14:tracePt t="32157" x="9985375" y="5969000"/>
          <p14:tracePt t="32161" x="9977438" y="5969000"/>
          <p14:tracePt t="32165" x="9952038" y="5992813"/>
          <p14:tracePt t="32169" x="9934575" y="5992813"/>
          <p14:tracePt t="32173" x="9918700" y="6010275"/>
          <p14:tracePt t="32177" x="9883775" y="6027738"/>
          <p14:tracePt t="32181" x="9859963" y="6035675"/>
          <p14:tracePt t="32185" x="9825038" y="6061075"/>
          <p14:tracePt t="32189" x="9766300" y="6086475"/>
          <p14:tracePt t="32193" x="9707563" y="6119813"/>
          <p14:tracePt t="32197" x="9699625" y="6119813"/>
          <p14:tracePt t="32201" x="9666288" y="6127750"/>
          <p14:tracePt t="32205" x="9640888" y="6145213"/>
          <p14:tracePt t="32209" x="9607550" y="6161088"/>
          <p14:tracePt t="32213" x="9556750" y="6178550"/>
          <p14:tracePt t="32217" x="9515475" y="6194425"/>
          <p14:tracePt t="32221" x="9490075" y="6194425"/>
          <p14:tracePt t="32225" x="9464675" y="6211888"/>
          <p14:tracePt t="32229" x="9423400" y="6227763"/>
          <p14:tracePt t="32233" x="9380538" y="6245225"/>
          <p14:tracePt t="32235" x="9355138" y="6253163"/>
          <p14:tracePt t="32241" x="9305925" y="6253163"/>
          <p14:tracePt t="32245" x="9288463" y="6262688"/>
          <p14:tracePt t="32247" x="9237663" y="6270625"/>
          <p14:tracePt t="32251" x="9213850" y="6278563"/>
          <p14:tracePt t="32255" x="9196388" y="6278563"/>
          <p14:tracePt t="32259" x="9163050" y="6286500"/>
          <p14:tracePt t="32263" x="9145588" y="6286500"/>
          <p14:tracePt t="32267" x="9104313" y="6296025"/>
          <p14:tracePt t="32271" x="9086850" y="6303963"/>
          <p14:tracePt t="32275" x="9037638" y="6303963"/>
          <p14:tracePt t="32279" x="9020175" y="6311900"/>
          <p14:tracePt t="32283" x="8978900" y="6311900"/>
          <p14:tracePt t="32287" x="8961438" y="6311900"/>
          <p14:tracePt t="32291" x="8943975" y="6311900"/>
          <p14:tracePt t="32295" x="8902700" y="6321425"/>
          <p14:tracePt t="32299" x="8885238" y="6321425"/>
          <p14:tracePt t="32304" x="8843963" y="6321425"/>
          <p14:tracePt t="32307" x="8818563" y="6321425"/>
          <p14:tracePt t="32311" x="8777288" y="6321425"/>
          <p14:tracePt t="32315" x="8767763" y="6321425"/>
          <p14:tracePt t="32319" x="8743950" y="6321425"/>
          <p14:tracePt t="32323" x="8726488" y="6321425"/>
          <p14:tracePt t="32327" x="8701088" y="6321425"/>
          <p14:tracePt t="32331" x="8693150" y="6311900"/>
          <p14:tracePt t="32335" x="8675688" y="6311900"/>
          <p14:tracePt t="32339" x="8659813" y="6303963"/>
          <p14:tracePt t="32343" x="8650288" y="6303963"/>
          <p14:tracePt t="32347" x="8634413" y="6296025"/>
          <p14:tracePt t="32351" x="8626475" y="6296025"/>
          <p14:tracePt t="32355" x="8609013" y="6286500"/>
          <p14:tracePt t="32363" x="8591550" y="6278563"/>
          <p14:tracePt t="32367" x="8583613" y="6278563"/>
          <p14:tracePt t="32375" x="8567738" y="6270625"/>
          <p14:tracePt t="32383" x="8558213" y="6262688"/>
          <p14:tracePt t="32387" x="8550275" y="6262688"/>
          <p14:tracePt t="32391" x="8550275" y="6253163"/>
          <p14:tracePt t="32395" x="8542338" y="6245225"/>
          <p14:tracePt t="32404" x="8532813" y="6237288"/>
          <p14:tracePt t="32407" x="8524875" y="6237288"/>
          <p14:tracePt t="32411" x="8516938" y="6227763"/>
          <p14:tracePt t="32419" x="8516938" y="6219825"/>
          <p14:tracePt t="32423" x="8509000" y="6219825"/>
          <p14:tracePt t="32431" x="8509000" y="6211888"/>
          <p14:tracePt t="32437" x="8499475" y="6211888"/>
          <p14:tracePt t="32445" x="8491538" y="6203950"/>
          <p14:tracePt t="32493" x="8491538" y="6194425"/>
          <p14:tracePt t="32501" x="8491538" y="6186488"/>
          <p14:tracePt t="32513" x="8491538" y="6178550"/>
          <p14:tracePt t="32517" x="8499475" y="6169025"/>
          <p14:tracePt t="32533" x="8499475" y="6153150"/>
          <p14:tracePt t="32541" x="8516938" y="6127750"/>
          <p14:tracePt t="32545" x="8532813" y="6110288"/>
          <p14:tracePt t="32554" x="8550275" y="6102350"/>
          <p14:tracePt t="32557" x="8558213" y="6094413"/>
          <p14:tracePt t="32561" x="8567738" y="6086475"/>
          <p14:tracePt t="32565" x="8591550" y="6069013"/>
          <p14:tracePt t="32569" x="8601075" y="6061075"/>
          <p14:tracePt t="32573" x="8626475" y="6043613"/>
          <p14:tracePt t="32577" x="8642350" y="6027738"/>
          <p14:tracePt t="32581" x="8667750" y="6010275"/>
          <p14:tracePt t="32585" x="8675688" y="6002338"/>
          <p14:tracePt t="32589" x="8693150" y="5984875"/>
          <p14:tracePt t="32593" x="8701088" y="5984875"/>
          <p14:tracePt t="32597" x="8718550" y="5969000"/>
          <p14:tracePt t="32601" x="8751888" y="5951538"/>
          <p14:tracePt t="32605" x="8759825" y="5943600"/>
          <p14:tracePt t="32609" x="8793163" y="5918200"/>
          <p14:tracePt t="32613" x="8810625" y="5908675"/>
          <p14:tracePt t="32617" x="8836025" y="5892800"/>
          <p14:tracePt t="32621" x="8843963" y="5875338"/>
          <p14:tracePt t="32625" x="8861425" y="5867400"/>
          <p14:tracePt t="32627" x="8894763" y="5842000"/>
          <p14:tracePt t="32631" x="8910638" y="5834063"/>
          <p14:tracePt t="32635" x="8936038" y="5816600"/>
          <p14:tracePt t="32639" x="8943975" y="5808663"/>
          <p14:tracePt t="32643" x="8961438" y="5808663"/>
          <p14:tracePt t="32647" x="8978900" y="5783263"/>
          <p14:tracePt t="32651" x="8986838" y="5783263"/>
          <p14:tracePt t="32655" x="9012238" y="5757863"/>
          <p14:tracePt t="32659" x="9020175" y="5757863"/>
          <p14:tracePt t="32663" x="9037638" y="5741988"/>
          <p14:tracePt t="32667" x="9045575" y="5741988"/>
          <p14:tracePt t="32675" x="9061450" y="5724525"/>
          <p14:tracePt t="32679" x="9078913" y="5724525"/>
          <p14:tracePt t="32683" x="9086850" y="5716588"/>
          <p14:tracePt t="32687" x="9086850" y="5708650"/>
          <p14:tracePt t="32691" x="9096375" y="5708650"/>
          <p14:tracePt t="32695" x="9104313" y="5699125"/>
          <p14:tracePt t="32699" x="9112250" y="5699125"/>
          <p14:tracePt t="32703" x="9120188" y="5699125"/>
          <p14:tracePt t="32707" x="9129713" y="5691188"/>
          <p14:tracePt t="32711" x="9137650" y="5683250"/>
          <p14:tracePt t="32719" x="9145588" y="5683250"/>
          <p14:tracePt t="32723" x="9155113" y="5673725"/>
          <p14:tracePt t="32731" x="9163050" y="5673725"/>
          <p14:tracePt t="32743" x="9178925" y="5665788"/>
          <p14:tracePt t="32751" x="9178925" y="5657850"/>
          <p14:tracePt t="32759" x="9188450" y="5657850"/>
          <p14:tracePt t="32870" x="9188450" y="5649913"/>
          <p14:tracePt t="32873" x="9178925" y="5649913"/>
          <p14:tracePt t="32877" x="9170988" y="5649913"/>
          <p14:tracePt t="32881" x="9163050" y="5649913"/>
          <p14:tracePt t="32885" x="9145588" y="5649913"/>
          <p14:tracePt t="32889" x="9120188" y="5649913"/>
          <p14:tracePt t="32893" x="9086850" y="5640388"/>
          <p14:tracePt t="32897" x="9061450" y="5632450"/>
          <p14:tracePt t="32901" x="9045575" y="5632450"/>
          <p14:tracePt t="32905" x="8986838" y="5614988"/>
          <p14:tracePt t="32909" x="8961438" y="5607050"/>
          <p14:tracePt t="32913" x="8885238" y="5599113"/>
          <p14:tracePt t="32917" x="8851900" y="5591175"/>
          <p14:tracePt t="32921" x="8777288" y="5581650"/>
          <p14:tracePt t="32925" x="8734425" y="5581650"/>
          <p14:tracePt t="32929" x="8650288" y="5581650"/>
          <p14:tracePt t="32933" x="8609013" y="5573713"/>
          <p14:tracePt t="32938" x="8575675" y="5573713"/>
          <p14:tracePt t="32941" x="8491538" y="5573713"/>
          <p14:tracePt t="32945" x="8450263" y="5573713"/>
          <p14:tracePt t="32949" x="8356600" y="5573713"/>
          <p14:tracePt t="32953" x="8340725" y="5573713"/>
          <p14:tracePt t="32957" x="8281988" y="5573713"/>
          <p14:tracePt t="32961" x="8223250" y="5573713"/>
          <p14:tracePt t="32965" x="8180388" y="5573713"/>
          <p14:tracePt t="32969" x="8131175" y="5573713"/>
          <p14:tracePt t="32973" x="8080375" y="5573713"/>
          <p14:tracePt t="32977" x="8021638" y="5581650"/>
          <p14:tracePt t="32981" x="7970838" y="5591175"/>
          <p14:tracePt t="32985" x="7912100" y="5599113"/>
          <p14:tracePt t="32989" x="7878763" y="5599113"/>
          <p14:tracePt t="32993" x="7837488" y="5614988"/>
          <p14:tracePt t="32997" x="7804150" y="5624513"/>
          <p14:tracePt t="33001" x="7769225" y="5640388"/>
          <p14:tracePt t="33005" x="7720013" y="5657850"/>
          <p14:tracePt t="33009" x="7694613" y="5665788"/>
          <p14:tracePt t="33013" x="7661275" y="5673725"/>
          <p14:tracePt t="33017" x="7635875" y="5683250"/>
          <p14:tracePt t="33021" x="7610475" y="5699125"/>
          <p14:tracePt t="33023" x="7585075" y="5708650"/>
          <p14:tracePt t="33027" x="7559675" y="5716588"/>
          <p14:tracePt t="33031" x="7534275" y="5732463"/>
          <p14:tracePt t="33035" x="7518400" y="5732463"/>
          <p14:tracePt t="33039" x="7493000" y="5757863"/>
          <p14:tracePt t="33043" x="7475538" y="5767388"/>
          <p14:tracePt t="33047" x="7451725" y="5775325"/>
          <p14:tracePt t="33051" x="7442200" y="5783263"/>
          <p14:tracePt t="33055" x="7434263" y="5791200"/>
          <p14:tracePt t="33059" x="7408863" y="5800725"/>
          <p14:tracePt t="33067" x="7392988" y="5808663"/>
          <p14:tracePt t="33071" x="7383463" y="5808663"/>
          <p14:tracePt t="33075" x="7375525" y="5816600"/>
          <p14:tracePt t="33083" x="7367588" y="5816600"/>
          <p14:tracePt t="33273" x="7367588" y="5826125"/>
          <p14:tracePt t="33277" x="7367588" y="5842000"/>
          <p14:tracePt t="33281" x="7367588" y="5849938"/>
          <p14:tracePt t="33285" x="7367588" y="5859463"/>
          <p14:tracePt t="33289" x="7367588" y="5875338"/>
          <p14:tracePt t="33293" x="7375525" y="5900738"/>
          <p14:tracePt t="33297" x="7375525" y="5908675"/>
          <p14:tracePt t="33301" x="7383463" y="5934075"/>
          <p14:tracePt t="33305" x="7383463" y="5943600"/>
          <p14:tracePt t="33309" x="7383463" y="5959475"/>
          <p14:tracePt t="33313" x="7383463" y="5969000"/>
          <p14:tracePt t="33317" x="7383463" y="5984875"/>
          <p14:tracePt t="33321" x="7383463" y="6018213"/>
          <p14:tracePt t="33325" x="7383463" y="6027738"/>
          <p14:tracePt t="33329" x="7383463" y="6061075"/>
          <p14:tracePt t="33333" x="7383463" y="6086475"/>
          <p14:tracePt t="33337" x="7383463" y="6094413"/>
          <p14:tracePt t="33341" x="7383463" y="6135688"/>
          <p14:tracePt t="33345" x="7383463" y="6153150"/>
          <p14:tracePt t="33349" x="7383463" y="6186488"/>
          <p14:tracePt t="33353" x="7383463" y="6203950"/>
          <p14:tracePt t="33357" x="7383463" y="6245225"/>
          <p14:tracePt t="33361" x="7383463" y="6262688"/>
          <p14:tracePt t="33365" x="7383463" y="6278563"/>
          <p14:tracePt t="33369" x="7375525" y="6311900"/>
          <p14:tracePt t="33373" x="7375525" y="6329363"/>
          <p14:tracePt t="33377" x="7375525" y="6362700"/>
          <p14:tracePt t="33381" x="7375525" y="6370638"/>
          <p14:tracePt t="33385" x="7367588" y="6388100"/>
          <p14:tracePt t="33389" x="7367588" y="6403975"/>
          <p14:tracePt t="33397" x="7367588" y="6421438"/>
          <p14:tracePt t="33401" x="7367588" y="6429375"/>
          <p14:tracePt t="33411" x="7367588" y="6438900"/>
          <p14:tracePt t="33686" x="7367588" y="6446838"/>
          <p14:tracePt t="33693" x="7383463" y="6438900"/>
          <p14:tracePt t="33697" x="7392988" y="6429375"/>
          <p14:tracePt t="33701" x="7426325" y="6413500"/>
          <p14:tracePt t="33705" x="7451725" y="6403975"/>
          <p14:tracePt t="33709" x="7500938" y="6380163"/>
          <p14:tracePt t="33713" x="7518400" y="6370638"/>
          <p14:tracePt t="33717" x="7534275" y="6362700"/>
          <p14:tracePt t="33721" x="7593013" y="6345238"/>
          <p14:tracePt t="33725" x="7618413" y="6337300"/>
          <p14:tracePt t="33729" x="7686675" y="6329363"/>
          <p14:tracePt t="33733" x="7710488" y="6329363"/>
          <p14:tracePt t="33738" x="7786688" y="6329363"/>
          <p14:tracePt t="33741" x="7812088" y="6329363"/>
          <p14:tracePt t="33745" x="7878763" y="6329363"/>
          <p14:tracePt t="33749" x="7904163" y="6329363"/>
          <p14:tracePt t="33753" x="7937500" y="6329363"/>
          <p14:tracePt t="33757" x="8004175" y="6329363"/>
          <p14:tracePt t="33761" x="8029575" y="6329363"/>
          <p14:tracePt t="33765" x="8097838" y="6329363"/>
          <p14:tracePt t="33769" x="8121650" y="6329363"/>
          <p14:tracePt t="33773" x="8180388" y="6329363"/>
          <p14:tracePt t="33777" x="8215313" y="6329363"/>
          <p14:tracePt t="33781" x="8281988" y="6329363"/>
          <p14:tracePt t="33785" x="8307388" y="6329363"/>
          <p14:tracePt t="33789" x="8332788" y="6337300"/>
          <p14:tracePt t="33793" x="8391525" y="6345238"/>
          <p14:tracePt t="33797" x="8415338" y="6354763"/>
          <p14:tracePt t="33801" x="8458200" y="6362700"/>
          <p14:tracePt t="33804" x="8474075" y="6362700"/>
          <p14:tracePt t="33807" x="8509000" y="6362700"/>
          <p14:tracePt t="33811" x="8516938" y="6370638"/>
          <p14:tracePt t="33815" x="8550275" y="6370638"/>
          <p14:tracePt t="33819" x="8567738" y="6380163"/>
          <p14:tracePt t="33823" x="8591550" y="6380163"/>
          <p14:tracePt t="33831" x="8601075" y="6380163"/>
          <p14:tracePt t="33835" x="8616950" y="6380163"/>
          <p14:tracePt t="33839" x="8626475" y="6380163"/>
          <p14:tracePt t="33843" x="8634413" y="6380163"/>
          <p14:tracePt t="33851" x="8650288" y="6380163"/>
          <p14:tracePt t="33859" x="8659813" y="6380163"/>
          <p14:tracePt t="33867" x="8667750" y="6380163"/>
          <p14:tracePt t="33927" x="8667750" y="6388100"/>
          <p14:tracePt t="33935" x="8667750" y="6396038"/>
          <p14:tracePt t="33939" x="8659813" y="6396038"/>
          <p14:tracePt t="33947" x="8642350" y="6403975"/>
          <p14:tracePt t="33955" x="8626475" y="6421438"/>
          <p14:tracePt t="33959" x="8609013" y="6429375"/>
          <p14:tracePt t="33963" x="8609013" y="6438900"/>
          <p14:tracePt t="33967" x="8591550" y="6446838"/>
          <p14:tracePt t="33971" x="8575675" y="6446838"/>
          <p14:tracePt t="33975" x="8558213" y="6454775"/>
          <p14:tracePt t="33979" x="8550275" y="6462713"/>
          <p14:tracePt t="33983" x="8532813" y="6472238"/>
          <p14:tracePt t="33988" x="8516938" y="6472238"/>
          <p14:tracePt t="33991" x="8499475" y="6480175"/>
          <p14:tracePt t="33999" x="8466138" y="6488113"/>
          <p14:tracePt t="34001" x="8432800" y="6488113"/>
          <p14:tracePt t="34006" x="8415338" y="6488113"/>
          <p14:tracePt t="34009" x="8382000" y="6488113"/>
          <p14:tracePt t="34013" x="8366125" y="6488113"/>
          <p14:tracePt t="34017" x="8332788" y="6488113"/>
          <p14:tracePt t="34037" x="8197850" y="6488113"/>
          <p14:tracePt t="34041" x="8180388" y="6488113"/>
          <p14:tracePt t="34045" x="8156575" y="6480175"/>
          <p14:tracePt t="34050" x="8139113" y="6472238"/>
          <p14:tracePt t="34054" x="8113713" y="6462713"/>
          <p14:tracePt t="34058" x="8105775" y="6462713"/>
          <p14:tracePt t="34061" x="8088313" y="6454775"/>
          <p14:tracePt t="34065" x="8080375" y="6454775"/>
          <p14:tracePt t="34070" x="8072438" y="6446838"/>
          <p14:tracePt t="34073" x="8062913" y="6446838"/>
          <p14:tracePt t="34081" x="8054975" y="6438900"/>
          <p14:tracePt t="34089" x="8047038" y="6429375"/>
          <p14:tracePt t="34093" x="8039100" y="6429375"/>
          <p14:tracePt t="34101" x="8039100" y="6421438"/>
          <p14:tracePt t="34106" x="8029575" y="6421438"/>
          <p14:tracePt t="34118" x="8029575" y="6413500"/>
          <p14:tracePt t="34130" x="8021638" y="6403975"/>
          <p14:tracePt t="34138" x="8021638" y="6396038"/>
          <p14:tracePt t="34145" x="8013700" y="6388100"/>
          <p14:tracePt t="34149" x="8013700" y="6380163"/>
          <p14:tracePt t="34157" x="8004175" y="6362700"/>
          <p14:tracePt t="34165" x="8004175" y="6345238"/>
          <p14:tracePt t="34173" x="8004175" y="6337300"/>
          <p14:tracePt t="34185" x="8004175" y="6329363"/>
          <p14:tracePt t="34193" x="8004175" y="6321425"/>
          <p14:tracePt t="34199" x="8004175" y="6311900"/>
          <p14:tracePt t="34215" x="8004175" y="6303963"/>
          <p14:tracePt t="34251" x="8013700" y="6296025"/>
          <p14:tracePt t="34263" x="8021638" y="6296025"/>
          <p14:tracePt t="34283" x="8029575" y="6296025"/>
          <p14:tracePt t="34316" x="8021638" y="6303963"/>
          <p14:tracePt t="34320" x="8021638" y="6311900"/>
          <p14:tracePt t="34323" x="8013700" y="6321425"/>
          <p14:tracePt t="34335" x="7996238" y="6337300"/>
          <p14:tracePt t="34343" x="7980363" y="6345238"/>
          <p14:tracePt t="34347" x="7980363" y="6354763"/>
          <p14:tracePt t="34351" x="7970838" y="6354763"/>
          <p14:tracePt t="34355" x="7970838" y="6362700"/>
          <p14:tracePt t="34359" x="7962900" y="6362700"/>
          <p14:tracePt t="34363" x="7954963" y="6362700"/>
          <p14:tracePt t="34371" x="7945438" y="6370638"/>
          <p14:tracePt t="34383" x="7937500" y="6370638"/>
          <p14:tracePt t="34399" x="7929563" y="6380163"/>
          <p14:tracePt t="34457" x="7921625" y="6380163"/>
          <p14:tracePt t="34465" x="7912100" y="6380163"/>
          <p14:tracePt t="34490" x="7904163" y="6380163"/>
          <p14:tracePt t="34509" x="7896225" y="6380163"/>
          <p14:tracePt t="34525" x="7886700" y="6380163"/>
          <p14:tracePt t="34533" x="7878763" y="6380163"/>
          <p14:tracePt t="34545" x="7870825" y="6380163"/>
          <p14:tracePt t="34550" x="7870825" y="6388100"/>
          <p14:tracePt t="34553" x="7862888" y="6388100"/>
          <p14:tracePt t="34565" x="7853363" y="6388100"/>
          <p14:tracePt t="34573" x="7845425" y="6388100"/>
          <p14:tracePt t="34585" x="7845425" y="6396038"/>
          <p14:tracePt t="34589" x="7837488" y="6396038"/>
          <p14:tracePt t="34620" x="7827963" y="6396038"/>
          <p14:tracePt t="34691" x="7827963" y="6388100"/>
          <p14:tracePt t="34699" x="7827963" y="6380163"/>
          <p14:tracePt t="34703" x="7827963" y="6370638"/>
          <p14:tracePt t="34711" x="7837488" y="6362700"/>
          <p14:tracePt t="34715" x="7837488" y="6354763"/>
          <p14:tracePt t="34720" x="7845425" y="6354763"/>
          <p14:tracePt t="34727" x="7853363" y="6345238"/>
          <p14:tracePt t="34743" x="7862888" y="6337300"/>
          <p14:tracePt t="34759" x="7870825" y="6337300"/>
          <p14:tracePt t="34794" x="7878763" y="6337300"/>
          <p14:tracePt t="34902" x="7878763" y="6345238"/>
          <p14:tracePt t="34996" x="7886700" y="6345238"/>
          <p14:tracePt t="35019" x="7896225" y="6345238"/>
          <p14:tracePt t="35023" x="7904163" y="6337300"/>
          <p14:tracePt t="35027" x="7912100" y="6329363"/>
          <p14:tracePt t="35035" x="7921625" y="6321425"/>
          <p14:tracePt t="35043" x="7929563" y="6311900"/>
          <p14:tracePt t="35051" x="7937500" y="6303963"/>
          <p14:tracePt t="35055" x="7945438" y="6296025"/>
          <p14:tracePt t="35063" x="7954963" y="6286500"/>
          <p14:tracePt t="35072" x="7970838" y="6278563"/>
          <p14:tracePt t="35079" x="7980363" y="6270625"/>
          <p14:tracePt t="35083" x="7988300" y="6262688"/>
          <p14:tracePt t="35087" x="7996238" y="6253163"/>
          <p14:tracePt t="35091" x="8004175" y="6245225"/>
          <p14:tracePt t="35095" x="8013700" y="6245225"/>
          <p14:tracePt t="35099" x="8029575" y="6237288"/>
          <p14:tracePt t="35103" x="8039100" y="6227763"/>
          <p14:tracePt t="35111" x="8054975" y="6219825"/>
          <p14:tracePt t="35115" x="8062913" y="6211888"/>
          <p14:tracePt t="35119" x="8072438" y="6211888"/>
          <p14:tracePt t="35127" x="8088313" y="6203950"/>
          <p14:tracePt t="35135" x="8097838" y="6203950"/>
          <p14:tracePt t="35139" x="8113713" y="6203950"/>
          <p14:tracePt t="35147" x="8121650" y="6194425"/>
          <p14:tracePt t="35151" x="8131175" y="6186488"/>
          <p14:tracePt t="35155" x="8139113" y="6186488"/>
          <p14:tracePt t="35159" x="8172450" y="6186488"/>
          <p14:tracePt t="35163" x="8180388" y="6186488"/>
          <p14:tracePt t="35167" x="8197850" y="6186488"/>
          <p14:tracePt t="35171" x="8205788" y="6186488"/>
          <p14:tracePt t="35173" x="8215313" y="6186488"/>
          <p14:tracePt t="35177" x="8239125" y="6186488"/>
          <p14:tracePt t="35181" x="8256588" y="6186488"/>
          <p14:tracePt t="35185" x="8274050" y="6186488"/>
          <p14:tracePt t="35189" x="8281988" y="6186488"/>
          <p14:tracePt t="35194" x="8315325" y="6186488"/>
          <p14:tracePt t="35197" x="8323263" y="6186488"/>
          <p14:tracePt t="35201" x="8340725" y="6186488"/>
          <p14:tracePt t="35206" x="8356600" y="6186488"/>
          <p14:tracePt t="35209" x="8374063" y="6186488"/>
          <p14:tracePt t="35213" x="8407400" y="6186488"/>
          <p14:tracePt t="35217" x="8424863" y="6186488"/>
          <p14:tracePt t="35222" x="8466138" y="6186488"/>
          <p14:tracePt t="35225" x="8483600" y="6186488"/>
          <p14:tracePt t="35229" x="8499475" y="6186488"/>
          <p14:tracePt t="35233" x="8542338" y="6186488"/>
          <p14:tracePt t="35237" x="8558213" y="6186488"/>
          <p14:tracePt t="35241" x="8616950" y="6186488"/>
          <p14:tracePt t="35245" x="8634413" y="6186488"/>
          <p14:tracePt t="35249" x="8685213" y="6186488"/>
          <p14:tracePt t="35254" x="8701088" y="6186488"/>
          <p14:tracePt t="35258" x="8718550" y="6186488"/>
          <p14:tracePt t="35261" x="8767763" y="6186488"/>
          <p14:tracePt t="35265" x="8785225" y="6186488"/>
          <p14:tracePt t="35269" x="8826500" y="6186488"/>
          <p14:tracePt t="35273" x="8851900" y="6186488"/>
          <p14:tracePt t="35277" x="8869363" y="6186488"/>
          <p14:tracePt t="35281" x="8910638" y="6186488"/>
          <p14:tracePt t="35285" x="8928100" y="6186488"/>
          <p14:tracePt t="35289" x="8961438" y="6186488"/>
          <p14:tracePt t="35293" x="8969375" y="6186488"/>
          <p14:tracePt t="35297" x="9002713" y="6186488"/>
          <p14:tracePt t="35301" x="9012238" y="6186488"/>
          <p14:tracePt t="35305" x="9028113" y="6186488"/>
          <p14:tracePt t="35309" x="9061450" y="6186488"/>
          <p14:tracePt t="35313" x="9070975" y="6186488"/>
          <p14:tracePt t="35317" x="9104313" y="6186488"/>
          <p14:tracePt t="35321" x="9112250" y="6186488"/>
          <p14:tracePt t="35325" x="9137650" y="6186488"/>
          <p14:tracePt t="35329" x="9155113" y="6186488"/>
          <p14:tracePt t="35333" x="9163050" y="6186488"/>
          <p14:tracePt t="35337" x="9188450" y="6186488"/>
          <p14:tracePt t="35341" x="9204325" y="6186488"/>
          <p14:tracePt t="35345" x="9237663" y="6186488"/>
          <p14:tracePt t="35349" x="9247188" y="6186488"/>
          <p14:tracePt t="35353" x="9263063" y="6186488"/>
          <p14:tracePt t="35357" x="9296400" y="6178550"/>
          <p14:tracePt t="35361" x="9305925" y="6178550"/>
          <p14:tracePt t="35365" x="9339263" y="6178550"/>
          <p14:tracePt t="35370" x="9355138" y="6178550"/>
          <p14:tracePt t="35371" x="9390063" y="6178550"/>
          <p14:tracePt t="35375" x="9398000" y="6178550"/>
          <p14:tracePt t="35380" x="9413875" y="6178550"/>
          <p14:tracePt t="35383" x="9448800" y="6178550"/>
          <p14:tracePt t="35387" x="9464675" y="6178550"/>
          <p14:tracePt t="35391" x="9490075" y="6178550"/>
          <p14:tracePt t="35395" x="9498013" y="6178550"/>
          <p14:tracePt t="35399" x="9507538" y="6178550"/>
          <p14:tracePt t="35404" x="9531350" y="6178550"/>
          <p14:tracePt t="35407" x="9548813" y="6178550"/>
          <p14:tracePt t="35411" x="9566275" y="6178550"/>
          <p14:tracePt t="35415" x="9574213" y="6178550"/>
          <p14:tracePt t="35419" x="9590088" y="6178550"/>
          <p14:tracePt t="35423" x="9599613" y="6178550"/>
          <p14:tracePt t="35427" x="9615488" y="6178550"/>
          <p14:tracePt t="35431" x="9625013" y="6178550"/>
          <p14:tracePt t="35435" x="9632950" y="6178550"/>
          <p14:tracePt t="35439" x="9640888" y="6178550"/>
          <p14:tracePt t="35443" x="9648825" y="6178550"/>
          <p14:tracePt t="35447" x="9666288" y="6178550"/>
          <p14:tracePt t="35455" x="9674225" y="6178550"/>
          <p14:tracePt t="35459" x="9691688" y="6178550"/>
          <p14:tracePt t="35463" x="9699625" y="6178550"/>
          <p14:tracePt t="35468" x="9707563" y="6178550"/>
          <p14:tracePt t="35475" x="9717088" y="6178550"/>
          <p14:tracePt t="35479" x="9732963" y="6178550"/>
          <p14:tracePt t="35487" x="9750425" y="6178550"/>
          <p14:tracePt t="35495" x="9758363" y="6178550"/>
          <p14:tracePt t="35499" x="9766300" y="6178550"/>
          <p14:tracePt t="35507" x="9775825" y="6178550"/>
          <p14:tracePt t="35511" x="9783763" y="6178550"/>
          <p14:tracePt t="35527" x="9791700" y="6178550"/>
          <p14:tracePt t="35532" x="9801225" y="6178550"/>
          <p14:tracePt t="35540" x="9809163" y="6178550"/>
          <p14:tracePt t="35543" x="9817100" y="6178550"/>
          <p14:tracePt t="35551" x="9825038" y="6178550"/>
          <p14:tracePt t="35555" x="9834563" y="6178550"/>
          <p14:tracePt t="35565" x="9842500" y="6178550"/>
          <p14:tracePt t="35577" x="9850438" y="6178550"/>
          <p14:tracePt t="35590" x="9859963" y="6178550"/>
          <p14:tracePt t="35606" x="9867900" y="6178550"/>
          <p14:tracePt t="35629" x="9875838" y="6178550"/>
          <p14:tracePt t="35642" x="9875838" y="6186488"/>
          <p14:tracePt t="35654" x="9875838" y="6194425"/>
          <p14:tracePt t="35657" x="9883775" y="6194425"/>
          <p14:tracePt t="35661" x="9883775" y="6203950"/>
          <p14:tracePt t="35665" x="9883775" y="6211888"/>
          <p14:tracePt t="35669" x="9883775" y="6219825"/>
          <p14:tracePt t="35673" x="9883775" y="6227763"/>
          <p14:tracePt t="35681" x="9883775" y="6245225"/>
          <p14:tracePt t="35685" x="9883775" y="6253163"/>
          <p14:tracePt t="35693" x="9883775" y="6262688"/>
          <p14:tracePt t="35697" x="9883775" y="6270625"/>
          <p14:tracePt t="35701" x="9883775" y="6278563"/>
          <p14:tracePt t="35710" x="9883775" y="6296025"/>
          <p14:tracePt t="35713" x="9883775" y="6303963"/>
          <p14:tracePt t="35722" x="9875838" y="6311900"/>
          <p14:tracePt t="35725" x="9875838" y="6321425"/>
          <p14:tracePt t="35729" x="9867900" y="6329363"/>
          <p14:tracePt t="35738" x="9859963" y="6337300"/>
          <p14:tracePt t="35746" x="9859963" y="6345238"/>
          <p14:tracePt t="35749" x="9850438" y="6345238"/>
          <p14:tracePt t="35758" x="9842500" y="6354763"/>
          <p14:tracePt t="35761" x="9834563" y="6362700"/>
          <p14:tracePt t="35763" x="9825038" y="6370638"/>
          <p14:tracePt t="35771" x="9817100" y="6370638"/>
          <p14:tracePt t="35775" x="9809163" y="6380163"/>
          <p14:tracePt t="35792" x="9801225" y="6380163"/>
          <p14:tracePt t="35795" x="9791700" y="6388100"/>
          <p14:tracePt t="35799" x="9783763" y="6396038"/>
          <p14:tracePt t="35808" x="9775825" y="6396038"/>
          <p14:tracePt t="35811" x="9775825" y="6403975"/>
          <p14:tracePt t="35816" x="9758363" y="6403975"/>
          <p14:tracePt t="35823" x="9758363" y="6413500"/>
          <p14:tracePt t="35827" x="9750425" y="6413500"/>
          <p14:tracePt t="35835" x="9742488" y="6413500"/>
          <p14:tracePt t="35839" x="9732963" y="6421438"/>
          <p14:tracePt t="35843" x="9725025" y="6421438"/>
          <p14:tracePt t="35847" x="9725025" y="6429375"/>
          <p14:tracePt t="35851" x="9707563" y="6429375"/>
          <p14:tracePt t="35859" x="9699625" y="6429375"/>
          <p14:tracePt t="35864" x="9691688" y="6429375"/>
          <p14:tracePt t="35872" x="9683750" y="6438900"/>
          <p14:tracePt t="35879" x="9674225" y="6438900"/>
          <p14:tracePt t="35883" x="9666288" y="6438900"/>
          <p14:tracePt t="35887" x="9658350" y="6438900"/>
          <p14:tracePt t="35895" x="9640888" y="6446838"/>
          <p14:tracePt t="35903" x="9632950" y="6446838"/>
          <p14:tracePt t="35907" x="9615488" y="6446838"/>
          <p14:tracePt t="35915" x="9599613" y="6446838"/>
          <p14:tracePt t="35920" x="9590088" y="6446838"/>
          <p14:tracePt t="35927" x="9531350" y="6446838"/>
          <p14:tracePt t="35935" x="9507538" y="6446838"/>
          <p14:tracePt t="35940" x="9498013" y="6446838"/>
          <p14:tracePt t="35943" x="9490075" y="6446838"/>
          <p14:tracePt t="35947" x="9464675" y="6454775"/>
          <p14:tracePt t="35951" x="9456738" y="6454775"/>
          <p14:tracePt t="35955" x="9431338" y="6454775"/>
          <p14:tracePt t="35957" x="9423400" y="6454775"/>
          <p14:tracePt t="35961" x="9398000" y="6462713"/>
          <p14:tracePt t="35966" x="9390063" y="6462713"/>
          <p14:tracePt t="35970" x="9364663" y="6462713"/>
          <p14:tracePt t="35978" x="9355138" y="6462713"/>
          <p14:tracePt t="35981" x="9331325" y="6472238"/>
          <p14:tracePt t="35985" x="9321800" y="6472238"/>
          <p14:tracePt t="35989" x="9305925" y="6480175"/>
          <p14:tracePt t="35993" x="9296400" y="6480175"/>
          <p14:tracePt t="35997" x="9280525" y="6480175"/>
          <p14:tracePt t="36001" x="9272588" y="6488113"/>
          <p14:tracePt t="36005" x="9263063" y="6488113"/>
          <p14:tracePt t="36009" x="9247188" y="6488113"/>
          <p14:tracePt t="36013" x="9237663" y="6488113"/>
          <p14:tracePt t="36017" x="9229725" y="6488113"/>
          <p14:tracePt t="36022" x="9221788" y="6497638"/>
          <p14:tracePt t="36029" x="9204325" y="6497638"/>
          <p14:tracePt t="36037" x="9196388" y="6497638"/>
          <p14:tracePt t="36041" x="9188450" y="6497638"/>
          <p14:tracePt t="36045" x="9170988" y="6497638"/>
          <p14:tracePt t="36049" x="9163050" y="6497638"/>
          <p14:tracePt t="36054" x="9155113" y="6497638"/>
          <p14:tracePt t="36058" x="9137650" y="6497638"/>
          <p14:tracePt t="36061" x="9129713" y="6505575"/>
          <p14:tracePt t="36065" x="9112250" y="6505575"/>
          <p14:tracePt t="36069" x="9104313" y="6505575"/>
          <p14:tracePt t="36073" x="9086850" y="6505575"/>
          <p14:tracePt t="36077" x="9061450" y="6505575"/>
          <p14:tracePt t="36081" x="9053513" y="6505575"/>
          <p14:tracePt t="36085" x="9020175" y="6505575"/>
          <p14:tracePt t="36089" x="9002713" y="6505575"/>
          <p14:tracePt t="36093" x="8969375" y="6505575"/>
          <p14:tracePt t="36097" x="8961438" y="6505575"/>
          <p14:tracePt t="36101" x="8943975" y="6505575"/>
          <p14:tracePt t="36105" x="8910638" y="6505575"/>
          <p14:tracePt t="36109" x="8894763" y="6505575"/>
          <p14:tracePt t="36113" x="8861425" y="6505575"/>
          <p14:tracePt t="36117" x="8843963" y="6505575"/>
          <p14:tracePt t="36121" x="8836025" y="6505575"/>
          <p14:tracePt t="36125" x="8802688" y="6505575"/>
          <p14:tracePt t="36129" x="8793163" y="6505575"/>
          <p14:tracePt t="36133" x="8759825" y="6505575"/>
          <p14:tracePt t="36137" x="8743950" y="6505575"/>
          <p14:tracePt t="36141" x="8718550" y="6505575"/>
          <p14:tracePt t="36145" x="8709025" y="6505575"/>
          <p14:tracePt t="36149" x="8701088" y="6505575"/>
          <p14:tracePt t="36153" x="8667750" y="6497638"/>
          <p14:tracePt t="36171" x="8591550" y="6497638"/>
          <p14:tracePt t="36173" x="8583613" y="6497638"/>
          <p14:tracePt t="36175" x="8567738" y="6497638"/>
          <p14:tracePt t="36179" x="8542338" y="6497638"/>
          <p14:tracePt t="36183" x="8524875" y="6497638"/>
          <p14:tracePt t="36188" x="8499475" y="6497638"/>
          <p14:tracePt t="36191" x="8491538" y="6497638"/>
          <p14:tracePt t="36195" x="8483600" y="6497638"/>
          <p14:tracePt t="36199" x="8450263" y="6497638"/>
          <p14:tracePt t="36204" x="8432800" y="6497638"/>
          <p14:tracePt t="36208" x="8407400" y="6497638"/>
          <p14:tracePt t="36211" x="8399463" y="6488113"/>
          <p14:tracePt t="36215" x="8366125" y="6488113"/>
          <p14:tracePt t="36220" x="8356600" y="6488113"/>
          <p14:tracePt t="36223" x="8348663" y="6488113"/>
          <p14:tracePt t="36227" x="8323263" y="6480175"/>
          <p14:tracePt t="36231" x="8307388" y="6480175"/>
          <p14:tracePt t="36235" x="8281988" y="6480175"/>
          <p14:tracePt t="36239" x="8274050" y="6480175"/>
          <p14:tracePt t="36243" x="8264525" y="6480175"/>
          <p14:tracePt t="36247" x="8248650" y="6480175"/>
          <p14:tracePt t="36251" x="8231188" y="6480175"/>
          <p14:tracePt t="36255" x="8215313" y="6480175"/>
          <p14:tracePt t="36263" x="8197850" y="6480175"/>
          <p14:tracePt t="36267" x="8180388" y="6480175"/>
          <p14:tracePt t="36275" x="8164513" y="6480175"/>
          <p14:tracePt t="36279" x="8156575" y="6480175"/>
          <p14:tracePt t="36283" x="8147050" y="6480175"/>
          <p14:tracePt t="36291" x="8139113" y="6480175"/>
          <p14:tracePt t="36295" x="8131175" y="6480175"/>
          <p14:tracePt t="36299" x="8121650" y="6480175"/>
          <p14:tracePt t="36307" x="8113713" y="6480175"/>
          <p14:tracePt t="36311" x="8105775" y="6480175"/>
          <p14:tracePt t="36320" x="8097838" y="6480175"/>
          <p14:tracePt t="36332" x="8088313" y="6480175"/>
          <p14:tracePt t="36344" x="8072438" y="6480175"/>
          <p14:tracePt t="36350" x="8062913" y="6480175"/>
          <p14:tracePt t="36364" x="8047038" y="6480175"/>
          <p14:tracePt t="36370" x="8039100" y="6480175"/>
          <p14:tracePt t="36373" x="8021638" y="6480175"/>
          <p14:tracePt t="36381" x="8004175" y="6480175"/>
          <p14:tracePt t="36385" x="7962900" y="6480175"/>
          <p14:tracePt t="36389" x="7937500" y="6480175"/>
          <p14:tracePt t="36393" x="7921625" y="6480175"/>
          <p14:tracePt t="36397" x="7912100" y="6480175"/>
          <p14:tracePt t="36401" x="7886700" y="6472238"/>
          <p14:tracePt t="36405" x="7878763" y="6472238"/>
          <p14:tracePt t="36409" x="7862888" y="6462713"/>
          <p14:tracePt t="36413" x="7853363" y="6462713"/>
          <p14:tracePt t="36417" x="7837488" y="6462713"/>
          <p14:tracePt t="36422" x="7827963" y="6462713"/>
          <p14:tracePt t="36425" x="7812088" y="6446838"/>
          <p14:tracePt t="36429" x="7804150" y="6446838"/>
          <p14:tracePt t="36433" x="7794625" y="6446838"/>
          <p14:tracePt t="36438" x="7794625" y="6438900"/>
          <p14:tracePt t="36441" x="7786688" y="6438900"/>
          <p14:tracePt t="36445" x="7786688" y="6429375"/>
          <p14:tracePt t="36449" x="7778750" y="6421438"/>
          <p14:tracePt t="36458" x="7778750" y="6413500"/>
          <p14:tracePt t="36462" x="7769225" y="6413500"/>
          <p14:tracePt t="36465" x="7761288" y="6403975"/>
          <p14:tracePt t="36473" x="7761288" y="6388100"/>
          <p14:tracePt t="36477" x="7761288" y="6380163"/>
          <p14:tracePt t="36481" x="7761288" y="6370638"/>
          <p14:tracePt t="36486" x="7761288" y="6362700"/>
          <p14:tracePt t="36489" x="7753350" y="6354763"/>
          <p14:tracePt t="36494" x="7753350" y="6329363"/>
          <p14:tracePt t="36497" x="7753350" y="6321425"/>
          <p14:tracePt t="36501" x="7753350" y="6303963"/>
          <p14:tracePt t="36510" x="7753350" y="6296025"/>
          <p14:tracePt t="36513" x="7753350" y="6286500"/>
          <p14:tracePt t="36522" x="7753350" y="6270625"/>
          <p14:tracePt t="36534" x="7753350" y="6262688"/>
          <p14:tracePt t="36542" x="7761288" y="6253163"/>
          <p14:tracePt t="36547" x="7769225" y="6245225"/>
          <p14:tracePt t="36554" x="7778750" y="6245225"/>
          <p14:tracePt t="36555" x="7778750" y="6237288"/>
          <p14:tracePt t="36560" x="7786688" y="6227763"/>
          <p14:tracePt t="36568" x="7804150" y="6219825"/>
          <p14:tracePt t="36575" x="7812088" y="6211888"/>
          <p14:tracePt t="36579" x="7820025" y="6203950"/>
          <p14:tracePt t="36584" x="7827963" y="6203950"/>
          <p14:tracePt t="36588" x="7845425" y="6194425"/>
          <p14:tracePt t="36591" x="7845425" y="6186488"/>
          <p14:tracePt t="36596" x="7862888" y="6178550"/>
          <p14:tracePt t="36600" x="7870825" y="6169025"/>
          <p14:tracePt t="36604" x="7878763" y="6169025"/>
          <p14:tracePt t="36608" x="7904163" y="6161088"/>
          <p14:tracePt t="36612" x="7912100" y="6153150"/>
          <p14:tracePt t="36615" x="7929563" y="6145213"/>
          <p14:tracePt t="36620" x="7945438" y="6145213"/>
          <p14:tracePt t="36624" x="7970838" y="6135688"/>
          <p14:tracePt t="36628" x="7980363" y="6135688"/>
          <p14:tracePt t="36632" x="7988300" y="6135688"/>
          <p14:tracePt t="36635" x="8004175" y="6135688"/>
          <p14:tracePt t="36639" x="8021638" y="6127750"/>
          <p14:tracePt t="36643" x="8047038" y="6127750"/>
          <p14:tracePt t="36652" x="8072438" y="6127750"/>
          <p14:tracePt t="36656" x="8080375" y="6127750"/>
          <p14:tracePt t="36660" x="8088313" y="6127750"/>
          <p14:tracePt t="36664" x="8105775" y="6127750"/>
          <p14:tracePt t="36668" x="8121650" y="6127750"/>
          <p14:tracePt t="36672" x="8139113" y="6127750"/>
          <p14:tracePt t="36676" x="8147050" y="6127750"/>
          <p14:tracePt t="36680" x="8156575" y="6127750"/>
          <p14:tracePt t="36683" x="8189913" y="6127750"/>
          <p14:tracePt t="36687" x="8205788" y="6127750"/>
          <p14:tracePt t="36691" x="8239125" y="6127750"/>
          <p14:tracePt t="36695" x="8256588" y="6127750"/>
          <p14:tracePt t="36700" x="8289925" y="6127750"/>
          <p14:tracePt t="36703" x="8307388" y="6127750"/>
          <p14:tracePt t="36708" x="8348663" y="6127750"/>
          <p14:tracePt t="36711" x="8407400" y="6127750"/>
          <p14:tracePt t="36716" x="8432800" y="6127750"/>
          <p14:tracePt t="36720" x="8483600" y="6127750"/>
          <p14:tracePt t="36724" x="8509000" y="6127750"/>
          <p14:tracePt t="36727" x="8558213" y="6127750"/>
          <p14:tracePt t="36732" x="8583613" y="6127750"/>
          <p14:tracePt t="36736" x="8642350" y="6127750"/>
          <p14:tracePt t="36740" x="8659813" y="6127750"/>
          <p14:tracePt t="36743" x="8685213" y="6127750"/>
          <p14:tracePt t="36745" x="8734425" y="6127750"/>
          <p14:tracePt t="36750" x="8751888" y="6127750"/>
          <p14:tracePt t="36754" x="8810625" y="6127750"/>
          <p14:tracePt t="36758" x="8836025" y="6127750"/>
          <p14:tracePt t="36761" x="8877300" y="6127750"/>
          <p14:tracePt t="36765" x="8902700" y="6127750"/>
          <p14:tracePt t="36770" x="8943975" y="6127750"/>
          <p14:tracePt t="36774" x="8969375" y="6127750"/>
          <p14:tracePt t="36777" x="8986838" y="6127750"/>
          <p14:tracePt t="36781" x="9028113" y="6127750"/>
          <p14:tracePt t="36786" x="9053513" y="6127750"/>
          <p14:tracePt t="36790" x="9104313" y="6127750"/>
          <p14:tracePt t="36793" x="9120188" y="6127750"/>
          <p14:tracePt t="36798" x="9170988" y="6127750"/>
          <p14:tracePt t="36801" x="9196388" y="6127750"/>
          <p14:tracePt t="36806" x="9247188" y="6135688"/>
          <p14:tracePt t="36810" x="9263063" y="6135688"/>
          <p14:tracePt t="36814" x="9280525" y="6135688"/>
          <p14:tracePt t="36817" x="9331325" y="6135688"/>
          <p14:tracePt t="36822" x="9347200" y="6135688"/>
          <p14:tracePt t="36825" x="9390063" y="6135688"/>
          <p14:tracePt t="36830" x="9413875" y="6145213"/>
          <p14:tracePt t="36834" x="9456738" y="6153150"/>
          <p14:tracePt t="36838" x="9472613" y="6153150"/>
          <p14:tracePt t="36842" x="9515475" y="6153150"/>
          <p14:tracePt t="36845" x="9523413" y="6153150"/>
          <p14:tracePt t="36850" x="9556750" y="6161088"/>
          <p14:tracePt t="36854" x="9582150" y="6161088"/>
          <p14:tracePt t="36858" x="9590088" y="6169025"/>
          <p14:tracePt t="36862" x="9625013" y="6169025"/>
          <p14:tracePt t="36866" x="9632950" y="6178550"/>
          <p14:tracePt t="36870" x="9658350" y="6178550"/>
          <p14:tracePt t="36874" x="9674225" y="6178550"/>
          <p14:tracePt t="36878" x="9691688" y="6186488"/>
          <p14:tracePt t="36886" x="9699625" y="6186488"/>
          <p14:tracePt t="36890" x="9725025" y="6194425"/>
          <p14:tracePt t="36894" x="9732963" y="6194425"/>
          <p14:tracePt t="36897" x="9750425" y="6194425"/>
          <p14:tracePt t="36902" x="9758363" y="6194425"/>
          <p14:tracePt t="36906" x="9775825" y="6194425"/>
          <p14:tracePt t="36910" x="9783763" y="6194425"/>
          <p14:tracePt t="36918" x="9809163" y="6194425"/>
          <p14:tracePt t="36922" x="9817100" y="6203950"/>
          <p14:tracePt t="36925" x="9842500" y="6211888"/>
          <p14:tracePt t="36934" x="9859963" y="6211888"/>
          <p14:tracePt t="36938" x="9875838" y="6211888"/>
          <p14:tracePt t="36943" x="9883775" y="6219825"/>
          <p14:tracePt t="36947" x="9901238" y="6227763"/>
          <p14:tracePt t="36952" x="9909175" y="6227763"/>
          <p14:tracePt t="36956" x="9918700" y="6227763"/>
          <p14:tracePt t="36960" x="9918700" y="6237288"/>
          <p14:tracePt t="36963" x="9926638" y="6245225"/>
          <p14:tracePt t="36967" x="9934575" y="6245225"/>
          <p14:tracePt t="36971" x="9942513" y="6245225"/>
          <p14:tracePt t="36976" x="9942513" y="6253163"/>
          <p14:tracePt t="36979" x="9952038" y="6253163"/>
          <p14:tracePt t="36988" x="9952038" y="6262688"/>
          <p14:tracePt t="37000" x="9959975" y="6270625"/>
          <p14:tracePt t="37004" x="9959975" y="6278563"/>
          <p14:tracePt t="37012" x="9959975" y="6286500"/>
          <p14:tracePt t="37021" x="9959975" y="6296025"/>
          <p14:tracePt t="37024" x="9959975" y="6303963"/>
          <p14:tracePt t="37028" x="9959975" y="6321425"/>
          <p14:tracePt t="37031" x="9959975" y="6329363"/>
          <p14:tracePt t="37040" x="9959975" y="6337300"/>
          <p14:tracePt t="37044" x="9952038" y="6354763"/>
          <p14:tracePt t="37048" x="9942513" y="6362700"/>
          <p14:tracePt t="37052" x="9942513" y="6370638"/>
          <p14:tracePt t="37056" x="9926638" y="6380163"/>
          <p14:tracePt t="37060" x="9926638" y="6388100"/>
          <p14:tracePt t="37064" x="9918700" y="6388100"/>
          <p14:tracePt t="37068" x="9909175" y="6396038"/>
          <p14:tracePt t="37072" x="9901238" y="6396038"/>
          <p14:tracePt t="37080" x="9883775" y="6413500"/>
          <p14:tracePt t="37088" x="9825038" y="6446838"/>
          <p14:tracePt t="37091" x="9817100" y="6454775"/>
          <p14:tracePt t="37095" x="9809163" y="6462713"/>
          <p14:tracePt t="37099" x="9766300" y="6472238"/>
          <p14:tracePt t="37104" x="9758363" y="6472238"/>
          <p14:tracePt t="37108" x="9725025" y="6488113"/>
          <p14:tracePt t="37111" x="9707563" y="6488113"/>
          <p14:tracePt t="37116" x="9674225" y="6497638"/>
          <p14:tracePt t="37121" x="9648825" y="6505575"/>
          <p14:tracePt t="37124" x="9615488" y="6505575"/>
          <p14:tracePt t="37128" x="9607550" y="6505575"/>
          <p14:tracePt t="37132" x="9590088" y="6505575"/>
          <p14:tracePt t="37133" x="9556750" y="6513513"/>
          <p14:tracePt t="37138" x="9540875" y="6513513"/>
          <p14:tracePt t="37141" x="9507538" y="6513513"/>
          <p14:tracePt t="37146" x="9498013" y="6521450"/>
          <p14:tracePt t="37150" x="9482138" y="6521450"/>
          <p14:tracePt t="37153" x="9472613" y="6521450"/>
          <p14:tracePt t="37158" x="9448800" y="6521450"/>
          <p14:tracePt t="37162" x="9439275" y="6521450"/>
          <p14:tracePt t="37170" x="9423400" y="6521450"/>
          <p14:tracePt t="37174" x="9413875" y="6521450"/>
          <p14:tracePt t="37178" x="9390063" y="6521450"/>
          <p14:tracePt t="37182" x="9380538" y="6521450"/>
          <p14:tracePt t="37186" x="9364663" y="6521450"/>
          <p14:tracePt t="37190" x="9355138" y="6521450"/>
          <p14:tracePt t="37194" x="9347200" y="6521450"/>
          <p14:tracePt t="37198" x="9321800" y="6521450"/>
          <p14:tracePt t="37202" x="9313863" y="6521450"/>
          <p14:tracePt t="37206" x="9288463" y="6521450"/>
          <p14:tracePt t="37210" x="9272588" y="6521450"/>
          <p14:tracePt t="37214" x="9255125" y="6521450"/>
          <p14:tracePt t="37218" x="9221788" y="6530975"/>
          <p14:tracePt t="37223" x="9213850" y="6530975"/>
          <p14:tracePt t="37226" x="9178925" y="6530975"/>
          <p14:tracePt t="37230" x="9163050" y="6530975"/>
          <p14:tracePt t="37234" x="9120188" y="6530975"/>
          <p14:tracePt t="37238" x="9104313" y="6530975"/>
          <p14:tracePt t="37242" x="9086850" y="6530975"/>
          <p14:tracePt t="37246" x="9045575" y="6538913"/>
          <p14:tracePt t="37250" x="9028113" y="6538913"/>
          <p14:tracePt t="37255" x="8986838" y="6538913"/>
          <p14:tracePt t="37258" x="8969375" y="6538913"/>
          <p14:tracePt t="37262" x="8953500" y="6538913"/>
          <p14:tracePt t="37266" x="8928100" y="6538913"/>
          <p14:tracePt t="37271" x="8910638" y="6538913"/>
          <p14:tracePt t="37274" x="8885238" y="6538913"/>
          <p14:tracePt t="37278" x="8877300" y="6538913"/>
          <p14:tracePt t="37282" x="8851900" y="6538913"/>
          <p14:tracePt t="37287" x="8843963" y="6538913"/>
          <p14:tracePt t="37290" x="8826500" y="6538913"/>
          <p14:tracePt t="37294" x="8802688" y="6538913"/>
          <p14:tracePt t="37298" x="8793163" y="6538913"/>
          <p14:tracePt t="37301" x="8777288" y="6538913"/>
          <p14:tracePt t="37306" x="8767763" y="6538913"/>
          <p14:tracePt t="37310" x="8743950" y="6538913"/>
          <p14:tracePt t="37314" x="8726488" y="6538913"/>
          <p14:tracePt t="37318" x="8718550" y="6538913"/>
          <p14:tracePt t="37322" x="8693150" y="6538913"/>
          <p14:tracePt t="37326" x="8675688" y="6538913"/>
          <p14:tracePt t="37329" x="8642350" y="6538913"/>
          <p14:tracePt t="37332" x="8634413" y="6538913"/>
          <p14:tracePt t="37336" x="8616950" y="6538913"/>
          <p14:tracePt t="37340" x="8583613" y="6538913"/>
          <p14:tracePt t="37343" x="8567738" y="6538913"/>
          <p14:tracePt t="37348" x="8532813" y="6538913"/>
          <p14:tracePt t="37351" x="8516938" y="6538913"/>
          <p14:tracePt t="37356" x="8491538" y="6538913"/>
          <p14:tracePt t="37360" x="8483600" y="6538913"/>
          <p14:tracePt t="37364" x="8466138" y="6538913"/>
          <p14:tracePt t="37367" x="8440738" y="6538913"/>
          <p14:tracePt t="37372" x="8432800" y="6538913"/>
          <p14:tracePt t="37376" x="8407400" y="6538913"/>
          <p14:tracePt t="37380" x="8391525" y="6538913"/>
          <p14:tracePt t="37388" x="8374063" y="6538913"/>
          <p14:tracePt t="37392" x="8366125" y="6538913"/>
          <p14:tracePt t="37396" x="8356600" y="6538913"/>
          <p14:tracePt t="37400" x="8348663" y="6538913"/>
          <p14:tracePt t="37404" x="8340725" y="6538913"/>
          <p14:tracePt t="37416" x="8332788" y="6538913"/>
          <p14:tracePt t="37534" x="8323263" y="6538913"/>
          <p14:tracePt t="37614" x="8315325" y="65389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52065-3A2A-4C1C-654E-B2E3B131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본격적으로 전광판 개발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74C84-903D-0AD6-0EF3-7E1E8BE01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WPF</a:t>
            </a:r>
            <a:r>
              <a:rPr lang="ko-KR" altLang="en-US" sz="2000" dirty="0"/>
              <a:t>는 </a:t>
            </a:r>
            <a:r>
              <a:rPr lang="en-US" altLang="ko-KR" sz="2000" dirty="0"/>
              <a:t>Resource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Style</a:t>
            </a:r>
            <a:r>
              <a:rPr lang="ko-KR" altLang="en-US" sz="2000" dirty="0"/>
              <a:t>을 정의하지만</a:t>
            </a:r>
            <a:r>
              <a:rPr lang="en-US" altLang="ko-KR" sz="2000" dirty="0"/>
              <a:t>, Avalonia UI 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Styles </a:t>
            </a:r>
            <a:r>
              <a:rPr lang="ko-KR" altLang="en-US" sz="2000" dirty="0"/>
              <a:t>속성을 통해 </a:t>
            </a:r>
            <a:r>
              <a:rPr lang="en-US" altLang="ko-KR" sz="2000" dirty="0"/>
              <a:t>Style</a:t>
            </a:r>
            <a:r>
              <a:rPr lang="ko-KR" altLang="en-US" sz="2000" dirty="0"/>
              <a:t>을 정의한다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WPF</a:t>
            </a:r>
            <a:r>
              <a:rPr lang="ko-KR" altLang="en-US" sz="2000" dirty="0"/>
              <a:t>의 </a:t>
            </a:r>
            <a:r>
              <a:rPr lang="en-US" altLang="ko-KR" sz="2000" dirty="0"/>
              <a:t>Animation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StoryBoard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DoubleAnimation</a:t>
            </a:r>
            <a:r>
              <a:rPr lang="en-US" altLang="ko-KR" sz="2000" dirty="0"/>
              <a:t> </a:t>
            </a:r>
            <a:r>
              <a:rPr lang="ko-KR" altLang="en-US" sz="2000" dirty="0"/>
              <a:t>등의 클래스와 연계하여 애니메이션을 정의했지만</a:t>
            </a:r>
            <a:r>
              <a:rPr lang="en-US" altLang="ko-KR" sz="2000" dirty="0"/>
              <a:t>, Avalonia UI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CSS </a:t>
            </a:r>
            <a:r>
              <a:rPr lang="ko-KR" altLang="en-US" sz="2000" dirty="0"/>
              <a:t>스타일을 따르므로 </a:t>
            </a:r>
            <a:r>
              <a:rPr lang="en-US" altLang="ko-KR" sz="2000" dirty="0" err="1"/>
              <a:t>KeyFrame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Animation</a:t>
            </a:r>
            <a:r>
              <a:rPr lang="ko-KR" altLang="en-US" sz="2000" dirty="0"/>
              <a:t>을 정의한다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ViewLocator</a:t>
            </a:r>
            <a:r>
              <a:rPr lang="en-US" altLang="ko-KR" sz="2000" dirty="0"/>
              <a:t> </a:t>
            </a:r>
            <a:r>
              <a:rPr lang="ko-KR" altLang="en-US" sz="2000" dirty="0"/>
              <a:t>사용 시 </a:t>
            </a:r>
            <a:r>
              <a:rPr lang="en-US" altLang="ko-KR" sz="2000" dirty="0" err="1"/>
              <a:t>ObservableObject</a:t>
            </a:r>
            <a:r>
              <a:rPr lang="ko-KR" altLang="en-US" sz="2000" dirty="0"/>
              <a:t>는 </a:t>
            </a:r>
            <a:r>
              <a:rPr lang="en-US" altLang="ko-KR" sz="2000" dirty="0"/>
              <a:t>Attribute</a:t>
            </a:r>
            <a:r>
              <a:rPr lang="ko-KR" altLang="en-US" sz="2000" dirty="0"/>
              <a:t>형태로 적용하면 못 찾으므로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ViewLocator</a:t>
            </a:r>
            <a:r>
              <a:rPr lang="ko-KR" altLang="en-US" sz="2000" dirty="0"/>
              <a:t>가 </a:t>
            </a:r>
            <a:r>
              <a:rPr lang="en-US" altLang="ko-KR" sz="2000" dirty="0"/>
              <a:t>View</a:t>
            </a:r>
            <a:r>
              <a:rPr lang="ko-KR" altLang="en-US" sz="2000" dirty="0"/>
              <a:t>를 찾을 </a:t>
            </a:r>
            <a:r>
              <a:rPr lang="en-US" altLang="ko-KR" sz="2000" dirty="0" err="1"/>
              <a:t>MainView</a:t>
            </a:r>
            <a:r>
              <a:rPr lang="ko-KR" altLang="en-US" sz="2000" dirty="0"/>
              <a:t>는 상속형태로 정의한다</a:t>
            </a:r>
            <a:r>
              <a:rPr lang="en-US" altLang="ko-KR" sz="2000" dirty="0"/>
              <a:t>.</a:t>
            </a:r>
          </a:p>
          <a:p>
            <a:pPr lvl="1"/>
            <a:endParaRPr lang="ko-KR" altLang="en-US" sz="2000" dirty="0"/>
          </a:p>
        </p:txBody>
      </p:sp>
      <p:pic>
        <p:nvPicPr>
          <p:cNvPr id="18" name="비디오 17">
            <a:hlinkClick r:id="" action="ppaction://media"/>
            <a:extLst>
              <a:ext uri="{FF2B5EF4-FFF2-40B4-BE49-F238E27FC236}">
                <a16:creationId xmlns:a16="http://schemas.microsoft.com/office/drawing/2014/main" id="{4CF9F6BC-9EE0-2856-D2D1-92CB14E7A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93"/>
    </mc:Choice>
    <mc:Fallback>
      <p:transition spd="slow" advTm="73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" x="4338638" y="1208088"/>
          <p14:tracePt t="348" x="4254500" y="1243013"/>
          <p14:tracePt t="352" x="4229100" y="1250950"/>
          <p14:tracePt t="356" x="4221163" y="1258888"/>
          <p14:tracePt t="360" x="4211638" y="1266825"/>
          <p14:tracePt t="364" x="4187825" y="1276350"/>
          <p14:tracePt t="368" x="4170363" y="1276350"/>
          <p14:tracePt t="372" x="4152900" y="1292225"/>
          <p14:tracePt t="376" x="4137025" y="1301750"/>
          <p14:tracePt t="380" x="4119563" y="1309688"/>
          <p14:tracePt t="385" x="4103688" y="1317625"/>
          <p14:tracePt t="388" x="4086225" y="1335088"/>
          <p14:tracePt t="392" x="4070350" y="1343025"/>
          <p14:tracePt t="396" x="4052888" y="1350963"/>
          <p14:tracePt t="400" x="4027488" y="1368425"/>
          <p14:tracePt t="404" x="4011613" y="1376363"/>
          <p14:tracePt t="408" x="3994150" y="1384300"/>
          <p14:tracePt t="412" x="3976688" y="1393825"/>
          <p14:tracePt t="416" x="3952875" y="1409700"/>
          <p14:tracePt t="420" x="3935413" y="1419225"/>
          <p14:tracePt t="424" x="3917950" y="1435100"/>
          <p14:tracePt t="428" x="3902075" y="1443038"/>
          <p14:tracePt t="432" x="3876675" y="1443038"/>
          <p14:tracePt t="436" x="3843338" y="1460500"/>
          <p14:tracePt t="440" x="3817938" y="1477963"/>
          <p14:tracePt t="444" x="3792538" y="1477963"/>
          <p14:tracePt t="448" x="3767138" y="1493838"/>
          <p14:tracePt t="452" x="3741738" y="1501775"/>
          <p14:tracePt t="456" x="3692525" y="1519238"/>
          <p14:tracePt t="460" x="3667125" y="1519238"/>
          <p14:tracePt t="464" x="3616325" y="1536700"/>
          <p14:tracePt t="469" x="3575050" y="1552575"/>
          <p14:tracePt t="472" x="3532188" y="1552575"/>
          <p14:tracePt t="476" x="3482975" y="1570038"/>
          <p14:tracePt t="480" x="3440113" y="1577975"/>
          <p14:tracePt t="484" x="3398838" y="1585913"/>
          <p14:tracePt t="489" x="3330575" y="1595438"/>
          <p14:tracePt t="492" x="3281363" y="1603375"/>
          <p14:tracePt t="494" x="3230563" y="1611313"/>
          <p14:tracePt t="500" x="3171825" y="1611313"/>
          <p14:tracePt t="502" x="3113088" y="1611313"/>
          <p14:tracePt t="506" x="3071813" y="1611313"/>
          <p14:tracePt t="510" x="3021013" y="1611313"/>
          <p14:tracePt t="514" x="2978150" y="1611313"/>
          <p14:tracePt t="518" x="2928938" y="1611313"/>
          <p14:tracePt t="522" x="2886075" y="1620838"/>
          <p14:tracePt t="526" x="2852738" y="1620838"/>
          <p14:tracePt t="530" x="2819400" y="1620838"/>
          <p14:tracePt t="535" x="2778125" y="1620838"/>
          <p14:tracePt t="538" x="2743200" y="1620838"/>
          <p14:tracePt t="542" x="2719388" y="1620838"/>
          <p14:tracePt t="546" x="2693988" y="1620838"/>
          <p14:tracePt t="550" x="2668588" y="1620838"/>
          <p14:tracePt t="554" x="2643188" y="1620838"/>
          <p14:tracePt t="558" x="2635250" y="1620838"/>
          <p14:tracePt t="562" x="2609850" y="1620838"/>
          <p14:tracePt t="566" x="2592388" y="1620838"/>
          <p14:tracePt t="570" x="2576513" y="1620838"/>
          <p14:tracePt t="575" x="2551113" y="1620838"/>
          <p14:tracePt t="578" x="2533650" y="1620838"/>
          <p14:tracePt t="582" x="2508250" y="1620838"/>
          <p14:tracePt t="586" x="2484438" y="1620838"/>
          <p14:tracePt t="590" x="2459038" y="1620838"/>
          <p14:tracePt t="594" x="2433638" y="1620838"/>
          <p14:tracePt t="598" x="2408238" y="1620838"/>
          <p14:tracePt t="602" x="2374900" y="1620838"/>
          <p14:tracePt t="606" x="2341563" y="1620838"/>
          <p14:tracePt t="610" x="2298700" y="1620838"/>
          <p14:tracePt t="614" x="2273300" y="1620838"/>
          <p14:tracePt t="618" x="2232025" y="1620838"/>
          <p14:tracePt t="622" x="2198688" y="1620838"/>
          <p14:tracePt t="626" x="2155825" y="1620838"/>
          <p14:tracePt t="630" x="2122488" y="1620838"/>
          <p14:tracePt t="634" x="2073275" y="1620838"/>
          <p14:tracePt t="638" x="2030413" y="1620838"/>
          <p14:tracePt t="642" x="1997075" y="1620838"/>
          <p14:tracePt t="646" x="1955800" y="1620838"/>
          <p14:tracePt t="651" x="1912938" y="1620838"/>
          <p14:tracePt t="655" x="1879600" y="1620838"/>
          <p14:tracePt t="658" x="1828800" y="1620838"/>
          <p14:tracePt t="662" x="1795463" y="1620838"/>
          <p14:tracePt t="666" x="1754188" y="1620838"/>
          <p14:tracePt t="670" x="1728788" y="1620838"/>
          <p14:tracePt t="674" x="1685925" y="1620838"/>
          <p14:tracePt t="678" x="1652588" y="1620838"/>
          <p14:tracePt t="682" x="1619250" y="1620838"/>
          <p14:tracePt t="686" x="1593850" y="1620838"/>
          <p14:tracePt t="690" x="1560513" y="1620838"/>
          <p14:tracePt t="692" x="1535113" y="1620838"/>
          <p14:tracePt t="696" x="1501775" y="1620838"/>
          <p14:tracePt t="701" x="1476375" y="1620838"/>
          <p14:tracePt t="704" x="1450975" y="1620838"/>
          <p14:tracePt t="708" x="1427163" y="1620838"/>
          <p14:tracePt t="719" x="1376363" y="1620838"/>
          <p14:tracePt t="720" x="1358900" y="1620838"/>
          <p14:tracePt t="725" x="1333500" y="1620838"/>
          <p14:tracePt t="728" x="1300163" y="1620838"/>
          <p14:tracePt t="732" x="1284288" y="1620838"/>
          <p14:tracePt t="736" x="1258888" y="1620838"/>
          <p14:tracePt t="740" x="1250950" y="1620838"/>
          <p14:tracePt t="744" x="1216025" y="1620838"/>
          <p14:tracePt t="748" x="1208088" y="1620838"/>
          <p14:tracePt t="752" x="1182688" y="1628775"/>
          <p14:tracePt t="756" x="1141413" y="1628775"/>
          <p14:tracePt t="760" x="1133475" y="1628775"/>
          <p14:tracePt t="764" x="1098550" y="1628775"/>
          <p14:tracePt t="768" x="1090613" y="1628775"/>
          <p14:tracePt t="772" x="1082675" y="1628775"/>
          <p14:tracePt t="776" x="1065213" y="1628775"/>
          <p14:tracePt t="780" x="1031875" y="1628775"/>
          <p14:tracePt t="785" x="1006475" y="1628775"/>
          <p14:tracePt t="788" x="998538" y="1628775"/>
          <p14:tracePt t="792" x="973138" y="1636713"/>
          <p14:tracePt t="796" x="965200" y="1636713"/>
          <p14:tracePt t="801" x="939800" y="1636713"/>
          <p14:tracePt t="804" x="922338" y="1636713"/>
          <p14:tracePt t="808" x="898525" y="1636713"/>
          <p14:tracePt t="812" x="889000" y="1636713"/>
          <p14:tracePt t="816" x="863600" y="1636713"/>
          <p14:tracePt t="820" x="855663" y="1636713"/>
          <p14:tracePt t="824" x="830263" y="1636713"/>
          <p14:tracePt t="828" x="814388" y="1636713"/>
          <p14:tracePt t="832" x="796925" y="1636713"/>
          <p14:tracePt t="836" x="771525" y="1636713"/>
          <p14:tracePt t="844" x="755650" y="1636713"/>
          <p14:tracePt t="848" x="746125" y="1636713"/>
          <p14:tracePt t="852" x="722313" y="1636713"/>
          <p14:tracePt t="856" x="712788" y="1636713"/>
          <p14:tracePt t="860" x="696913" y="1636713"/>
          <p14:tracePt t="864" x="687388" y="1636713"/>
          <p14:tracePt t="868" x="679450" y="1636713"/>
          <p14:tracePt t="872" x="671513" y="1636713"/>
          <p14:tracePt t="876" x="663575" y="1636713"/>
          <p14:tracePt t="880" x="646113" y="1636713"/>
          <p14:tracePt t="885" x="638175" y="1636713"/>
          <p14:tracePt t="886" x="628650" y="1636713"/>
          <p14:tracePt t="890" x="620713" y="1636713"/>
          <p14:tracePt t="894" x="612775" y="1636713"/>
          <p14:tracePt t="902" x="604838" y="1636713"/>
          <p14:tracePt t="906" x="595313" y="1636713"/>
          <p14:tracePt t="910" x="587375" y="1636713"/>
          <p14:tracePt t="918" x="569913" y="1636713"/>
          <p14:tracePt t="922" x="561975" y="1636713"/>
          <p14:tracePt t="930" x="546100" y="1636713"/>
          <p14:tracePt t="938" x="536575" y="1636713"/>
          <p14:tracePt t="942" x="528638" y="1636713"/>
          <p14:tracePt t="946" x="520700" y="1636713"/>
          <p14:tracePt t="954" x="511175" y="1636713"/>
          <p14:tracePt t="962" x="503238" y="1636713"/>
          <p14:tracePt t="970" x="495300" y="1636713"/>
          <p14:tracePt t="978" x="487363" y="1636713"/>
          <p14:tracePt t="1022" x="477838" y="1636713"/>
          <p14:tracePt t="1148" x="487363" y="1636713"/>
          <p14:tracePt t="1168" x="495300" y="1636713"/>
          <p14:tracePt t="1192" x="503238" y="1636713"/>
          <p14:tracePt t="1216" x="511175" y="1628775"/>
          <p14:tracePt t="1240" x="520700" y="1628775"/>
          <p14:tracePt t="1244" x="528638" y="1628775"/>
          <p14:tracePt t="1260" x="536575" y="1628775"/>
          <p14:tracePt t="1282" x="546100" y="1628775"/>
          <p14:tracePt t="1306" x="554038" y="1628775"/>
          <p14:tracePt t="1327" x="561975" y="1628775"/>
          <p14:tracePt t="1351" x="561975" y="1620838"/>
          <p14:tracePt t="1397" x="569913" y="1620838"/>
          <p14:tracePt t="1443" x="579438" y="1620838"/>
          <p14:tracePt t="1508" x="587375" y="1620838"/>
          <p14:tracePt t="1533" x="595313" y="1620838"/>
          <p14:tracePt t="1577" x="604838" y="1620838"/>
          <p14:tracePt t="1601" x="612775" y="1620838"/>
          <p14:tracePt t="1620" x="620713" y="1620838"/>
          <p14:tracePt t="1628" x="628650" y="1620838"/>
          <p14:tracePt t="1644" x="638175" y="1620838"/>
          <p14:tracePt t="1670" x="646113" y="1620838"/>
          <p14:tracePt t="1686" x="654050" y="1620838"/>
          <p14:tracePt t="1698" x="663575" y="1620838"/>
          <p14:tracePt t="1735" x="671513" y="1620838"/>
          <p14:tracePt t="1767" x="679450" y="1620838"/>
          <p14:tracePt t="1791" x="687388" y="1620838"/>
          <p14:tracePt t="1803" x="696913" y="1620838"/>
          <p14:tracePt t="1826" x="704850" y="1620838"/>
          <p14:tracePt t="1846" x="712788" y="1620838"/>
          <p14:tracePt t="1854" x="722313" y="1620838"/>
          <p14:tracePt t="1858" x="730250" y="1620838"/>
          <p14:tracePt t="1866" x="738188" y="1620838"/>
          <p14:tracePt t="1873" x="746125" y="1620838"/>
          <p14:tracePt t="1876" x="755650" y="1620838"/>
          <p14:tracePt t="1880" x="763588" y="1611313"/>
          <p14:tracePt t="1885" x="771525" y="1611313"/>
          <p14:tracePt t="1889" x="781050" y="1611313"/>
          <p14:tracePt t="1892" x="788988" y="1611313"/>
          <p14:tracePt t="1898" x="804863" y="1603375"/>
          <p14:tracePt t="1904" x="822325" y="1603375"/>
          <p14:tracePt t="1908" x="839788" y="1603375"/>
          <p14:tracePt t="1912" x="855663" y="1595438"/>
          <p14:tracePt t="1916" x="873125" y="1585913"/>
          <p14:tracePt t="1920" x="881063" y="1585913"/>
          <p14:tracePt t="1925" x="906463" y="1585913"/>
          <p14:tracePt t="1928" x="914400" y="1585913"/>
          <p14:tracePt t="1932" x="947738" y="1585913"/>
          <p14:tracePt t="1936" x="965200" y="1585913"/>
          <p14:tracePt t="1940" x="998538" y="1585913"/>
          <p14:tracePt t="1944" x="1016000" y="1577975"/>
          <p14:tracePt t="1948" x="1057275" y="1577975"/>
          <p14:tracePt t="1953" x="1098550" y="1577975"/>
          <p14:tracePt t="1956" x="1123950" y="1577975"/>
          <p14:tracePt t="1960" x="1166813" y="1577975"/>
          <p14:tracePt t="1964" x="1182688" y="1577975"/>
          <p14:tracePt t="1968" x="1225550" y="1577975"/>
          <p14:tracePt t="1972" x="1241425" y="1577975"/>
          <p14:tracePt t="1976" x="1284288" y="1577975"/>
          <p14:tracePt t="1980" x="1300163" y="1577975"/>
          <p14:tracePt t="1984" x="1343025" y="1577975"/>
          <p14:tracePt t="1989" x="1358900" y="1577975"/>
          <p14:tracePt t="1992" x="1401763" y="1577975"/>
          <p14:tracePt t="1996" x="1450975" y="1577975"/>
          <p14:tracePt t="2001" x="1468438" y="1577975"/>
          <p14:tracePt t="2004" x="1509713" y="1577975"/>
          <p14:tracePt t="2008" x="1527175" y="1577975"/>
          <p14:tracePt t="2012" x="1577975" y="1577975"/>
          <p14:tracePt t="2016" x="1593850" y="1577975"/>
          <p14:tracePt t="2022" x="1652588" y="1577975"/>
          <p14:tracePt t="2024" x="1677988" y="1577975"/>
          <p14:tracePt t="2028" x="1728788" y="1577975"/>
          <p14:tracePt t="2032" x="1754188" y="1577975"/>
          <p14:tracePt t="2036" x="1812925" y="1577975"/>
          <p14:tracePt t="2040" x="1838325" y="1577975"/>
          <p14:tracePt t="2044" x="1897063" y="1577975"/>
          <p14:tracePt t="2048" x="1963738" y="1577975"/>
          <p14:tracePt t="2052" x="1989138" y="1577975"/>
          <p14:tracePt t="2056" x="2047875" y="1577975"/>
          <p14:tracePt t="2060" x="2073275" y="1577975"/>
          <p14:tracePt t="2062" x="2139950" y="1570038"/>
          <p14:tracePt t="2066" x="2165350" y="1570038"/>
          <p14:tracePt t="2070" x="2224088" y="1562100"/>
          <p14:tracePt t="2074" x="2249488" y="1562100"/>
          <p14:tracePt t="2078" x="2308225" y="1562100"/>
          <p14:tracePt t="2082" x="2332038" y="1552575"/>
          <p14:tracePt t="2086" x="2400300" y="1552575"/>
          <p14:tracePt t="2090" x="2466975" y="1552575"/>
          <p14:tracePt t="2094" x="2492375" y="1552575"/>
          <p14:tracePt t="2098" x="2559050" y="1544638"/>
          <p14:tracePt t="2102" x="2584450" y="1544638"/>
          <p14:tracePt t="2106" x="2643188" y="1544638"/>
          <p14:tracePt t="2110" x="2668588" y="1544638"/>
          <p14:tracePt t="2114" x="2719388" y="1544638"/>
          <p14:tracePt t="2118" x="2743200" y="1544638"/>
          <p14:tracePt t="2122" x="2786063" y="1544638"/>
          <p14:tracePt t="2126" x="2801938" y="1544638"/>
          <p14:tracePt t="2130" x="2852738" y="1544638"/>
          <p14:tracePt t="2137" x="2903538" y="1544638"/>
          <p14:tracePt t="2138" x="2919413" y="1544638"/>
          <p14:tracePt t="2142" x="2962275" y="1544638"/>
          <p14:tracePt t="2146" x="2978150" y="1544638"/>
          <p14:tracePt t="2151" x="3021013" y="1544638"/>
          <p14:tracePt t="2154" x="3036888" y="1544638"/>
          <p14:tracePt t="2158" x="3079750" y="1544638"/>
          <p14:tracePt t="2162" x="3095625" y="1544638"/>
          <p14:tracePt t="2166" x="3146425" y="1544638"/>
          <p14:tracePt t="2170" x="3163888" y="1544638"/>
          <p14:tracePt t="2174" x="3205163" y="1544638"/>
          <p14:tracePt t="2178" x="3222625" y="1544638"/>
          <p14:tracePt t="2182" x="3263900" y="1544638"/>
          <p14:tracePt t="2186" x="3306763" y="1544638"/>
          <p14:tracePt t="2190" x="3322638" y="1544638"/>
          <p14:tracePt t="2194" x="3381375" y="1544638"/>
          <p14:tracePt t="2198" x="3398838" y="1544638"/>
          <p14:tracePt t="2202" x="3448050" y="1544638"/>
          <p14:tracePt t="2206" x="3473450" y="1544638"/>
          <p14:tracePt t="2210" x="3524250" y="1536700"/>
          <p14:tracePt t="2214" x="3541713" y="1536700"/>
          <p14:tracePt t="2218" x="3590925" y="1536700"/>
          <p14:tracePt t="2222" x="3616325" y="1536700"/>
          <p14:tracePt t="2226" x="3683000" y="1536700"/>
          <p14:tracePt t="2230" x="3741738" y="1527175"/>
          <p14:tracePt t="2234" x="3759200" y="1527175"/>
          <p14:tracePt t="2238" x="3810000" y="1527175"/>
          <p14:tracePt t="2242" x="3835400" y="1527175"/>
          <p14:tracePt t="2246" x="3894138" y="1527175"/>
          <p14:tracePt t="2251" x="3910013" y="1527175"/>
          <p14:tracePt t="2254" x="3960813" y="1519238"/>
          <p14:tracePt t="2256" x="3986213" y="1511300"/>
          <p14:tracePt t="2261" x="4027488" y="1511300"/>
          <p14:tracePt t="2264" x="4052888" y="1511300"/>
          <p14:tracePt t="2269" x="4094163" y="1511300"/>
          <p14:tracePt t="2274" x="4137025" y="1511300"/>
          <p14:tracePt t="2276" x="4152900" y="1501775"/>
          <p14:tracePt t="2280" x="4195763" y="1501775"/>
          <p14:tracePt t="2284" x="4221163" y="1501775"/>
          <p14:tracePt t="2288" x="4246563" y="1501775"/>
          <p14:tracePt t="2292" x="4270375" y="1501775"/>
          <p14:tracePt t="2296" x="4305300" y="1501775"/>
          <p14:tracePt t="2301" x="4313238" y="1501775"/>
          <p14:tracePt t="2308" x="4338638" y="1501775"/>
          <p14:tracePt t="2310" x="4371975" y="1501775"/>
          <p14:tracePt t="2314" x="4397375" y="1501775"/>
          <p14:tracePt t="2318" x="4405313" y="1501775"/>
          <p14:tracePt t="2322" x="4430713" y="1501775"/>
          <p14:tracePt t="2326" x="4446588" y="1501775"/>
          <p14:tracePt t="2330" x="4471988" y="1501775"/>
          <p14:tracePt t="2334" x="4481513" y="1501775"/>
          <p14:tracePt t="2338" x="4505325" y="1501775"/>
          <p14:tracePt t="2342" x="4530725" y="1501775"/>
          <p14:tracePt t="2346" x="4540250" y="1501775"/>
          <p14:tracePt t="2351" x="4564063" y="1501775"/>
          <p14:tracePt t="2355" x="4573588" y="1501775"/>
          <p14:tracePt t="2358" x="4598988" y="1501775"/>
          <p14:tracePt t="2362" x="4614863" y="1501775"/>
          <p14:tracePt t="2366" x="4640263" y="1501775"/>
          <p14:tracePt t="2370" x="4648200" y="1501775"/>
          <p14:tracePt t="2374" x="4673600" y="1501775"/>
          <p14:tracePt t="2378" x="4681538" y="1501775"/>
          <p14:tracePt t="2382" x="4706938" y="1501775"/>
          <p14:tracePt t="2386" x="4732338" y="1501775"/>
          <p14:tracePt t="2390" x="4740275" y="1501775"/>
          <p14:tracePt t="2394" x="4765675" y="1501775"/>
          <p14:tracePt t="2398" x="4783138" y="1501775"/>
          <p14:tracePt t="2402" x="4808538" y="1501775"/>
          <p14:tracePt t="2407" x="4824413" y="1501775"/>
          <p14:tracePt t="2410" x="4849813" y="1501775"/>
          <p14:tracePt t="2414" x="4857750" y="1501775"/>
          <p14:tracePt t="2418" x="4892675" y="1501775"/>
          <p14:tracePt t="2422" x="4908550" y="1501775"/>
          <p14:tracePt t="2426" x="4941888" y="1501775"/>
          <p14:tracePt t="2430" x="4951413" y="1501775"/>
          <p14:tracePt t="2434" x="5000625" y="1501775"/>
          <p14:tracePt t="2438" x="5033963" y="1501775"/>
          <p14:tracePt t="2442" x="5051425" y="1501775"/>
          <p14:tracePt t="2446" x="5084763" y="1501775"/>
          <p14:tracePt t="2451" x="5092700" y="1501775"/>
          <p14:tracePt t="2452" x="5127625" y="1501775"/>
          <p14:tracePt t="2456" x="5143500" y="1501775"/>
          <p14:tracePt t="2460" x="5176838" y="1501775"/>
          <p14:tracePt t="2466" x="5186363" y="1501775"/>
          <p14:tracePt t="2469" x="5219700" y="1501775"/>
          <p14:tracePt t="2476" x="5235575" y="1501775"/>
          <p14:tracePt t="2480" x="5303838" y="1501775"/>
          <p14:tracePt t="2485" x="5311775" y="1501775"/>
          <p14:tracePt t="2488" x="5337175" y="1501775"/>
          <p14:tracePt t="2492" x="5353050" y="1501775"/>
          <p14:tracePt t="2496" x="5370513" y="1501775"/>
          <p14:tracePt t="2504" x="5386388" y="1501775"/>
          <p14:tracePt t="2508" x="5395913" y="1501775"/>
          <p14:tracePt t="2514" x="5411788" y="1501775"/>
          <p14:tracePt t="2520" x="5429250" y="1501775"/>
          <p14:tracePt t="2529" x="5437188" y="1501775"/>
          <p14:tracePt t="2533" x="5445125" y="1501775"/>
          <p14:tracePt t="2547" x="5454650" y="1501775"/>
          <p14:tracePt t="2548" x="5462588" y="1501775"/>
          <p14:tracePt t="2565" x="5470525" y="1501775"/>
          <p14:tracePt t="2577" x="5480050" y="1501775"/>
          <p14:tracePt t="2585" x="5487988" y="1501775"/>
          <p14:tracePt t="2593" x="5495925" y="1501775"/>
          <p14:tracePt t="2602" x="5503863" y="1501775"/>
          <p14:tracePt t="2609" x="5513388" y="1501775"/>
          <p14:tracePt t="2618" x="5521325" y="1501775"/>
          <p14:tracePt t="2623" x="5529263" y="1501775"/>
          <p14:tracePt t="2627" x="5538788" y="1501775"/>
          <p14:tracePt t="2630" x="5546725" y="1501775"/>
          <p14:tracePt t="2634" x="5554663" y="1501775"/>
          <p14:tracePt t="2647" x="5562600" y="1501775"/>
          <p14:tracePt t="2653" x="5572125" y="1501775"/>
          <p14:tracePt t="2665" x="5580063" y="1501775"/>
          <p14:tracePt t="2669" x="5588000" y="1501775"/>
          <p14:tracePt t="3261" x="5597525" y="1501775"/>
          <p14:tracePt t="3265" x="5822950" y="1485900"/>
          <p14:tracePt t="3269" x="5865813" y="1485900"/>
          <p14:tracePt t="3273" x="5915025" y="1485900"/>
          <p14:tracePt t="3276" x="5957888" y="1485900"/>
          <p14:tracePt t="3280" x="6008688" y="1485900"/>
          <p14:tracePt t="3284" x="6075363" y="1485900"/>
          <p14:tracePt t="3288" x="6116638" y="1485900"/>
          <p14:tracePt t="3292" x="6183313" y="1485900"/>
          <p14:tracePt t="3296" x="6242050" y="1485900"/>
          <p14:tracePt t="3301" x="6300788" y="1485900"/>
          <p14:tracePt t="3304" x="6369050" y="1485900"/>
          <p14:tracePt t="3308" x="6435725" y="1485900"/>
          <p14:tracePt t="3312" x="6486525" y="1485900"/>
          <p14:tracePt t="3316" x="6570663" y="1485900"/>
          <p14:tracePt t="3320" x="6619875" y="1485900"/>
          <p14:tracePt t="3324" x="6704013" y="1485900"/>
          <p14:tracePt t="3328" x="6770688" y="1485900"/>
          <p14:tracePt t="3332" x="6846888" y="1485900"/>
          <p14:tracePt t="3336" x="6905625" y="1485900"/>
          <p14:tracePt t="3340" x="6972300" y="1485900"/>
          <p14:tracePt t="3345" x="7040563" y="1485900"/>
          <p14:tracePt t="3348" x="7107238" y="1485900"/>
          <p14:tracePt t="3352" x="7173913" y="1485900"/>
          <p14:tracePt t="3356" x="7232650" y="1493838"/>
          <p14:tracePt t="3360" x="7291388" y="1501775"/>
          <p14:tracePt t="3364" x="7334250" y="1501775"/>
          <p14:tracePt t="3368" x="7392988" y="1501775"/>
          <p14:tracePt t="3372" x="7434263" y="1501775"/>
          <p14:tracePt t="3376" x="7485063" y="1519238"/>
          <p14:tracePt t="3380" x="7534275" y="1519238"/>
          <p14:tracePt t="3385" x="7577138" y="1527175"/>
          <p14:tracePt t="3388" x="7602538" y="1536700"/>
          <p14:tracePt t="3392" x="7643813" y="1544638"/>
          <p14:tracePt t="3396" x="7669213" y="1544638"/>
          <p14:tracePt t="3401" x="7702550" y="1552575"/>
          <p14:tracePt t="3405" x="7720013" y="1552575"/>
          <p14:tracePt t="3409" x="7735888" y="1562100"/>
          <p14:tracePt t="3412" x="7753350" y="1562100"/>
          <p14:tracePt t="3416" x="7769225" y="1577975"/>
          <p14:tracePt t="3420" x="7786688" y="1577975"/>
          <p14:tracePt t="3424" x="7794625" y="1577975"/>
          <p14:tracePt t="3428" x="7804150" y="1577975"/>
          <p14:tracePt t="3432" x="7804150" y="1585913"/>
          <p14:tracePt t="3435" x="7820025" y="1585913"/>
          <p14:tracePt t="3443" x="7827963" y="1585913"/>
          <p14:tracePt t="3463" x="7827963" y="1595438"/>
          <p14:tracePt t="3471" x="7837488" y="1595438"/>
          <p14:tracePt t="3761" x="7837488" y="1603375"/>
          <p14:tracePt t="3768" x="7837488" y="1611313"/>
          <p14:tracePt t="3773" x="7845425" y="1611313"/>
          <p14:tracePt t="3784" x="7853363" y="1620838"/>
          <p14:tracePt t="3793" x="7862888" y="1628775"/>
          <p14:tracePt t="3809" x="7862888" y="1636713"/>
          <p14:tracePt t="3817" x="7870825" y="1644650"/>
          <p14:tracePt t="3831" x="7878763" y="1654175"/>
          <p14:tracePt t="3839" x="7886700" y="1662113"/>
          <p14:tracePt t="3846" x="7896225" y="1662113"/>
          <p14:tracePt t="3851" x="7904163" y="1670050"/>
          <p14:tracePt t="3855" x="7904163" y="1679575"/>
          <p14:tracePt t="3859" x="7912100" y="1679575"/>
          <p14:tracePt t="3863" x="7921625" y="1687513"/>
          <p14:tracePt t="3867" x="7945438" y="1703388"/>
          <p14:tracePt t="3871" x="7970838" y="1720850"/>
          <p14:tracePt t="3875" x="7980363" y="1720850"/>
          <p14:tracePt t="3879" x="8013700" y="1746250"/>
          <p14:tracePt t="3883" x="8047038" y="1754188"/>
          <p14:tracePt t="3887" x="8062913" y="1762125"/>
          <p14:tracePt t="3891" x="8097838" y="1779588"/>
          <p14:tracePt t="3895" x="8113713" y="1787525"/>
          <p14:tracePt t="3899" x="8172450" y="1804988"/>
          <p14:tracePt t="3903" x="8197850" y="1812925"/>
          <p14:tracePt t="3907" x="8256588" y="1830388"/>
          <p14:tracePt t="3911" x="8323263" y="1846263"/>
          <p14:tracePt t="3915" x="8356600" y="1855788"/>
          <p14:tracePt t="3919" x="8450263" y="1871663"/>
          <p14:tracePt t="3923" x="8483600" y="1879600"/>
          <p14:tracePt t="3927" x="8532813" y="1879600"/>
          <p14:tracePt t="3931" x="8609013" y="1897063"/>
          <p14:tracePt t="3934" x="8685213" y="1905000"/>
          <p14:tracePt t="3939" x="8759825" y="1914525"/>
          <p14:tracePt t="3943" x="8851900" y="1914525"/>
          <p14:tracePt t="3947" x="8936038" y="1914525"/>
          <p14:tracePt t="3951" x="9012238" y="1922463"/>
          <p14:tracePt t="3955" x="9078913" y="1922463"/>
          <p14:tracePt t="3958" x="9163050" y="1930400"/>
          <p14:tracePt t="3963" x="9247188" y="1930400"/>
          <p14:tracePt t="3967" x="9288463" y="1930400"/>
          <p14:tracePt t="3971" x="9347200" y="1930400"/>
          <p14:tracePt t="3975" x="9390063" y="1930400"/>
          <p14:tracePt t="3979" x="9423400" y="1930400"/>
          <p14:tracePt t="3983" x="9448800" y="1930400"/>
          <p14:tracePt t="3987" x="9464675" y="1930400"/>
          <p14:tracePt t="3991" x="9490075" y="1930400"/>
          <p14:tracePt t="3994" x="9498013" y="1930400"/>
          <p14:tracePt t="3999" x="9507538" y="1930400"/>
          <p14:tracePt t="4003" x="9515475" y="1930400"/>
          <p14:tracePt t="4081" x="9523413" y="1938338"/>
          <p14:tracePt t="4089" x="9531350" y="1938338"/>
          <p14:tracePt t="4093" x="9556750" y="1947863"/>
          <p14:tracePt t="4097" x="9574213" y="1955800"/>
          <p14:tracePt t="4101" x="9582150" y="1963738"/>
          <p14:tracePt t="4105" x="9607550" y="1973263"/>
          <p14:tracePt t="4109" x="9607550" y="1981200"/>
          <p14:tracePt t="4113" x="9632950" y="1997075"/>
          <p14:tracePt t="4117" x="9640888" y="2006600"/>
          <p14:tracePt t="4121" x="9674225" y="2022475"/>
          <p14:tracePt t="4125" x="9699625" y="2039938"/>
          <p14:tracePt t="4129" x="9707563" y="2039938"/>
          <p14:tracePt t="4133" x="9742488" y="2055813"/>
          <p14:tracePt t="4137" x="9750425" y="2065338"/>
          <p14:tracePt t="4141" x="9766300" y="2065338"/>
          <p14:tracePt t="4145" x="9775825" y="2065338"/>
          <p14:tracePt t="4149" x="9791700" y="2073275"/>
          <p14:tracePt t="4153" x="9791700" y="2081213"/>
          <p14:tracePt t="4157" x="9801225" y="2081213"/>
          <p14:tracePt t="4161" x="9809163" y="2081213"/>
          <p14:tracePt t="4169" x="9817100" y="2081213"/>
          <p14:tracePt t="4205" x="9817100" y="2065338"/>
          <p14:tracePt t="4213" x="9809163" y="2065338"/>
          <p14:tracePt t="4217" x="9809163" y="2055813"/>
          <p14:tracePt t="4219" x="9801225" y="2055813"/>
          <p14:tracePt t="4223" x="9801225" y="2039938"/>
          <p14:tracePt t="4227" x="9791700" y="2032000"/>
          <p14:tracePt t="4231" x="9791700" y="2022475"/>
          <p14:tracePt t="4541" x="9783763" y="2022475"/>
          <p14:tracePt t="4545" x="9766300" y="2039938"/>
          <p14:tracePt t="4549" x="9732963" y="2081213"/>
          <p14:tracePt t="4553" x="9683750" y="2149475"/>
          <p14:tracePt t="4557" x="9625013" y="2198688"/>
          <p14:tracePt t="4561" x="9548813" y="2241550"/>
          <p14:tracePt t="4565" x="9472613" y="2292350"/>
          <p14:tracePt t="4569" x="9390063" y="2300288"/>
          <p14:tracePt t="4573" x="9331325" y="2300288"/>
          <p14:tracePt t="4577" x="9263063" y="2308225"/>
          <p14:tracePt t="4581" x="9213850" y="2316163"/>
          <p14:tracePt t="4585" x="9137650" y="2316163"/>
          <p14:tracePt t="4589" x="9053513" y="2333625"/>
          <p14:tracePt t="4593" x="8978900" y="2351088"/>
          <p14:tracePt t="4597" x="8894763" y="2366963"/>
          <p14:tracePt t="4601" x="8751888" y="2392363"/>
          <p14:tracePt t="4605" x="8642350" y="2409825"/>
          <p14:tracePt t="4609" x="8524875" y="2425700"/>
          <p14:tracePt t="4611" x="8340725" y="2451100"/>
          <p14:tracePt t="4615" x="8205788" y="2468563"/>
          <p14:tracePt t="4619" x="8054975" y="2492375"/>
          <p14:tracePt t="4623" x="7870825" y="2501900"/>
          <p14:tracePt t="4627" x="7618413" y="2501900"/>
          <p14:tracePt t="4631" x="7426325" y="2509838"/>
          <p14:tracePt t="4635" x="7224713" y="2509838"/>
          <p14:tracePt t="4639" x="6923088" y="2527300"/>
          <p14:tracePt t="4643" x="6721475" y="2527300"/>
          <p14:tracePt t="4647" x="6511925" y="2527300"/>
          <p14:tracePt t="4651" x="6284913" y="2527300"/>
          <p14:tracePt t="4655" x="6049963" y="2527300"/>
          <p14:tracePt t="4659" x="5730875" y="2527300"/>
          <p14:tracePt t="4663" x="5529263" y="2527300"/>
          <p14:tracePt t="4667" x="5303838" y="2527300"/>
          <p14:tracePt t="4671" x="5068888" y="2527300"/>
          <p14:tracePt t="4675" x="4749800" y="2543175"/>
          <p14:tracePt t="4685" x="4329113" y="2551113"/>
          <p14:tracePt t="4687" x="4052888" y="2568575"/>
          <p14:tracePt t="4691" x="3868738" y="2568575"/>
          <p14:tracePt t="4695" x="3683000" y="2576513"/>
          <p14:tracePt t="4699" x="3532188" y="2593975"/>
          <p14:tracePt t="4703" x="3322638" y="2601913"/>
          <p14:tracePt t="4707" x="3197225" y="2619375"/>
          <p14:tracePt t="4711" x="3087688" y="2644775"/>
          <p14:tracePt t="4715" x="2970213" y="2652713"/>
          <p14:tracePt t="4719" x="2827338" y="2686050"/>
          <p14:tracePt t="4723" x="2727325" y="2703513"/>
          <p14:tracePt t="4727" x="2635250" y="2719388"/>
          <p14:tracePt t="4731" x="2543175" y="2744788"/>
          <p14:tracePt t="4734" x="2441575" y="2778125"/>
          <p14:tracePt t="4739" x="2366963" y="2803525"/>
          <p14:tracePt t="4743" x="2308225" y="2820988"/>
          <p14:tracePt t="4747" x="2249488" y="2836863"/>
          <p14:tracePt t="4751" x="2173288" y="2854325"/>
          <p14:tracePt t="4755" x="2122488" y="2870200"/>
          <p14:tracePt t="4759" x="2073275" y="2887663"/>
          <p14:tracePt t="4763" x="2014538" y="2905125"/>
          <p14:tracePt t="4767" x="1979613" y="2913063"/>
          <p14:tracePt t="4771" x="1946275" y="2913063"/>
          <p14:tracePt t="4775" x="1905000" y="2921000"/>
          <p14:tracePt t="4779" x="1871663" y="2928938"/>
          <p14:tracePt t="4783" x="1838325" y="2938463"/>
          <p14:tracePt t="4787" x="1812925" y="2946400"/>
          <p14:tracePt t="4791" x="1770063" y="2946400"/>
          <p14:tracePt t="4795" x="1754188" y="2954338"/>
          <p14:tracePt t="4799" x="1728788" y="2954338"/>
          <p14:tracePt t="4803" x="1711325" y="2954338"/>
          <p14:tracePt t="4805" x="1703388" y="2954338"/>
          <p14:tracePt t="4809" x="1670050" y="2954338"/>
          <p14:tracePt t="4813" x="1662113" y="2954338"/>
          <p14:tracePt t="4817" x="1636713" y="2954338"/>
          <p14:tracePt t="4821" x="1619250" y="2954338"/>
          <p14:tracePt t="4825" x="1593850" y="2954338"/>
          <p14:tracePt t="4829" x="1585913" y="2954338"/>
          <p14:tracePt t="4833" x="1568450" y="2954338"/>
          <p14:tracePt t="4837" x="1560513" y="2954338"/>
          <p14:tracePt t="4841" x="1552575" y="2946400"/>
          <p14:tracePt t="4845" x="1519238" y="2938463"/>
          <p14:tracePt t="4849" x="1509713" y="2938463"/>
          <p14:tracePt t="4853" x="1468438" y="2938463"/>
          <p14:tracePt t="4857" x="1450975" y="2928938"/>
          <p14:tracePt t="4861" x="1443038" y="2928938"/>
          <p14:tracePt t="4865" x="1409700" y="2921000"/>
          <p14:tracePt t="4869" x="1392238" y="2913063"/>
          <p14:tracePt t="4873" x="1343025" y="2905125"/>
          <p14:tracePt t="4877" x="1325563" y="2905125"/>
          <p14:tracePt t="4881" x="1284288" y="2905125"/>
          <p14:tracePt t="4884" x="1266825" y="2895600"/>
          <p14:tracePt t="4889" x="1250950" y="2895600"/>
          <p14:tracePt t="4893" x="1208088" y="2879725"/>
          <p14:tracePt t="4897" x="1182688" y="2870200"/>
          <p14:tracePt t="4901" x="1149350" y="2870200"/>
          <p14:tracePt t="4905" x="1141413" y="2870200"/>
          <p14:tracePt t="4909" x="1108075" y="2862263"/>
          <p14:tracePt t="4913" x="1098550" y="2862263"/>
          <p14:tracePt t="4917" x="1082675" y="2862263"/>
          <p14:tracePt t="4921" x="1057275" y="2854325"/>
          <p14:tracePt t="4925" x="1049338" y="2854325"/>
          <p14:tracePt t="4929" x="1031875" y="2854325"/>
          <p14:tracePt t="4933" x="1023938" y="2854325"/>
          <p14:tracePt t="4941" x="1006475" y="2854325"/>
          <p14:tracePt t="4949" x="998538" y="2846388"/>
          <p14:tracePt t="4953" x="990600" y="2846388"/>
          <p14:tracePt t="4957" x="981075" y="2846388"/>
          <p14:tracePt t="4969" x="973138" y="2846388"/>
          <p14:tracePt t="5003" x="965200" y="2846388"/>
          <p14:tracePt t="5027" x="965200" y="2836863"/>
          <p14:tracePt t="5035" x="957263" y="2828925"/>
          <p14:tracePt t="5047" x="957263" y="2820988"/>
          <p14:tracePt t="5059" x="947738" y="2811463"/>
          <p14:tracePt t="5079" x="947738" y="2803525"/>
          <p14:tracePt t="5083" x="939800" y="2795588"/>
          <p14:tracePt t="5087" x="939800" y="2786063"/>
          <p14:tracePt t="5091" x="939800" y="2778125"/>
          <p14:tracePt t="5099" x="939800" y="2762250"/>
          <p14:tracePt t="5107" x="939800" y="2744788"/>
          <p14:tracePt t="5111" x="939800" y="2736850"/>
          <p14:tracePt t="5115" x="939800" y="2727325"/>
          <p14:tracePt t="5123" x="939800" y="2719388"/>
          <p14:tracePt t="5127" x="939800" y="2703513"/>
          <p14:tracePt t="5131" x="939800" y="2693988"/>
          <p14:tracePt t="5135" x="939800" y="2686050"/>
          <p14:tracePt t="5139" x="939800" y="2678113"/>
          <p14:tracePt t="5143" x="947738" y="2668588"/>
          <p14:tracePt t="5147" x="947738" y="2660650"/>
          <p14:tracePt t="5151" x="947738" y="2652713"/>
          <p14:tracePt t="5155" x="947738" y="2644775"/>
          <p14:tracePt t="5163" x="947738" y="2635250"/>
          <p14:tracePt t="5171" x="947738" y="2619375"/>
          <p14:tracePt t="5187" x="947738" y="2609850"/>
          <p14:tracePt t="5217" x="947738" y="2601913"/>
          <p14:tracePt t="5403" x="939800" y="2601913"/>
          <p14:tracePt t="5415" x="931863" y="2601913"/>
          <p14:tracePt t="5439" x="931863" y="2609850"/>
          <p14:tracePt t="5463" x="922338" y="2609850"/>
          <p14:tracePt t="5487" x="922338" y="2619375"/>
          <p14:tracePt t="5499" x="914400" y="2627313"/>
          <p14:tracePt t="5503" x="906463" y="2627313"/>
          <p14:tracePt t="5523" x="898525" y="2627313"/>
          <p14:tracePt t="5535" x="898525" y="2635250"/>
          <p14:tracePt t="5547" x="889000" y="2635250"/>
          <p14:tracePt t="5567" x="881063" y="2635250"/>
          <p14:tracePt t="5575" x="873125" y="2635250"/>
          <p14:tracePt t="5579" x="873125" y="2644775"/>
          <p14:tracePt t="5589" x="863600" y="2644775"/>
          <p14:tracePt t="5613" x="855663" y="2652713"/>
          <p14:tracePt t="6893" x="863600" y="2652713"/>
          <p14:tracePt t="6895" x="881063" y="2652713"/>
          <p14:tracePt t="6899" x="898525" y="2652713"/>
          <p14:tracePt t="6903" x="914400" y="2652713"/>
          <p14:tracePt t="6907" x="922338" y="2652713"/>
          <p14:tracePt t="6911" x="939800" y="2652713"/>
          <p14:tracePt t="6915" x="957263" y="2652713"/>
          <p14:tracePt t="6919" x="965200" y="2652713"/>
          <p14:tracePt t="6923" x="973138" y="2652713"/>
          <p14:tracePt t="6927" x="981075" y="2652713"/>
          <p14:tracePt t="6931" x="990600" y="2652713"/>
          <p14:tracePt t="6935" x="998538" y="2652713"/>
          <p14:tracePt t="6939" x="1006475" y="2652713"/>
          <p14:tracePt t="6943" x="1023938" y="2652713"/>
          <p14:tracePt t="6947" x="1031875" y="2652713"/>
          <p14:tracePt t="6951" x="1039813" y="2652713"/>
          <p14:tracePt t="6959" x="1049338" y="2652713"/>
          <p14:tracePt t="6961" x="1057275" y="2652713"/>
          <p14:tracePt t="6965" x="1065213" y="2652713"/>
          <p14:tracePt t="6973" x="1074738" y="2652713"/>
          <p14:tracePt t="6985" x="1082675" y="2652713"/>
          <p14:tracePt t="7029" x="1090613" y="2652713"/>
          <p14:tracePt t="7041" x="1098550" y="2652713"/>
          <p14:tracePt t="7061" x="1108075" y="2652713"/>
          <p14:tracePt t="7077" x="1116013" y="2652713"/>
          <p14:tracePt t="7089" x="1133475" y="2652713"/>
          <p14:tracePt t="7101" x="1141413" y="2652713"/>
          <p14:tracePt t="7109" x="1149350" y="2652713"/>
          <p14:tracePt t="7113" x="1157288" y="2652713"/>
          <p14:tracePt t="7118" x="1166813" y="2652713"/>
          <p14:tracePt t="7121" x="1174750" y="2652713"/>
          <p14:tracePt t="7129" x="1182688" y="2652713"/>
          <p14:tracePt t="7133" x="1192213" y="2652713"/>
          <p14:tracePt t="7137" x="1208088" y="2652713"/>
          <p14:tracePt t="7145" x="1216025" y="2652713"/>
          <p14:tracePt t="7149" x="1233488" y="2652713"/>
          <p14:tracePt t="7153" x="1241425" y="2652713"/>
          <p14:tracePt t="7155" x="1250950" y="2652713"/>
          <p14:tracePt t="7159" x="1258888" y="2652713"/>
          <p14:tracePt t="7163" x="1284288" y="2644775"/>
          <p14:tracePt t="7167" x="1292225" y="2644775"/>
          <p14:tracePt t="7171" x="1300163" y="2644775"/>
          <p14:tracePt t="7175" x="1317625" y="2644775"/>
          <p14:tracePt t="7179" x="1333500" y="2635250"/>
          <p14:tracePt t="7183" x="1343025" y="2635250"/>
          <p14:tracePt t="7187" x="1358900" y="2635250"/>
          <p14:tracePt t="7191" x="1368425" y="2635250"/>
          <p14:tracePt t="7195" x="1392238" y="2635250"/>
          <p14:tracePt t="7199" x="1401763" y="2635250"/>
          <p14:tracePt t="7203" x="1409700" y="2635250"/>
          <p14:tracePt t="7207" x="1417638" y="2635250"/>
          <p14:tracePt t="7211" x="1443038" y="2635250"/>
          <p14:tracePt t="7215" x="1450975" y="2635250"/>
          <p14:tracePt t="7219" x="1460500" y="2635250"/>
          <p14:tracePt t="7223" x="1468438" y="2635250"/>
          <p14:tracePt t="7227" x="1476375" y="2635250"/>
          <p14:tracePt t="7231" x="1485900" y="2635250"/>
          <p14:tracePt t="7235" x="1493838" y="2635250"/>
          <p14:tracePt t="7239" x="1501775" y="2635250"/>
          <p14:tracePt t="7247" x="1519238" y="2635250"/>
          <p14:tracePt t="7255" x="1527175" y="2635250"/>
          <p14:tracePt t="7259" x="1535113" y="2635250"/>
          <p14:tracePt t="7263" x="1544638" y="2635250"/>
          <p14:tracePt t="7271" x="1552575" y="2635250"/>
          <p14:tracePt t="7275" x="1560513" y="2635250"/>
          <p14:tracePt t="7279" x="1568450" y="2635250"/>
          <p14:tracePt t="7283" x="1577975" y="2635250"/>
          <p14:tracePt t="7287" x="1585913" y="2635250"/>
          <p14:tracePt t="7291" x="1593850" y="2635250"/>
          <p14:tracePt t="7295" x="1603375" y="2635250"/>
          <p14:tracePt t="7299" x="1611313" y="2635250"/>
          <p14:tracePt t="7303" x="1627188" y="2635250"/>
          <p14:tracePt t="7307" x="1636713" y="2635250"/>
          <p14:tracePt t="7311" x="1652588" y="2635250"/>
          <p14:tracePt t="7315" x="1670050" y="2635250"/>
          <p14:tracePt t="7319" x="1695450" y="2635250"/>
          <p14:tracePt t="7323" x="1703388" y="2635250"/>
          <p14:tracePt t="7327" x="1728788" y="2635250"/>
          <p14:tracePt t="7331" x="1736725" y="2635250"/>
          <p14:tracePt t="7335" x="1762125" y="2635250"/>
          <p14:tracePt t="7339" x="1770063" y="2635250"/>
          <p14:tracePt t="7343" x="1779588" y="2635250"/>
          <p14:tracePt t="7347" x="1795463" y="2635250"/>
          <p14:tracePt t="7349" x="1812925" y="2635250"/>
          <p14:tracePt t="7353" x="1828800" y="2635250"/>
          <p14:tracePt t="7361" x="1846263" y="2635250"/>
          <p14:tracePt t="7371" x="1854200" y="2635250"/>
          <p14:tracePt t="7373" x="1862138" y="2635250"/>
          <p14:tracePt t="7381" x="1871663" y="2635250"/>
          <p14:tracePt t="7385" x="1879600" y="2644775"/>
          <p14:tracePt t="7389" x="1887538" y="2644775"/>
          <p14:tracePt t="7409" x="1897063" y="2644775"/>
          <p14:tracePt t="7413" x="1905000" y="2644775"/>
          <p14:tracePt t="7425" x="1912938" y="2644775"/>
          <p14:tracePt t="7449" x="1920875" y="2644775"/>
          <p14:tracePt t="7477" x="1930400" y="2644775"/>
          <p14:tracePt t="7501" x="1938338" y="2644775"/>
          <p14:tracePt t="7513" x="1946275" y="2644775"/>
          <p14:tracePt t="7529" x="1955800" y="2644775"/>
          <p14:tracePt t="7545" x="1963738" y="2644775"/>
          <p14:tracePt t="7555" x="1971675" y="2644775"/>
          <p14:tracePt t="7567" x="1979613" y="2644775"/>
          <p14:tracePt t="7579" x="1989138" y="2644775"/>
          <p14:tracePt t="7599" x="1997075" y="2644775"/>
          <p14:tracePt t="7687" x="2005013" y="2644775"/>
          <p14:tracePt t="7921" x="2005013" y="2635250"/>
          <p14:tracePt t="7929" x="1997075" y="2635250"/>
          <p14:tracePt t="7933" x="1979613" y="2635250"/>
          <p14:tracePt t="7941" x="1963738" y="2635250"/>
          <p14:tracePt t="7943" x="1955800" y="2635250"/>
          <p14:tracePt t="7947" x="1946275" y="2635250"/>
          <p14:tracePt t="7951" x="1930400" y="2635250"/>
          <p14:tracePt t="7955" x="1920875" y="2635250"/>
          <p14:tracePt t="7959" x="1905000" y="2635250"/>
          <p14:tracePt t="7963" x="1887538" y="2635250"/>
          <p14:tracePt t="7968" x="1879600" y="2635250"/>
          <p14:tracePt t="7971" x="1871663" y="2635250"/>
          <p14:tracePt t="7975" x="1846263" y="2635250"/>
          <p14:tracePt t="7979" x="1838325" y="2635250"/>
          <p14:tracePt t="7983" x="1828800" y="2635250"/>
          <p14:tracePt t="7987" x="1812925" y="2635250"/>
          <p14:tracePt t="7991" x="1803400" y="2635250"/>
          <p14:tracePt t="7995" x="1787525" y="2635250"/>
          <p14:tracePt t="8003" x="1779588" y="2635250"/>
          <p14:tracePt t="8007" x="1770063" y="2635250"/>
          <p14:tracePt t="8011" x="1762125" y="2635250"/>
          <p14:tracePt t="8019" x="1754188" y="2635250"/>
          <p14:tracePt t="8043" x="1744663" y="2635250"/>
          <p14:tracePt t="8161" x="1754188" y="2635250"/>
          <p14:tracePt t="8165" x="1762125" y="2635250"/>
          <p14:tracePt t="8169" x="1770063" y="2635250"/>
          <p14:tracePt t="8173" x="1779588" y="2627313"/>
          <p14:tracePt t="8177" x="1787525" y="2627313"/>
          <p14:tracePt t="8181" x="1803400" y="2627313"/>
          <p14:tracePt t="8185" x="1812925" y="2619375"/>
          <p14:tracePt t="8189" x="1838325" y="2609850"/>
          <p14:tracePt t="8193" x="1846263" y="2609850"/>
          <p14:tracePt t="8197" x="1879600" y="2601913"/>
          <p14:tracePt t="8201" x="1887538" y="2601913"/>
          <p14:tracePt t="8205" x="1912938" y="2601913"/>
          <p14:tracePt t="8209" x="1930400" y="2601913"/>
          <p14:tracePt t="8213" x="1946275" y="2601913"/>
          <p14:tracePt t="8217" x="1989138" y="2601913"/>
          <p14:tracePt t="8221" x="2005013" y="2601913"/>
          <p14:tracePt t="8225" x="2047875" y="2601913"/>
          <p14:tracePt t="8229" x="2073275" y="2593975"/>
          <p14:tracePt t="8233" x="2089150" y="2593975"/>
          <p14:tracePt t="8237" x="2132013" y="2593975"/>
          <p14:tracePt t="8241" x="2155825" y="2593975"/>
          <p14:tracePt t="8245" x="2206625" y="2593975"/>
          <p14:tracePt t="8249" x="2224088" y="2593975"/>
          <p14:tracePt t="8253" x="2265363" y="2593975"/>
          <p14:tracePt t="8257" x="2290763" y="2593975"/>
          <p14:tracePt t="8261" x="2308225" y="2593975"/>
          <p14:tracePt t="8265" x="2349500" y="2593975"/>
          <p14:tracePt t="8269" x="2366963" y="2593975"/>
          <p14:tracePt t="8273" x="2400300" y="2593975"/>
          <p14:tracePt t="8277" x="2416175" y="2593975"/>
          <p14:tracePt t="8281" x="2441575" y="2593975"/>
          <p14:tracePt t="8285" x="2459038" y="2593975"/>
          <p14:tracePt t="8289" x="2474913" y="2593975"/>
          <p14:tracePt t="8293" x="2500313" y="2593975"/>
          <p14:tracePt t="8297" x="2508250" y="2593975"/>
          <p14:tracePt t="8301" x="2533650" y="2593975"/>
          <p14:tracePt t="8309" x="2551113" y="2593975"/>
          <p14:tracePt t="8313" x="2566988" y="2593975"/>
          <p14:tracePt t="8321" x="2584450" y="2593975"/>
          <p14:tracePt t="8325" x="2601913" y="2593975"/>
          <p14:tracePt t="8329" x="2617788" y="2593975"/>
          <p14:tracePt t="8335" x="2625725" y="2593975"/>
          <p14:tracePt t="8339" x="2651125" y="2593975"/>
          <p14:tracePt t="8343" x="2660650" y="2593975"/>
          <p14:tracePt t="8347" x="2676525" y="2593975"/>
          <p14:tracePt t="8351" x="2684463" y="2593975"/>
          <p14:tracePt t="8355" x="2701925" y="2593975"/>
          <p14:tracePt t="8359" x="2727325" y="2593975"/>
          <p14:tracePt t="8363" x="2743200" y="2586038"/>
          <p14:tracePt t="8367" x="2778125" y="2586038"/>
          <p14:tracePt t="8371" x="2786063" y="2586038"/>
          <p14:tracePt t="8375" x="2819400" y="2576513"/>
          <p14:tracePt t="8379" x="2836863" y="2576513"/>
          <p14:tracePt t="8383" x="2852738" y="2576513"/>
          <p14:tracePt t="8387" x="2895600" y="2568575"/>
          <p14:tracePt t="8391" x="2911475" y="2568575"/>
          <p14:tracePt t="8395" x="2954338" y="2560638"/>
          <p14:tracePt t="8399" x="2970213" y="2560638"/>
          <p14:tracePt t="8403" x="3013075" y="2560638"/>
          <p14:tracePt t="8407" x="3036888" y="2560638"/>
          <p14:tracePt t="8411" x="3054350" y="2560638"/>
          <p14:tracePt t="8415" x="3095625" y="2560638"/>
          <p14:tracePt t="8419" x="3121025" y="2551113"/>
          <p14:tracePt t="8423" x="3163888" y="2551113"/>
          <p14:tracePt t="8427" x="3171825" y="2551113"/>
          <p14:tracePt t="8431" x="3189288" y="2551113"/>
          <p14:tracePt t="8435" x="3222625" y="2551113"/>
          <p14:tracePt t="8439" x="3230563" y="2551113"/>
          <p14:tracePt t="8443" x="3255963" y="2551113"/>
          <p14:tracePt t="8447" x="3271838" y="2551113"/>
          <p14:tracePt t="8451" x="3297238" y="2551113"/>
          <p14:tracePt t="8455" x="3306763" y="2551113"/>
          <p14:tracePt t="8459" x="3314700" y="2551113"/>
          <p14:tracePt t="8463" x="3330575" y="2551113"/>
          <p14:tracePt t="8468" x="3340100" y="2551113"/>
          <p14:tracePt t="8471" x="3355975" y="2551113"/>
          <p14:tracePt t="8479" x="3365500" y="2551113"/>
          <p14:tracePt t="8483" x="3373438" y="2551113"/>
          <p14:tracePt t="8487" x="3381375" y="2551113"/>
          <p14:tracePt t="8491" x="3389313" y="2551113"/>
          <p14:tracePt t="8495" x="3398838" y="2551113"/>
          <p14:tracePt t="8503" x="3406775" y="2551113"/>
          <p14:tracePt t="8511" x="3414713" y="2551113"/>
          <p14:tracePt t="8519" x="3432175" y="2543175"/>
          <p14:tracePt t="8525" x="3440113" y="2543175"/>
          <p14:tracePt t="8529" x="3448050" y="2543175"/>
          <p14:tracePt t="8533" x="3457575" y="2543175"/>
          <p14:tracePt t="8537" x="3465513" y="2543175"/>
          <p14:tracePt t="8545" x="3482975" y="2543175"/>
          <p14:tracePt t="8557" x="3490913" y="2535238"/>
          <p14:tracePt t="8561" x="3498850" y="2535238"/>
          <p14:tracePt t="8565" x="3506788" y="2535238"/>
          <p14:tracePt t="8569" x="3524250" y="2535238"/>
          <p14:tracePt t="8573" x="3532188" y="2535238"/>
          <p14:tracePt t="8577" x="3541713" y="2535238"/>
          <p14:tracePt t="8581" x="3549650" y="2535238"/>
          <p14:tracePt t="8585" x="3557588" y="2535238"/>
          <p14:tracePt t="8589" x="3565525" y="2535238"/>
          <p14:tracePt t="8593" x="3582988" y="2535238"/>
          <p14:tracePt t="8601" x="3600450" y="2535238"/>
          <p14:tracePt t="8605" x="3608388" y="2535238"/>
          <p14:tracePt t="8609" x="3616325" y="2535238"/>
          <p14:tracePt t="8613" x="3633788" y="2535238"/>
          <p14:tracePt t="8617" x="3641725" y="2535238"/>
          <p14:tracePt t="8621" x="3659188" y="2535238"/>
          <p14:tracePt t="8625" x="3667125" y="2535238"/>
          <p14:tracePt t="8629" x="3675063" y="2535238"/>
          <p14:tracePt t="8633" x="3692525" y="2535238"/>
          <p14:tracePt t="8637" x="3700463" y="2535238"/>
          <p14:tracePt t="8641" x="3708400" y="2535238"/>
          <p14:tracePt t="8645" x="3725863" y="2535238"/>
          <p14:tracePt t="8649" x="3733800" y="2535238"/>
          <p14:tracePt t="8653" x="3741738" y="2535238"/>
          <p14:tracePt t="8657" x="3751263" y="2535238"/>
          <p14:tracePt t="8661" x="3759200" y="2535238"/>
          <p14:tracePt t="8665" x="3767138" y="2535238"/>
          <p14:tracePt t="8673" x="3776663" y="2535238"/>
          <p14:tracePt t="8677" x="3784600" y="2535238"/>
          <p14:tracePt t="8681" x="3792538" y="2535238"/>
          <p14:tracePt t="8689" x="3810000" y="2535238"/>
          <p14:tracePt t="8701" x="3825875" y="2535238"/>
          <p14:tracePt t="8713" x="3843338" y="2535238"/>
          <p14:tracePt t="8721" x="3851275" y="2535238"/>
          <p14:tracePt t="8723" x="3859213" y="2535238"/>
          <p14:tracePt t="8727" x="3868738" y="2535238"/>
          <p14:tracePt t="8731" x="3884613" y="2535238"/>
          <p14:tracePt t="8739" x="3894138" y="2535238"/>
          <p14:tracePt t="8743" x="3910013" y="2535238"/>
          <p14:tracePt t="8751" x="3917950" y="2535238"/>
          <p14:tracePt t="8755" x="3935413" y="2535238"/>
          <p14:tracePt t="8763" x="3943350" y="2535238"/>
          <p14:tracePt t="8767" x="3960813" y="2535238"/>
          <p14:tracePt t="8775" x="3976688" y="2535238"/>
          <p14:tracePt t="8779" x="3986213" y="2535238"/>
          <p14:tracePt t="8787" x="4002088" y="2535238"/>
          <p14:tracePt t="8791" x="4011613" y="2535238"/>
          <p14:tracePt t="8795" x="4019550" y="2535238"/>
          <p14:tracePt t="8799" x="4027488" y="2535238"/>
          <p14:tracePt t="8807" x="4035425" y="2535238"/>
          <p14:tracePt t="8811" x="4044950" y="2535238"/>
          <p14:tracePt t="8815" x="4052888" y="2535238"/>
          <p14:tracePt t="8819" x="4060825" y="2535238"/>
          <p14:tracePt t="8831" x="4070350" y="2535238"/>
          <p14:tracePt t="8839" x="4078288" y="2535238"/>
          <p14:tracePt t="8851" x="4086225" y="2535238"/>
          <p14:tracePt t="8863" x="4094163" y="2535238"/>
          <p14:tracePt t="8879" x="4103688" y="2535238"/>
          <p14:tracePt t="8895" x="4111625" y="2535238"/>
          <p14:tracePt t="8903" x="4119563" y="2535238"/>
          <p14:tracePt t="8915" x="4129088" y="2535238"/>
          <p14:tracePt t="8925" x="4137025" y="2535238"/>
          <p14:tracePt t="8933" x="4144963" y="2535238"/>
          <p14:tracePt t="8937" x="4152900" y="2535238"/>
          <p14:tracePt t="8945" x="4162425" y="2535238"/>
          <p14:tracePt t="8949" x="4170363" y="2535238"/>
          <p14:tracePt t="8953" x="4203700" y="2535238"/>
          <p14:tracePt t="8957" x="4211638" y="2535238"/>
          <p14:tracePt t="8961" x="4229100" y="2535238"/>
          <p14:tracePt t="8969" x="4246563" y="2535238"/>
          <p14:tracePt t="8973" x="4254500" y="2535238"/>
          <p14:tracePt t="8977" x="4262438" y="2535238"/>
          <p14:tracePt t="8981" x="4270375" y="2535238"/>
          <p14:tracePt t="8985" x="4287838" y="2535238"/>
          <p14:tracePt t="8989" x="4295775" y="2535238"/>
          <p14:tracePt t="8993" x="4313238" y="2535238"/>
          <p14:tracePt t="8997" x="4329113" y="2535238"/>
          <p14:tracePt t="9005" x="4346575" y="2535238"/>
          <p14:tracePt t="9009" x="4354513" y="2535238"/>
          <p14:tracePt t="9013" x="4379913" y="2535238"/>
          <p14:tracePt t="9018" x="4387850" y="2535238"/>
          <p14:tracePt t="9021" x="4413250" y="2535238"/>
          <p14:tracePt t="9025" x="4422775" y="2535238"/>
          <p14:tracePt t="9029" x="4430713" y="2535238"/>
          <p14:tracePt t="9033" x="4456113" y="2535238"/>
          <p14:tracePt t="9037" x="4471988" y="2535238"/>
          <p14:tracePt t="9041" x="4497388" y="2535238"/>
          <p14:tracePt t="9045" x="4505325" y="2535238"/>
          <p14:tracePt t="9049" x="4530725" y="2535238"/>
          <p14:tracePt t="9053" x="4540250" y="2535238"/>
          <p14:tracePt t="9057" x="4556125" y="2535238"/>
          <p14:tracePt t="9062" x="4573588" y="2535238"/>
          <p14:tracePt t="9065" x="4581525" y="2535238"/>
          <p14:tracePt t="9069" x="4598988" y="2535238"/>
          <p14:tracePt t="9073" x="4606925" y="2535238"/>
          <p14:tracePt t="9077" x="4622800" y="2535238"/>
          <p14:tracePt t="9081" x="4640263" y="2535238"/>
          <p14:tracePt t="9085" x="4648200" y="2535238"/>
          <p14:tracePt t="9089" x="4665663" y="2535238"/>
          <p14:tracePt t="9093" x="4673600" y="2535238"/>
          <p14:tracePt t="9097" x="4691063" y="2535238"/>
          <p14:tracePt t="9101" x="4699000" y="2535238"/>
          <p14:tracePt t="9105" x="4706938" y="2535238"/>
          <p14:tracePt t="9109" x="4724400" y="2535238"/>
          <p14:tracePt t="9113" x="4740275" y="2535238"/>
          <p14:tracePt t="9115" x="4757738" y="2535238"/>
          <p14:tracePt t="9123" x="4783138" y="2535238"/>
          <p14:tracePt t="9127" x="4791075" y="2535238"/>
          <p14:tracePt t="9131" x="4799013" y="2535238"/>
          <p14:tracePt t="9135" x="4816475" y="2535238"/>
          <p14:tracePt t="9139" x="4833938" y="2535238"/>
          <p14:tracePt t="9143" x="4849813" y="2535238"/>
          <p14:tracePt t="9147" x="4857750" y="2535238"/>
          <p14:tracePt t="9151" x="4867275" y="2535238"/>
          <p14:tracePt t="9155" x="4892675" y="2535238"/>
          <p14:tracePt t="9159" x="4908550" y="2535238"/>
          <p14:tracePt t="9163" x="4933950" y="2535238"/>
          <p14:tracePt t="9167" x="4941888" y="2535238"/>
          <p14:tracePt t="9171" x="4967288" y="2535238"/>
          <p14:tracePt t="9175" x="4975225" y="2535238"/>
          <p14:tracePt t="9179" x="4992688" y="2535238"/>
          <p14:tracePt t="9183" x="5018088" y="2535238"/>
          <p14:tracePt t="9187" x="5026025" y="2535238"/>
          <p14:tracePt t="9191" x="5059363" y="2535238"/>
          <p14:tracePt t="9195" x="5068888" y="2535238"/>
          <p14:tracePt t="9199" x="5076825" y="2535238"/>
          <p14:tracePt t="9203" x="5102225" y="2535238"/>
          <p14:tracePt t="9207" x="5118100" y="2535238"/>
          <p14:tracePt t="9211" x="5143500" y="2535238"/>
          <p14:tracePt t="9215" x="5151438" y="2535238"/>
          <p14:tracePt t="9219" x="5176838" y="2535238"/>
          <p14:tracePt t="9223" x="5186363" y="2535238"/>
          <p14:tracePt t="9227" x="5194300" y="2535238"/>
          <p14:tracePt t="9231" x="5219700" y="2535238"/>
          <p14:tracePt t="9235" x="5235575" y="2535238"/>
          <p14:tracePt t="9239" x="5253038" y="2535238"/>
          <p14:tracePt t="9247" x="5268913" y="2535238"/>
          <p14:tracePt t="9251" x="5286375" y="2535238"/>
          <p14:tracePt t="9259" x="5303838" y="2535238"/>
          <p14:tracePt t="9263" x="5311775" y="2535238"/>
          <p14:tracePt t="9267" x="5327650" y="2535238"/>
          <p14:tracePt t="9275" x="5337175" y="2535238"/>
          <p14:tracePt t="9279" x="5345113" y="2535238"/>
          <p14:tracePt t="9283" x="5353050" y="2535238"/>
          <p14:tracePt t="9291" x="5362575" y="2535238"/>
          <p14:tracePt t="9295" x="5370513" y="2535238"/>
          <p14:tracePt t="9307" x="5378450" y="2535238"/>
          <p14:tracePt t="9317" x="5386388" y="2535238"/>
          <p14:tracePt t="9341" x="5395913" y="2535238"/>
          <p14:tracePt t="9365" x="5403850" y="2535238"/>
          <p14:tracePt t="9409" x="5411788" y="2535238"/>
          <p14:tracePt t="9539" x="5421313" y="2535238"/>
          <p14:tracePt t="9591" x="5421313" y="2543175"/>
          <p14:tracePt t="9599" x="5429250" y="2543175"/>
          <p14:tracePt t="9615" x="5429250" y="2551113"/>
          <p14:tracePt t="9627" x="5437188" y="2551113"/>
          <p14:tracePt t="9639" x="5437188" y="2560638"/>
          <p14:tracePt t="9651" x="5445125" y="2560638"/>
          <p14:tracePt t="9663" x="5454650" y="2560638"/>
          <p14:tracePt t="9715" x="5462588" y="2568575"/>
          <p14:tracePt t="9785" x="5470525" y="2568575"/>
          <p14:tracePt t="9862" x="5470525" y="2576513"/>
          <p14:tracePt t="9908" x="5480050" y="2586038"/>
          <p14:tracePt t="9960" x="5487988" y="2586038"/>
          <p14:tracePt t="9987" x="5487988" y="2593975"/>
          <p14:tracePt t="9991" x="5495925" y="2593975"/>
          <p14:tracePt t="10003" x="5503863" y="2593975"/>
          <p14:tracePt t="10007" x="5503863" y="2601913"/>
          <p14:tracePt t="10019" x="5513388" y="2601913"/>
          <p14:tracePt t="10023" x="5521325" y="2601913"/>
          <p14:tracePt t="10044" x="5529263" y="2601913"/>
          <p14:tracePt t="10051" x="5529263" y="2609850"/>
          <p14:tracePt t="10079" x="5529263" y="2619375"/>
          <p14:tracePt t="10513" x="5538788" y="2619375"/>
          <p14:tracePt t="10541" x="5546725" y="2619375"/>
          <p14:tracePt t="10553" x="5554663" y="2619375"/>
          <p14:tracePt t="10581" x="5572125" y="2619375"/>
          <p14:tracePt t="10589" x="5580063" y="2619375"/>
          <p14:tracePt t="10597" x="5588000" y="2619375"/>
          <p14:tracePt t="10601" x="5597525" y="2619375"/>
          <p14:tracePt t="10605" x="5605463" y="2619375"/>
          <p14:tracePt t="10613" x="5613400" y="2619375"/>
          <p14:tracePt t="10617" x="5621338" y="2619375"/>
          <p14:tracePt t="10625" x="5638800" y="2619375"/>
          <p14:tracePt t="10633" x="5646738" y="2609850"/>
          <p14:tracePt t="10637" x="5656263" y="2609850"/>
          <p14:tracePt t="10641" x="5664200" y="2609850"/>
          <p14:tracePt t="10645" x="5672138" y="2609850"/>
          <p14:tracePt t="10649" x="5680075" y="2609850"/>
          <p14:tracePt t="10653" x="5689600" y="2609850"/>
          <p14:tracePt t="10657" x="5705475" y="2609850"/>
          <p14:tracePt t="10665" x="5722938" y="2609850"/>
          <p14:tracePt t="10669" x="5730875" y="2609850"/>
          <p14:tracePt t="10673" x="5738813" y="2609850"/>
          <p14:tracePt t="10677" x="5756275" y="2609850"/>
          <p14:tracePt t="10681" x="5764213" y="2609850"/>
          <p14:tracePt t="10683" x="5781675" y="2609850"/>
          <p14:tracePt t="10687" x="5789613" y="2609850"/>
          <p14:tracePt t="10691" x="5807075" y="2601913"/>
          <p14:tracePt t="10702" x="5822950" y="2601913"/>
          <p14:tracePt t="10703" x="5840413" y="2601913"/>
          <p14:tracePt t="10707" x="5848350" y="2601913"/>
          <p14:tracePt t="10711" x="5865813" y="2593975"/>
          <p14:tracePt t="10715" x="5881688" y="2593975"/>
          <p14:tracePt t="10719" x="5899150" y="2593975"/>
          <p14:tracePt t="10723" x="5907088" y="2593975"/>
          <p14:tracePt t="10727" x="5915025" y="2593975"/>
          <p14:tracePt t="10731" x="5940425" y="2593975"/>
          <p14:tracePt t="10735" x="5949950" y="2593975"/>
          <p14:tracePt t="10739" x="5973763" y="2593975"/>
          <p14:tracePt t="10743" x="5983288" y="2593975"/>
          <p14:tracePt t="10747" x="5991225" y="2593975"/>
          <p14:tracePt t="10751" x="6024563" y="2593975"/>
          <p14:tracePt t="10755" x="6049963" y="2593975"/>
          <p14:tracePt t="10759" x="6075363" y="2593975"/>
          <p14:tracePt t="10763" x="6091238" y="2593975"/>
          <p14:tracePt t="10767" x="6124575" y="2593975"/>
          <p14:tracePt t="10771" x="6142038" y="2593975"/>
          <p14:tracePt t="10775" x="6149975" y="2593975"/>
          <p14:tracePt t="10779" x="6183313" y="2593975"/>
          <p14:tracePt t="10783" x="6200775" y="2593975"/>
          <p14:tracePt t="10787" x="6234113" y="2593975"/>
          <p14:tracePt t="10791" x="6251575" y="2593975"/>
          <p14:tracePt t="10795" x="6267450" y="2593975"/>
          <p14:tracePt t="10799" x="6310313" y="2593975"/>
          <p14:tracePt t="10803" x="6318250" y="2593975"/>
          <p14:tracePt t="10807" x="6359525" y="2593975"/>
          <p14:tracePt t="10811" x="6376988" y="2586038"/>
          <p14:tracePt t="10815" x="6410325" y="2586038"/>
          <p14:tracePt t="10819" x="6427788" y="2586038"/>
          <p14:tracePt t="10823" x="6443663" y="2586038"/>
          <p14:tracePt t="10827" x="6477000" y="2586038"/>
          <p14:tracePt t="10831" x="6486525" y="2586038"/>
          <p14:tracePt t="10835" x="6519863" y="2586038"/>
          <p14:tracePt t="10839" x="6535738" y="2586038"/>
          <p14:tracePt t="10843" x="6561138" y="2586038"/>
          <p14:tracePt t="10847" x="6570663" y="2586038"/>
          <p14:tracePt t="10851" x="6586538" y="2586038"/>
          <p14:tracePt t="10855" x="6611938" y="2586038"/>
          <p14:tracePt t="10859" x="6619875" y="2586038"/>
          <p14:tracePt t="10863" x="6637338" y="2586038"/>
          <p14:tracePt t="10868" x="6645275" y="2586038"/>
          <p14:tracePt t="10871" x="6653213" y="2586038"/>
          <p14:tracePt t="10875" x="6662738" y="2586038"/>
          <p14:tracePt t="10877" x="6670675" y="2586038"/>
          <p14:tracePt t="10881" x="6678613" y="2586038"/>
          <p14:tracePt t="10889" x="6696075" y="2586038"/>
          <p14:tracePt t="10905" x="6704013" y="2586038"/>
          <p14:tracePt t="10981" x="6704013" y="2593975"/>
          <p14:tracePt t="10989" x="6696075" y="2609850"/>
          <p14:tracePt t="10993" x="6688138" y="2619375"/>
          <p14:tracePt t="10998" x="6670675" y="2627313"/>
          <p14:tracePt t="11001" x="6670675" y="2635250"/>
          <p14:tracePt t="11005" x="6637338" y="2660650"/>
          <p14:tracePt t="11009" x="6629400" y="2668588"/>
          <p14:tracePt t="11013" x="6594475" y="2693988"/>
          <p14:tracePt t="11017" x="6570663" y="2703513"/>
          <p14:tracePt t="11021" x="6553200" y="2711450"/>
          <p14:tracePt t="11025" x="6511925" y="2744788"/>
          <p14:tracePt t="11029" x="6486525" y="2744788"/>
          <p14:tracePt t="11033" x="6410325" y="2786063"/>
          <p14:tracePt t="11037" x="6384925" y="2795588"/>
          <p14:tracePt t="11041" x="6300788" y="2828925"/>
          <p14:tracePt t="11045" x="6267450" y="2828925"/>
          <p14:tracePt t="11049" x="6167438" y="2854325"/>
          <p14:tracePt t="11053" x="6159500" y="2854325"/>
          <p14:tracePt t="11057" x="6108700" y="2862263"/>
          <p14:tracePt t="11061" x="6049963" y="2870200"/>
          <p14:tracePt t="11065" x="5991225" y="2870200"/>
          <p14:tracePt t="11069" x="5899150" y="2887663"/>
          <p14:tracePt t="11073" x="5832475" y="2895600"/>
          <p14:tracePt t="11075" x="5764213" y="2905125"/>
          <p14:tracePt t="11079" x="5697538" y="2905125"/>
          <p14:tracePt t="11083" x="5605463" y="2921000"/>
          <p14:tracePt t="11087" x="5538788" y="2921000"/>
          <p14:tracePt t="11091" x="5470525" y="2921000"/>
          <p14:tracePt t="11095" x="5386388" y="2921000"/>
          <p14:tracePt t="11099" x="5319713" y="2921000"/>
          <p14:tracePt t="11103" x="5253038" y="2921000"/>
          <p14:tracePt t="11107" x="5186363" y="2921000"/>
          <p14:tracePt t="11111" x="5092700" y="2921000"/>
          <p14:tracePt t="11115" x="5033963" y="2921000"/>
          <p14:tracePt t="11119" x="4967288" y="2921000"/>
          <p14:tracePt t="11123" x="4900613" y="2921000"/>
          <p14:tracePt t="11127" x="4841875" y="2921000"/>
          <p14:tracePt t="11131" x="4765675" y="2921000"/>
          <p14:tracePt t="11135" x="4706938" y="2921000"/>
          <p14:tracePt t="11139" x="4640263" y="2921000"/>
          <p14:tracePt t="11143" x="4564063" y="2921000"/>
          <p14:tracePt t="11147" x="4505325" y="2921000"/>
          <p14:tracePt t="11151" x="4438650" y="2921000"/>
          <p14:tracePt t="11155" x="4371975" y="2921000"/>
          <p14:tracePt t="11159" x="4295775" y="2921000"/>
          <p14:tracePt t="11163" x="4229100" y="2921000"/>
          <p14:tracePt t="11167" x="4162425" y="2921000"/>
          <p14:tracePt t="11171" x="4094163" y="2921000"/>
          <p14:tracePt t="11175" x="4002088" y="2921000"/>
          <p14:tracePt t="11179" x="3943350" y="2921000"/>
          <p14:tracePt t="11183" x="3876675" y="2921000"/>
          <p14:tracePt t="11187" x="3810000" y="2921000"/>
          <p14:tracePt t="11191" x="3725863" y="2921000"/>
          <p14:tracePt t="11195" x="3667125" y="2921000"/>
          <p14:tracePt t="11199" x="3600450" y="2921000"/>
          <p14:tracePt t="11203" x="3541713" y="2921000"/>
          <p14:tracePt t="11207" x="3473450" y="2921000"/>
          <p14:tracePt t="11211" x="3424238" y="2921000"/>
          <p14:tracePt t="11216" x="3365500" y="2921000"/>
          <p14:tracePt t="11219" x="3297238" y="2921000"/>
          <p14:tracePt t="11223" x="3248025" y="2921000"/>
          <p14:tracePt t="11227" x="3205163" y="2921000"/>
          <p14:tracePt t="11231" x="3163888" y="2921000"/>
          <p14:tracePt t="11235" x="3095625" y="2921000"/>
          <p14:tracePt t="11239" x="3046413" y="2921000"/>
          <p14:tracePt t="11243" x="3013075" y="2921000"/>
          <p14:tracePt t="11247" x="2970213" y="2921000"/>
          <p14:tracePt t="11251" x="2919413" y="2921000"/>
          <p14:tracePt t="11255" x="2860675" y="2921000"/>
          <p14:tracePt t="11259" x="2819400" y="2921000"/>
          <p14:tracePt t="11263" x="2786063" y="2921000"/>
          <p14:tracePt t="11268" x="2752725" y="2921000"/>
          <p14:tracePt t="11269" x="2719388" y="2921000"/>
          <p14:tracePt t="11273" x="2668588" y="2921000"/>
          <p14:tracePt t="11277" x="2651125" y="2921000"/>
          <p14:tracePt t="11281" x="2609850" y="2921000"/>
          <p14:tracePt t="11285" x="2576513" y="2921000"/>
          <p14:tracePt t="11289" x="2543175" y="2921000"/>
          <p14:tracePt t="11293" x="2508250" y="2921000"/>
          <p14:tracePt t="11297" x="2466975" y="2921000"/>
          <p14:tracePt t="11301" x="2433638" y="2921000"/>
          <p14:tracePt t="11305" x="2400300" y="2921000"/>
          <p14:tracePt t="11309" x="2374900" y="2921000"/>
          <p14:tracePt t="11313" x="2332038" y="2928938"/>
          <p14:tracePt t="11317" x="2298700" y="2928938"/>
          <p14:tracePt t="11321" x="2265363" y="2928938"/>
          <p14:tracePt t="11325" x="2224088" y="2938463"/>
          <p14:tracePt t="11329" x="2190750" y="2946400"/>
          <p14:tracePt t="11333" x="2155825" y="2946400"/>
          <p14:tracePt t="11337" x="2132013" y="2954338"/>
          <p14:tracePt t="11341" x="2073275" y="2954338"/>
          <p14:tracePt t="11345" x="2055813" y="2963863"/>
          <p14:tracePt t="11349" x="2005013" y="2963863"/>
          <p14:tracePt t="11353" x="1979613" y="2963863"/>
          <p14:tracePt t="11357" x="1930400" y="2971800"/>
          <p14:tracePt t="11361" x="1912938" y="2971800"/>
          <p14:tracePt t="11365" x="1897063" y="2979738"/>
          <p14:tracePt t="11369" x="1854200" y="2987675"/>
          <p14:tracePt t="11373" x="1828800" y="2987675"/>
          <p14:tracePt t="11377" x="1787525" y="2997200"/>
          <p14:tracePt t="11381" x="1762125" y="2997200"/>
          <p14:tracePt t="11385" x="1720850" y="3005138"/>
          <p14:tracePt t="11389" x="1703388" y="3005138"/>
          <p14:tracePt t="11393" x="1662113" y="3005138"/>
          <p14:tracePt t="11397" x="1644650" y="3005138"/>
          <p14:tracePt t="11401" x="1627188" y="3013075"/>
          <p14:tracePt t="11405" x="1585913" y="3013075"/>
          <p14:tracePt t="11409" x="1568450" y="3013075"/>
          <p14:tracePt t="11413" x="1535113" y="3022600"/>
          <p14:tracePt t="11418" x="1527175" y="3022600"/>
          <p14:tracePt t="11421" x="1485900" y="3030538"/>
          <p14:tracePt t="11425" x="1468438" y="3030538"/>
          <p14:tracePt t="11429" x="1443038" y="3038475"/>
          <p14:tracePt t="11433" x="1427163" y="3038475"/>
          <p14:tracePt t="11437" x="1417638" y="3038475"/>
          <p14:tracePt t="11441" x="1392238" y="3038475"/>
          <p14:tracePt t="11445" x="1384300" y="3038475"/>
          <p14:tracePt t="11449" x="1358900" y="3038475"/>
          <p14:tracePt t="11453" x="1350963" y="3038475"/>
          <p14:tracePt t="11462" x="1333500" y="3038475"/>
          <p14:tracePt t="11465" x="1317625" y="3038475"/>
          <p14:tracePt t="11471" x="1309688" y="3038475"/>
          <p14:tracePt t="11475" x="1300163" y="3038475"/>
          <p14:tracePt t="11479" x="1292225" y="3038475"/>
          <p14:tracePt t="11487" x="1284288" y="3038475"/>
          <p14:tracePt t="11499" x="1274763" y="3038475"/>
          <p14:tracePt t="11515" x="1266825" y="3038475"/>
          <p14:tracePt t="11543" x="1258888" y="3038475"/>
          <p14:tracePt t="11665" x="1274763" y="3038475"/>
          <p14:tracePt t="11669" x="1274763" y="3030538"/>
          <p14:tracePt t="11673" x="1292225" y="3030538"/>
          <p14:tracePt t="11677" x="1309688" y="3013075"/>
          <p14:tracePt t="11681" x="1317625" y="3013075"/>
          <p14:tracePt t="11701" x="1417638" y="2987675"/>
          <p14:tracePt t="11702" x="1460500" y="2979738"/>
          <p14:tracePt t="11705" x="1485900" y="2979738"/>
          <p14:tracePt t="11709" x="1509713" y="2979738"/>
          <p14:tracePt t="11713" x="1552575" y="2971800"/>
          <p14:tracePt t="11718" x="1577975" y="2971800"/>
          <p14:tracePt t="11721" x="1619250" y="2971800"/>
          <p14:tracePt t="11725" x="1636713" y="2971800"/>
          <p14:tracePt t="11729" x="1685925" y="2971800"/>
          <p14:tracePt t="11733" x="1711325" y="2971800"/>
          <p14:tracePt t="11737" x="1762125" y="2971800"/>
          <p14:tracePt t="11741" x="1779588" y="2971800"/>
          <p14:tracePt t="11745" x="1820863" y="2971800"/>
          <p14:tracePt t="11749" x="1846263" y="2971800"/>
          <p14:tracePt t="11753" x="1871663" y="2971800"/>
          <p14:tracePt t="11757" x="1897063" y="2971800"/>
          <p14:tracePt t="11761" x="1920875" y="2971800"/>
          <p14:tracePt t="11765" x="1946275" y="2971800"/>
          <p14:tracePt t="11769" x="1955800" y="2971800"/>
          <p14:tracePt t="11773" x="1979613" y="2971800"/>
          <p14:tracePt t="11777" x="1989138" y="2971800"/>
          <p14:tracePt t="11781" x="1997075" y="2971800"/>
          <p14:tracePt t="11785" x="2005013" y="2971800"/>
          <p14:tracePt t="11789" x="2014538" y="2971800"/>
          <p14:tracePt t="11797" x="2022475" y="2971800"/>
          <p14:tracePt t="11821" x="2030413" y="2971800"/>
          <p14:tracePt t="11880" x="2038350" y="2971800"/>
          <p14:tracePt t="11971" x="2030413" y="2979738"/>
          <p14:tracePt t="11975" x="2022475" y="2979738"/>
          <p14:tracePt t="11979" x="2014538" y="2987675"/>
          <p14:tracePt t="11983" x="2014538" y="2997200"/>
          <p14:tracePt t="11987" x="2005013" y="2997200"/>
          <p14:tracePt t="11991" x="1989138" y="3005138"/>
          <p14:tracePt t="11999" x="1963738" y="3013075"/>
          <p14:tracePt t="12003" x="1955800" y="3013075"/>
          <p14:tracePt t="12007" x="1938338" y="3022600"/>
          <p14:tracePt t="12011" x="1930400" y="3022600"/>
          <p14:tracePt t="12015" x="1920875" y="3030538"/>
          <p14:tracePt t="12019" x="1912938" y="3030538"/>
          <p14:tracePt t="12023" x="1905000" y="3038475"/>
          <p14:tracePt t="12027" x="1887538" y="3046413"/>
          <p14:tracePt t="12031" x="1879600" y="3046413"/>
          <p14:tracePt t="12035" x="1862138" y="3046413"/>
          <p14:tracePt t="12039" x="1854200" y="3046413"/>
          <p14:tracePt t="12043" x="1828800" y="3046413"/>
          <p14:tracePt t="12047" x="1820863" y="3046413"/>
          <p14:tracePt t="12053" x="1803400" y="3046413"/>
          <p14:tracePt t="12059" x="1795463" y="3046413"/>
          <p14:tracePt t="12061" x="1787525" y="3046413"/>
          <p14:tracePt t="12065" x="1779588" y="3046413"/>
          <p14:tracePt t="12073" x="1770063" y="3046413"/>
          <p14:tracePt t="12077" x="1762125" y="3046413"/>
          <p14:tracePt t="12081" x="1754188" y="3046413"/>
          <p14:tracePt t="12089" x="1744663" y="3046413"/>
          <p14:tracePt t="12101" x="1736725" y="3046413"/>
          <p14:tracePt t="12110" x="1728788" y="3046413"/>
          <p14:tracePt t="12122" x="1720850" y="3046413"/>
          <p14:tracePt t="12162" x="1711325" y="3046413"/>
          <p14:tracePt t="12279" x="1728788" y="3046413"/>
          <p14:tracePt t="12283" x="1744663" y="3038475"/>
          <p14:tracePt t="12291" x="1754188" y="3038475"/>
          <p14:tracePt t="12295" x="1762125" y="3038475"/>
          <p14:tracePt t="12299" x="1779588" y="3030538"/>
          <p14:tracePt t="12303" x="1787525" y="3030538"/>
          <p14:tracePt t="12307" x="1803400" y="3030538"/>
          <p14:tracePt t="12311" x="1812925" y="3022600"/>
          <p14:tracePt t="12315" x="1828800" y="3022600"/>
          <p14:tracePt t="12319" x="1854200" y="3022600"/>
          <p14:tracePt t="12323" x="1871663" y="3013075"/>
          <p14:tracePt t="12331" x="1887538" y="3013075"/>
          <p14:tracePt t="12335" x="1920875" y="3013075"/>
          <p14:tracePt t="12339" x="1938338" y="3013075"/>
          <p14:tracePt t="12343" x="1979613" y="3005138"/>
          <p14:tracePt t="12347" x="1997075" y="3005138"/>
          <p14:tracePt t="12351" x="2005013" y="3005138"/>
          <p14:tracePt t="12355" x="2047875" y="3005138"/>
          <p14:tracePt t="12359" x="2073275" y="3005138"/>
          <p14:tracePt t="12363" x="2114550" y="3005138"/>
          <p14:tracePt t="12367" x="2132013" y="3005138"/>
          <p14:tracePt t="12371" x="2190750" y="3005138"/>
          <p14:tracePt t="12375" x="2214563" y="3005138"/>
          <p14:tracePt t="12379" x="2232025" y="3005138"/>
          <p14:tracePt t="12384" x="2282825" y="3005138"/>
          <p14:tracePt t="12387" x="2308225" y="3005138"/>
          <p14:tracePt t="12391" x="2357438" y="3005138"/>
          <p14:tracePt t="12395" x="2374900" y="3005138"/>
          <p14:tracePt t="12399" x="2433638" y="3005138"/>
          <p14:tracePt t="12403" x="2459038" y="3005138"/>
          <p14:tracePt t="12407" x="2474913" y="3005138"/>
          <p14:tracePt t="12411" x="2517775" y="3005138"/>
          <p14:tracePt t="12415" x="2543175" y="3005138"/>
          <p14:tracePt t="12419" x="2592388" y="3005138"/>
          <p14:tracePt t="12423" x="2609850" y="3005138"/>
          <p14:tracePt t="12427" x="2625725" y="3005138"/>
          <p14:tracePt t="12431" x="2668588" y="3005138"/>
          <p14:tracePt t="12435" x="2684463" y="3005138"/>
          <p14:tracePt t="12439" x="2719388" y="3005138"/>
          <p14:tracePt t="12443" x="2735263" y="3005138"/>
          <p14:tracePt t="12445" x="2760663" y="3005138"/>
          <p14:tracePt t="12449" x="2768600" y="3005138"/>
          <p14:tracePt t="12453" x="2786063" y="3005138"/>
          <p14:tracePt t="12457" x="2801938" y="3005138"/>
          <p14:tracePt t="12465" x="2819400" y="3005138"/>
          <p14:tracePt t="12469" x="2827338" y="3005138"/>
          <p14:tracePt t="12477" x="2836863" y="3005138"/>
          <p14:tracePt t="12481" x="2844800" y="3005138"/>
          <p14:tracePt t="12485" x="2852738" y="3005138"/>
          <p14:tracePt t="12497" x="2860675" y="3005138"/>
          <p14:tracePt t="12509" x="2870200" y="3005138"/>
          <p14:tracePt t="12513" x="2878138" y="3005138"/>
          <p14:tracePt t="12525" x="2886075" y="3005138"/>
          <p14:tracePt t="12537" x="2895600" y="2997200"/>
          <p14:tracePt t="12549" x="2903538" y="2997200"/>
          <p14:tracePt t="12553" x="2911475" y="2997200"/>
          <p14:tracePt t="12565" x="2919413" y="2987675"/>
          <p14:tracePt t="12573" x="2928938" y="2987675"/>
          <p14:tracePt t="12581" x="2936875" y="2987675"/>
          <p14:tracePt t="12585" x="2944813" y="2987675"/>
          <p14:tracePt t="12597" x="2954338" y="2987675"/>
          <p14:tracePt t="12613" x="2962275" y="2987675"/>
          <p14:tracePt t="12637" x="2970213" y="2987675"/>
          <p14:tracePt t="12672" x="2978150" y="2987675"/>
          <p14:tracePt t="12683" x="2978150" y="2979738"/>
          <p14:tracePt t="12707" x="2987675" y="2971800"/>
          <p14:tracePt t="12716" x="2995613" y="2971800"/>
          <p14:tracePt t="12723" x="2995613" y="2963863"/>
          <p14:tracePt t="12727" x="3003550" y="2954338"/>
          <p14:tracePt t="12731" x="3013075" y="2954338"/>
          <p14:tracePt t="12739" x="3021013" y="2946400"/>
          <p14:tracePt t="12747" x="3021013" y="2938463"/>
          <p14:tracePt t="12752" x="3028950" y="2938463"/>
          <p14:tracePt t="12759" x="3036888" y="2928938"/>
          <p14:tracePt t="12763" x="3046413" y="2921000"/>
          <p14:tracePt t="12788" x="3054350" y="2921000"/>
          <p14:tracePt t="12800" x="3054350" y="2913063"/>
          <p14:tracePt t="12869" x="3062288" y="2913063"/>
          <p14:tracePt t="12873" x="3071813" y="2913063"/>
          <p14:tracePt t="12877" x="3079750" y="2913063"/>
          <p14:tracePt t="12881" x="3087688" y="2913063"/>
          <p14:tracePt t="12885" x="3095625" y="2913063"/>
          <p14:tracePt t="12889" x="3105150" y="2913063"/>
          <p14:tracePt t="12893" x="3121025" y="2921000"/>
          <p14:tracePt t="12901" x="3130550" y="2921000"/>
          <p14:tracePt t="12905" x="3154363" y="2928938"/>
          <p14:tracePt t="12913" x="3163888" y="2928938"/>
          <p14:tracePt t="12917" x="3171825" y="2928938"/>
          <p14:tracePt t="12921" x="3179763" y="2938463"/>
          <p14:tracePt t="12925" x="3189288" y="2938463"/>
          <p14:tracePt t="12929" x="3197225" y="2938463"/>
          <p14:tracePt t="12938" x="3205163" y="2938463"/>
          <p14:tracePt t="12981" x="3205163" y="2928938"/>
          <p14:tracePt t="12985" x="3213100" y="2928938"/>
          <p14:tracePt t="12989" x="3213100" y="2921000"/>
          <p14:tracePt t="12993" x="3213100" y="2905125"/>
          <p14:tracePt t="13001" x="3213100" y="2895600"/>
          <p14:tracePt t="13005" x="3222625" y="2879725"/>
          <p14:tracePt t="13013" x="3230563" y="2862263"/>
          <p14:tracePt t="13542" x="3238500" y="2862263"/>
          <p14:tracePt t="13543" x="3248025" y="2862263"/>
          <p14:tracePt t="13588" x="3255963" y="2862263"/>
          <p14:tracePt t="13600" x="3263900" y="2862263"/>
          <p14:tracePt t="13611" x="3271838" y="2862263"/>
          <p14:tracePt t="14082" x="3271838" y="2870200"/>
          <p14:tracePt t="14101" x="3255963" y="2895600"/>
          <p14:tracePt t="14106" x="3255963" y="2905125"/>
          <p14:tracePt t="14109" x="3238500" y="2913063"/>
          <p14:tracePt t="14117" x="3222625" y="2921000"/>
          <p14:tracePt t="14121" x="3205163" y="2938463"/>
          <p14:tracePt t="14125" x="3197225" y="2946400"/>
          <p14:tracePt t="14129" x="3171825" y="2963863"/>
          <p14:tracePt t="14134" x="3154363" y="2971800"/>
          <p14:tracePt t="14138" x="3130550" y="2997200"/>
          <p14:tracePt t="14141" x="3113088" y="3005138"/>
          <p14:tracePt t="14145" x="3105150" y="3013075"/>
          <p14:tracePt t="14149" x="3071813" y="3030538"/>
          <p14:tracePt t="14153" x="3036888" y="3046413"/>
          <p14:tracePt t="14157" x="2995613" y="3063875"/>
          <p14:tracePt t="14161" x="2970213" y="3071813"/>
          <p14:tracePt t="14165" x="2903538" y="3097213"/>
          <p14:tracePt t="14169" x="2878138" y="3097213"/>
          <p14:tracePt t="14173" x="2801938" y="3122613"/>
          <p14:tracePt t="14177" x="2778125" y="3122613"/>
          <p14:tracePt t="14181" x="2693988" y="3130550"/>
          <p14:tracePt t="14186" x="2660650" y="3140075"/>
          <p14:tracePt t="14189" x="2635250" y="3148013"/>
          <p14:tracePt t="14193" x="2543175" y="3155950"/>
          <p14:tracePt t="14197" x="2508250" y="3163888"/>
          <p14:tracePt t="14202" x="2425700" y="3173413"/>
          <p14:tracePt t="14205" x="2400300" y="3173413"/>
          <p14:tracePt t="14207" x="2324100" y="3189288"/>
          <p14:tracePt t="14211" x="2298700" y="3198813"/>
          <p14:tracePt t="14215" x="2214563" y="3206750"/>
          <p14:tracePt t="14221" x="2190750" y="3206750"/>
          <p14:tracePt t="14223" x="2155825" y="3214688"/>
          <p14:tracePt t="14227" x="2073275" y="3232150"/>
          <p14:tracePt t="14231" x="2038350" y="3248025"/>
          <p14:tracePt t="14236" x="1955800" y="3265488"/>
          <p14:tracePt t="14239" x="1930400" y="3281363"/>
          <p14:tracePt t="14243" x="1838325" y="3306763"/>
          <p14:tracePt t="14247" x="1812925" y="3316288"/>
          <p14:tracePt t="14252" x="1728788" y="3349625"/>
          <p14:tracePt t="14255" x="1695450" y="3357563"/>
          <p14:tracePt t="14259" x="1619250" y="3398838"/>
          <p14:tracePt t="14263" x="1593850" y="3398838"/>
          <p14:tracePt t="14268" x="1568450" y="3416300"/>
          <p14:tracePt t="14271" x="1485900" y="3441700"/>
          <p14:tracePt t="14275" x="1460500" y="3449638"/>
          <p14:tracePt t="14279" x="1401763" y="3467100"/>
          <p14:tracePt t="14284" x="1384300" y="3475038"/>
          <p14:tracePt t="14287" x="1343025" y="3492500"/>
          <p14:tracePt t="14291" x="1317625" y="3500438"/>
          <p14:tracePt t="14295" x="1274763" y="3508375"/>
          <p14:tracePt t="14299" x="1266825" y="3517900"/>
          <p14:tracePt t="14303" x="1258888" y="3517900"/>
          <p14:tracePt t="14307" x="1233488" y="3525838"/>
          <p14:tracePt t="14311" x="1225550" y="3525838"/>
          <p14:tracePt t="14315" x="1216025" y="3533775"/>
          <p14:tracePt t="14319" x="1208088" y="3533775"/>
          <p14:tracePt t="14418" x="1216025" y="3533775"/>
          <p14:tracePt t="14429" x="1225550" y="3533775"/>
          <p14:tracePt t="14434" x="1233488" y="3533775"/>
          <p14:tracePt t="14437" x="1241425" y="3533775"/>
          <p14:tracePt t="14441" x="1250950" y="3533775"/>
          <p14:tracePt t="14449" x="1258888" y="3533775"/>
          <p14:tracePt t="14454" x="1266825" y="3533775"/>
          <p14:tracePt t="14457" x="1274763" y="3533775"/>
          <p14:tracePt t="14461" x="1284288" y="3533775"/>
          <p14:tracePt t="14469" x="1292225" y="3533775"/>
          <p14:tracePt t="14490" x="1300163" y="3533775"/>
          <p14:tracePt t="14616" x="1292225" y="3533775"/>
          <p14:tracePt t="14620" x="1284288" y="3533775"/>
          <p14:tracePt t="14628" x="1274763" y="3533775"/>
          <p14:tracePt t="14631" x="1266825" y="3533775"/>
          <p14:tracePt t="14636" x="1258888" y="3525838"/>
          <p14:tracePt t="14639" x="1250950" y="3525838"/>
          <p14:tracePt t="14643" x="1225550" y="3525838"/>
          <p14:tracePt t="14647" x="1208088" y="3525838"/>
          <p14:tracePt t="14651" x="1192213" y="3525838"/>
          <p14:tracePt t="14655" x="1182688" y="3525838"/>
          <p14:tracePt t="14659" x="1174750" y="3525838"/>
          <p14:tracePt t="14663" x="1157288" y="3525838"/>
          <p14:tracePt t="14668" x="1149350" y="3517900"/>
          <p14:tracePt t="14671" x="1123950" y="3517900"/>
          <p14:tracePt t="14676" x="1116013" y="3517900"/>
          <p14:tracePt t="14679" x="1074738" y="3508375"/>
          <p14:tracePt t="14685" x="1065213" y="3508375"/>
          <p14:tracePt t="14687" x="1057275" y="3508375"/>
          <p14:tracePt t="14691" x="1031875" y="3508375"/>
          <p14:tracePt t="14695" x="1023938" y="3508375"/>
          <p14:tracePt t="14699" x="998538" y="3508375"/>
          <p14:tracePt t="14703" x="981075" y="3508375"/>
          <p14:tracePt t="14707" x="957263" y="3508375"/>
          <p14:tracePt t="14711" x="947738" y="3508375"/>
          <p14:tracePt t="14720" x="931863" y="3508375"/>
          <p14:tracePt t="14723" x="914400" y="3508375"/>
          <p14:tracePt t="14727" x="906463" y="3508375"/>
          <p14:tracePt t="14732" x="898525" y="3508375"/>
          <p14:tracePt t="14739" x="889000" y="3508375"/>
          <p14:tracePt t="14747" x="881063" y="3508375"/>
          <p14:tracePt t="14756" x="873125" y="3508375"/>
          <p14:tracePt t="14776" x="863600" y="3508375"/>
          <p14:tracePt t="14779" x="855663" y="3508375"/>
          <p14:tracePt t="14796" x="855663" y="3517900"/>
          <p14:tracePt t="14806" x="847725" y="3517900"/>
          <p14:tracePt t="14818" x="839788" y="3517900"/>
          <p14:tracePt t="14830" x="830263" y="3517900"/>
          <p14:tracePt t="14838" x="822325" y="3517900"/>
          <p14:tracePt t="14846" x="814388" y="3517900"/>
          <p14:tracePt t="14858" x="804863" y="3517900"/>
          <p14:tracePt t="14878" x="796925" y="3517900"/>
          <p14:tracePt t="14890" x="788988" y="3517900"/>
          <p14:tracePt t="14914" x="781050" y="3517900"/>
          <p14:tracePt t="14938" x="771525" y="3508375"/>
          <p14:tracePt t="14954" x="771525" y="3500438"/>
          <p14:tracePt t="14958" x="771525" y="3492500"/>
          <p14:tracePt t="14970" x="763588" y="3482975"/>
          <p14:tracePt t="14990" x="763588" y="3475038"/>
          <p14:tracePt t="15004" x="755650" y="3467100"/>
          <p14:tracePt t="15222" x="763588" y="3459163"/>
          <p14:tracePt t="15242" x="771525" y="3459163"/>
          <p14:tracePt t="15536" x="781050" y="3459163"/>
          <p14:tracePt t="15548" x="788988" y="3459163"/>
          <p14:tracePt t="15572" x="788988" y="3449638"/>
          <p14:tracePt t="15598" x="796925" y="3449638"/>
          <p14:tracePt t="15622" x="804863" y="3449638"/>
          <p14:tracePt t="15646" x="814388" y="3449638"/>
          <p14:tracePt t="15670" x="822325" y="3449638"/>
          <p14:tracePt t="15698" x="830263" y="3449638"/>
          <p14:tracePt t="15722" x="839788" y="3449638"/>
          <p14:tracePt t="15770" x="847725" y="3449638"/>
          <p14:tracePt t="15792" x="855663" y="3449638"/>
          <p14:tracePt t="15844" x="863600" y="3449638"/>
          <p14:tracePt t="15872" x="873125" y="3449638"/>
          <p14:tracePt t="15880" x="881063" y="3449638"/>
          <p14:tracePt t="15900" x="889000" y="3449638"/>
          <p14:tracePt t="15912" x="898525" y="3449638"/>
          <p14:tracePt t="15928" x="906463" y="3449638"/>
          <p14:tracePt t="15944" x="914400" y="3449638"/>
          <p14:tracePt t="15964" x="922338" y="3449638"/>
          <p14:tracePt t="15968" x="931863" y="3449638"/>
          <p14:tracePt t="15982" x="939800" y="3449638"/>
          <p14:tracePt t="16018" x="947738" y="3449638"/>
          <p14:tracePt t="16066" x="957263" y="3449638"/>
          <p14:tracePt t="16078" x="965200" y="3449638"/>
          <p14:tracePt t="16094" x="973138" y="3449638"/>
          <p14:tracePt t="16110" x="981075" y="3449638"/>
          <p14:tracePt t="16146" x="990600" y="3449638"/>
          <p14:tracePt t="16158" x="998538" y="3449638"/>
          <p14:tracePt t="16192" x="1006475" y="3449638"/>
          <p14:tracePt t="16216" x="1016000" y="3449638"/>
          <p14:tracePt t="16272" x="1023938" y="3449638"/>
          <p14:tracePt t="16332" x="1031875" y="3449638"/>
          <p14:tracePt t="16462" x="1039813" y="3449638"/>
          <p14:tracePt t="16490" x="1049338" y="3449638"/>
          <p14:tracePt t="16498" x="1057275" y="3449638"/>
          <p14:tracePt t="16506" x="1065213" y="3449638"/>
          <p14:tracePt t="16514" x="1074738" y="3449638"/>
          <p14:tracePt t="16522" x="1082675" y="3449638"/>
          <p14:tracePt t="16526" x="1090613" y="3449638"/>
          <p14:tracePt t="16535" x="1098550" y="3449638"/>
          <p14:tracePt t="16538" x="1116013" y="3449638"/>
          <p14:tracePt t="16542" x="1133475" y="3449638"/>
          <p14:tracePt t="16546" x="1149350" y="3449638"/>
          <p14:tracePt t="16554" x="1174750" y="3449638"/>
          <p14:tracePt t="16558" x="1182688" y="3449638"/>
          <p14:tracePt t="16560" x="1208088" y="3449638"/>
          <p14:tracePt t="16566" x="1216025" y="3449638"/>
          <p14:tracePt t="16568" x="1233488" y="3449638"/>
          <p14:tracePt t="16572" x="1258888" y="3449638"/>
          <p14:tracePt t="16576" x="1266825" y="3449638"/>
          <p14:tracePt t="16580" x="1284288" y="3449638"/>
          <p14:tracePt t="16584" x="1292225" y="3449638"/>
          <p14:tracePt t="16588" x="1309688" y="3449638"/>
          <p14:tracePt t="16592" x="1325563" y="3449638"/>
          <p14:tracePt t="16596" x="1333500" y="3449638"/>
          <p14:tracePt t="16600" x="1358900" y="3449638"/>
          <p14:tracePt t="16604" x="1368425" y="3449638"/>
          <p14:tracePt t="16608" x="1384300" y="3449638"/>
          <p14:tracePt t="16612" x="1401763" y="3449638"/>
          <p14:tracePt t="16616" x="1417638" y="3449638"/>
          <p14:tracePt t="16620" x="1427163" y="3449638"/>
          <p14:tracePt t="16624" x="1435100" y="3449638"/>
          <p14:tracePt t="16628" x="1450975" y="3449638"/>
          <p14:tracePt t="16632" x="1468438" y="3449638"/>
          <p14:tracePt t="16636" x="1485900" y="3449638"/>
          <p14:tracePt t="16640" x="1493838" y="3449638"/>
          <p14:tracePt t="16644" x="1519238" y="3449638"/>
          <p14:tracePt t="16648" x="1535113" y="3449638"/>
          <p14:tracePt t="16652" x="1552575" y="3449638"/>
          <p14:tracePt t="16656" x="1568450" y="3449638"/>
          <p14:tracePt t="16660" x="1593850" y="3449638"/>
          <p14:tracePt t="16664" x="1627188" y="3449638"/>
          <p14:tracePt t="16667" x="1644650" y="3449638"/>
          <p14:tracePt t="16672" x="1662113" y="3449638"/>
          <p14:tracePt t="16676" x="1695450" y="3449638"/>
          <p14:tracePt t="16680" x="1711325" y="3449638"/>
          <p14:tracePt t="16684" x="1754188" y="3449638"/>
          <p14:tracePt t="16688" x="1779588" y="3449638"/>
          <p14:tracePt t="16701" x="1862138" y="3449638"/>
          <p14:tracePt t="16704" x="1912938" y="3449638"/>
          <p14:tracePt t="16708" x="1938338" y="3449638"/>
          <p14:tracePt t="16712" x="2005013" y="3449638"/>
          <p14:tracePt t="16716" x="2030413" y="3449638"/>
          <p14:tracePt t="16720" x="2081213" y="3449638"/>
          <p14:tracePt t="16724" x="2106613" y="3449638"/>
          <p14:tracePt t="16728" x="2132013" y="3449638"/>
          <p14:tracePt t="16732" x="2181225" y="3449638"/>
          <p14:tracePt t="16736" x="2198688" y="3449638"/>
          <p14:tracePt t="16740" x="2239963" y="3449638"/>
          <p14:tracePt t="16744" x="2265363" y="3449638"/>
          <p14:tracePt t="16748" x="2282825" y="3449638"/>
          <p14:tracePt t="16752" x="2324100" y="3449638"/>
          <p14:tracePt t="16756" x="2341563" y="3449638"/>
          <p14:tracePt t="16758" x="2382838" y="3449638"/>
          <p14:tracePt t="16762" x="2408238" y="3449638"/>
          <p14:tracePt t="16766" x="2441575" y="3449638"/>
          <p14:tracePt t="16772" x="2459038" y="3449638"/>
          <p14:tracePt t="16774" x="2474913" y="3449638"/>
          <p14:tracePt t="16778" x="2508250" y="3449638"/>
          <p14:tracePt t="16782" x="2525713" y="3449638"/>
          <p14:tracePt t="16786" x="2559050" y="3449638"/>
          <p14:tracePt t="16790" x="2566988" y="3449638"/>
          <p14:tracePt t="16794" x="2584450" y="3449638"/>
          <p14:tracePt t="16798" x="2617788" y="3449638"/>
          <p14:tracePt t="16802" x="2635250" y="3449638"/>
          <p14:tracePt t="16806" x="2660650" y="3449638"/>
          <p14:tracePt t="16810" x="2676525" y="3449638"/>
          <p14:tracePt t="16814" x="2701925" y="3449638"/>
          <p14:tracePt t="16818" x="2709863" y="3449638"/>
          <p14:tracePt t="16822" x="2719388" y="3449638"/>
          <p14:tracePt t="16826" x="2752725" y="3449638"/>
          <p14:tracePt t="16830" x="2768600" y="3449638"/>
          <p14:tracePt t="16834" x="2794000" y="3449638"/>
          <p14:tracePt t="16838" x="2801938" y="3449638"/>
          <p14:tracePt t="16842" x="2827338" y="3449638"/>
          <p14:tracePt t="16846" x="2836863" y="3449638"/>
          <p14:tracePt t="16850" x="2844800" y="3449638"/>
          <p14:tracePt t="16854" x="2870200" y="3449638"/>
          <p14:tracePt t="16858" x="2878138" y="3449638"/>
          <p14:tracePt t="16862" x="2903538" y="3449638"/>
          <p14:tracePt t="16866" x="2911475" y="3449638"/>
          <p14:tracePt t="16874" x="2928938" y="3449638"/>
          <p14:tracePt t="16878" x="2944813" y="3449638"/>
          <p14:tracePt t="16882" x="2962275" y="3449638"/>
          <p14:tracePt t="16890" x="2978150" y="3449638"/>
          <p14:tracePt t="16894" x="2987675" y="3449638"/>
          <p14:tracePt t="16902" x="3003550" y="3449638"/>
          <p14:tracePt t="16906" x="3013075" y="3449638"/>
          <p14:tracePt t="16910" x="3021013" y="3449638"/>
          <p14:tracePt t="16914" x="3028950" y="3449638"/>
          <p14:tracePt t="16922" x="3046413" y="3449638"/>
          <p14:tracePt t="16930" x="3054350" y="3449638"/>
          <p14:tracePt t="16935" x="3062288" y="3449638"/>
          <p14:tracePt t="16938" x="3071813" y="3449638"/>
          <p14:tracePt t="16942" x="3079750" y="3449638"/>
          <p14:tracePt t="16950" x="3087688" y="3449638"/>
          <p14:tracePt t="16956" x="3105150" y="3449638"/>
          <p14:tracePt t="16968" x="3113088" y="3449638"/>
          <p14:tracePt t="16972" x="3121025" y="3449638"/>
          <p14:tracePt t="16988" x="3130550" y="3449638"/>
          <p14:tracePt t="17000" x="3138488" y="3449638"/>
          <p14:tracePt t="17544" x="3146425" y="3449638"/>
          <p14:tracePt t="17548" x="3189288" y="3449638"/>
          <p14:tracePt t="17552" x="3197225" y="3449638"/>
          <p14:tracePt t="17556" x="3213100" y="3449638"/>
          <p14:tracePt t="17560" x="3222625" y="3449638"/>
          <p14:tracePt t="17564" x="3230563" y="3449638"/>
          <p14:tracePt t="17568" x="3238500" y="3449638"/>
          <p14:tracePt t="17572" x="3255963" y="3449638"/>
          <p14:tracePt t="17576" x="3263900" y="3441700"/>
          <p14:tracePt t="17580" x="3281363" y="3433763"/>
          <p14:tracePt t="17584" x="3289300" y="3433763"/>
          <p14:tracePt t="17588" x="3306763" y="3433763"/>
          <p14:tracePt t="17592" x="3314700" y="3433763"/>
          <p14:tracePt t="17596" x="3330575" y="3433763"/>
          <p14:tracePt t="17600" x="3348038" y="3433763"/>
          <p14:tracePt t="17606" x="3355975" y="3433763"/>
          <p14:tracePt t="17608" x="3373438" y="3424238"/>
          <p14:tracePt t="17612" x="3381375" y="3424238"/>
          <p14:tracePt t="17616" x="3406775" y="3424238"/>
          <p14:tracePt t="17620" x="3424238" y="3424238"/>
          <p14:tracePt t="17624" x="3432175" y="3424238"/>
          <p14:tracePt t="17628" x="3448050" y="3424238"/>
          <p14:tracePt t="17632" x="3457575" y="3424238"/>
          <p14:tracePt t="17636" x="3482975" y="3424238"/>
          <p14:tracePt t="17640" x="3490913" y="3424238"/>
          <p14:tracePt t="17644" x="3498850" y="3424238"/>
          <p14:tracePt t="17648" x="3516313" y="3424238"/>
          <p14:tracePt t="17652" x="3524250" y="3424238"/>
          <p14:tracePt t="17656" x="3549650" y="3424238"/>
          <p14:tracePt t="17664" x="3565525" y="3424238"/>
          <p14:tracePt t="17668" x="3575050" y="3424238"/>
          <p14:tracePt t="17672" x="3582988" y="3424238"/>
          <p14:tracePt t="17676" x="3600450" y="3424238"/>
          <p14:tracePt t="17680" x="3608388" y="3424238"/>
          <p14:tracePt t="17684" x="3624263" y="3424238"/>
          <p14:tracePt t="17688" x="3633788" y="3424238"/>
          <p14:tracePt t="17692" x="3649663" y="3424238"/>
          <p14:tracePt t="17701" x="3659188" y="3424238"/>
          <p14:tracePt t="17704" x="3675063" y="3424238"/>
          <p14:tracePt t="17708" x="3683000" y="3424238"/>
          <p14:tracePt t="17712" x="3708400" y="3424238"/>
          <p14:tracePt t="17716" x="3717925" y="3424238"/>
          <p14:tracePt t="17720" x="3741738" y="3424238"/>
          <p14:tracePt t="17728" x="3751263" y="3424238"/>
          <p14:tracePt t="17732" x="3767138" y="3424238"/>
          <p14:tracePt t="17734" x="3776663" y="3424238"/>
          <p14:tracePt t="17738" x="3792538" y="3424238"/>
          <p14:tracePt t="17742" x="3800475" y="3424238"/>
          <p14:tracePt t="17746" x="3817938" y="3424238"/>
          <p14:tracePt t="17750" x="3835400" y="3424238"/>
          <p14:tracePt t="17754" x="3843338" y="3424238"/>
          <p14:tracePt t="17762" x="3859213" y="3424238"/>
          <p14:tracePt t="17766" x="3884613" y="3424238"/>
          <p14:tracePt t="17774" x="3910013" y="3424238"/>
          <p14:tracePt t="17778" x="3917950" y="3424238"/>
          <p14:tracePt t="17782" x="3927475" y="3424238"/>
          <p14:tracePt t="17786" x="3952875" y="3424238"/>
          <p14:tracePt t="17790" x="3968750" y="3424238"/>
          <p14:tracePt t="17794" x="3994150" y="3424238"/>
          <p14:tracePt t="17798" x="4002088" y="3424238"/>
          <p14:tracePt t="17802" x="4027488" y="3424238"/>
          <p14:tracePt t="17806" x="4035425" y="3424238"/>
          <p14:tracePt t="17810" x="4044950" y="3424238"/>
          <p14:tracePt t="17814" x="4070350" y="3424238"/>
          <p14:tracePt t="17818" x="4086225" y="3424238"/>
          <p14:tracePt t="17822" x="4111625" y="3424238"/>
          <p14:tracePt t="17826" x="4119563" y="3424238"/>
          <p14:tracePt t="17830" x="4144963" y="3424238"/>
          <p14:tracePt t="17834" x="4152900" y="3424238"/>
          <p14:tracePt t="17838" x="4170363" y="3424238"/>
          <p14:tracePt t="17842" x="4195763" y="3424238"/>
          <p14:tracePt t="17846" x="4203700" y="3424238"/>
          <p14:tracePt t="17850" x="4229100" y="3424238"/>
          <p14:tracePt t="17858" x="4246563" y="3433763"/>
          <p14:tracePt t="17862" x="4270375" y="3433763"/>
          <p14:tracePt t="17866" x="4279900" y="3433763"/>
          <p14:tracePt t="17870" x="4295775" y="3433763"/>
          <p14:tracePt t="17874" x="4305300" y="3441700"/>
          <p14:tracePt t="17878" x="4329113" y="3441700"/>
          <p14:tracePt t="17886" x="4338638" y="3441700"/>
          <p14:tracePt t="17890" x="4364038" y="3441700"/>
          <p14:tracePt t="17898" x="4379913" y="3441700"/>
          <p14:tracePt t="17902" x="4387850" y="3449638"/>
          <p14:tracePt t="17910" x="4397375" y="3449638"/>
          <p14:tracePt t="17914" x="4405313" y="3449638"/>
          <p14:tracePt t="17918" x="4413250" y="3449638"/>
          <p14:tracePt t="17922" x="4422775" y="3449638"/>
          <p14:tracePt t="17926" x="4430713" y="3449638"/>
          <p14:tracePt t="17932" x="4438650" y="3449638"/>
          <p14:tracePt t="17936" x="4446588" y="3449638"/>
          <p14:tracePt t="17944" x="4456113" y="3449638"/>
          <p14:tracePt t="17956" x="4464050" y="3449638"/>
          <p14:tracePt t="17964" x="4471988" y="3449638"/>
          <p14:tracePt t="18322" x="4481513" y="3449638"/>
          <p14:tracePt t="18332" x="4489450" y="3449638"/>
          <p14:tracePt t="18340" x="4497388" y="3449638"/>
          <p14:tracePt t="18348" x="4505325" y="3449638"/>
          <p14:tracePt t="18356" x="4514850" y="3449638"/>
          <p14:tracePt t="18364" x="4522788" y="3449638"/>
          <p14:tracePt t="18368" x="4530725" y="3449638"/>
          <p14:tracePt t="18376" x="4540250" y="3449638"/>
          <p14:tracePt t="18380" x="4548188" y="3449638"/>
          <p14:tracePt t="18384" x="4556125" y="3449638"/>
          <p14:tracePt t="18388" x="4564063" y="3449638"/>
          <p14:tracePt t="18392" x="4573588" y="3449638"/>
          <p14:tracePt t="18400" x="4581525" y="3449638"/>
          <p14:tracePt t="18408" x="4598988" y="3449638"/>
          <p14:tracePt t="18420" x="4606925" y="3449638"/>
          <p14:tracePt t="18428" x="4622800" y="3449638"/>
          <p14:tracePt t="18440" x="4632325" y="3449638"/>
          <p14:tracePt t="18456" x="4640263" y="3449638"/>
          <p14:tracePt t="18464" x="4648200" y="3449638"/>
          <p14:tracePt t="18504" x="4657725" y="3449638"/>
          <p14:tracePt t="18526" x="4665663" y="3449638"/>
          <p14:tracePt t="18542" x="4673600" y="3449638"/>
          <p14:tracePt t="18554" x="4681538" y="3449638"/>
          <p14:tracePt t="18566" x="4691063" y="3449638"/>
          <p14:tracePt t="18570" x="4699000" y="3449638"/>
          <p14:tracePt t="18582" x="4716463" y="3449638"/>
          <p14:tracePt t="18590" x="4724400" y="3449638"/>
          <p14:tracePt t="18594" x="4732338" y="3449638"/>
          <p14:tracePt t="18602" x="4740275" y="3449638"/>
          <p14:tracePt t="18606" x="4749800" y="3449638"/>
          <p14:tracePt t="18614" x="4765675" y="3449638"/>
          <p14:tracePt t="18622" x="4775200" y="3449638"/>
          <p14:tracePt t="18626" x="4783138" y="3449638"/>
          <p14:tracePt t="18630" x="4791075" y="3449638"/>
          <p14:tracePt t="18638" x="4808538" y="3449638"/>
          <p14:tracePt t="18646" x="4816475" y="3449638"/>
          <p14:tracePt t="18650" x="4824413" y="3449638"/>
          <p14:tracePt t="18658" x="4841875" y="3449638"/>
          <p14:tracePt t="18662" x="4849813" y="3449638"/>
          <p14:tracePt t="18670" x="4867275" y="3449638"/>
          <p14:tracePt t="18674" x="4875213" y="3449638"/>
          <p14:tracePt t="18678" x="4883150" y="3449638"/>
          <p14:tracePt t="18685" x="4892675" y="3449638"/>
          <p14:tracePt t="18686" x="4900613" y="3449638"/>
          <p14:tracePt t="18690" x="4916488" y="3449638"/>
          <p14:tracePt t="18694" x="4959350" y="3449638"/>
          <p14:tracePt t="18698" x="4967288" y="3449638"/>
          <p14:tracePt t="18702" x="4992688" y="3449638"/>
          <p14:tracePt t="18706" x="5010150" y="3449638"/>
          <p14:tracePt t="18710" x="5033963" y="3449638"/>
          <p14:tracePt t="18714" x="5043488" y="3449638"/>
          <p14:tracePt t="18716" x="5068888" y="3449638"/>
          <p14:tracePt t="18720" x="5076825" y="3449638"/>
          <p14:tracePt t="18724" x="5102225" y="3449638"/>
          <p14:tracePt t="18730" x="5110163" y="3449638"/>
          <p14:tracePt t="18732" x="5127625" y="3449638"/>
          <p14:tracePt t="18736" x="5143500" y="3449638"/>
          <p14:tracePt t="18744" x="5168900" y="3449638"/>
          <p14:tracePt t="18748" x="5176838" y="3449638"/>
          <p14:tracePt t="18752" x="5202238" y="3449638"/>
          <p14:tracePt t="18756" x="5219700" y="3449638"/>
          <p14:tracePt t="18760" x="5235575" y="3449638"/>
          <p14:tracePt t="18764" x="5260975" y="3449638"/>
          <p14:tracePt t="18768" x="5268913" y="3449638"/>
          <p14:tracePt t="18772" x="5294313" y="3449638"/>
          <p14:tracePt t="18776" x="5303838" y="3449638"/>
          <p14:tracePt t="18780" x="5319713" y="3449638"/>
          <p14:tracePt t="18784" x="5345113" y="3449638"/>
          <p14:tracePt t="18788" x="5353050" y="3449638"/>
          <p14:tracePt t="18792" x="5378450" y="3449638"/>
          <p14:tracePt t="18800" x="5403850" y="3449638"/>
          <p14:tracePt t="18804" x="5411788" y="3449638"/>
          <p14:tracePt t="18808" x="5421313" y="3449638"/>
          <p14:tracePt t="18812" x="5437188" y="3449638"/>
          <p14:tracePt t="18816" x="5445125" y="3449638"/>
          <p14:tracePt t="18820" x="5462588" y="3449638"/>
          <p14:tracePt t="18824" x="5470525" y="3449638"/>
          <p14:tracePt t="18828" x="5487988" y="3449638"/>
          <p14:tracePt t="18832" x="5495925" y="3449638"/>
          <p14:tracePt t="18836" x="5503863" y="3449638"/>
          <p14:tracePt t="18840" x="5513388" y="3449638"/>
          <p14:tracePt t="18844" x="5529263" y="3449638"/>
          <p14:tracePt t="18848" x="5546725" y="3449638"/>
          <p14:tracePt t="18856" x="5562600" y="3449638"/>
          <p14:tracePt t="18860" x="5580063" y="3449638"/>
          <p14:tracePt t="18868" x="5597525" y="3449638"/>
          <p14:tracePt t="18872" x="5613400" y="3449638"/>
          <p14:tracePt t="18876" x="5630863" y="3449638"/>
          <p14:tracePt t="18884" x="5646738" y="3449638"/>
          <p14:tracePt t="18888" x="5664200" y="3449638"/>
          <p14:tracePt t="18896" x="5680075" y="3449638"/>
          <p14:tracePt t="18901" x="5689600" y="3449638"/>
          <p14:tracePt t="18904" x="5697538" y="3449638"/>
          <p14:tracePt t="18908" x="5705475" y="3449638"/>
          <p14:tracePt t="18910" x="5715000" y="3449638"/>
          <p14:tracePt t="18914" x="5738813" y="3449638"/>
          <p14:tracePt t="18922" x="5748338" y="3449638"/>
          <p14:tracePt t="18926" x="5764213" y="3449638"/>
          <p14:tracePt t="18935" x="5773738" y="3449638"/>
          <p14:tracePt t="18938" x="5781675" y="3449638"/>
          <p14:tracePt t="18942" x="5797550" y="3449638"/>
          <p14:tracePt t="18946" x="5807075" y="3449638"/>
          <p14:tracePt t="18950" x="5815013" y="3449638"/>
          <p14:tracePt t="18958" x="5822950" y="3449638"/>
          <p14:tracePt t="18962" x="5832475" y="3449638"/>
          <p14:tracePt t="18966" x="5840413" y="3449638"/>
          <p14:tracePt t="18970" x="5856288" y="3449638"/>
          <p14:tracePt t="18978" x="5865813" y="3449638"/>
          <p14:tracePt t="18982" x="5873750" y="3449638"/>
          <p14:tracePt t="18990" x="5881688" y="3449638"/>
          <p14:tracePt t="18998" x="5891213" y="3449638"/>
          <p14:tracePt t="19002" x="5899150" y="3449638"/>
          <p14:tracePt t="19010" x="5907088" y="3449638"/>
          <p14:tracePt t="19014" x="5915025" y="3449638"/>
          <p14:tracePt t="19018" x="5924550" y="3449638"/>
          <p14:tracePt t="19022" x="5932488" y="3449638"/>
          <p14:tracePt t="19026" x="5940425" y="3449638"/>
          <p14:tracePt t="19034" x="5949950" y="3449638"/>
          <p14:tracePt t="19038" x="5957888" y="3449638"/>
          <p14:tracePt t="19042" x="5965825" y="3449638"/>
          <p14:tracePt t="19046" x="5973763" y="3449638"/>
          <p14:tracePt t="19058" x="5983288" y="3449638"/>
          <p14:tracePt t="19066" x="5991225" y="3449638"/>
          <p14:tracePt t="19070" x="5999163" y="3449638"/>
          <p14:tracePt t="19082" x="6008688" y="3449638"/>
          <p14:tracePt t="19102" x="6016625" y="3449638"/>
          <p14:tracePt t="19112" x="6024563" y="3449638"/>
          <p14:tracePt t="19120" x="6032500" y="3449638"/>
          <p14:tracePt t="19132" x="6042025" y="3449638"/>
          <p14:tracePt t="19152" x="6049963" y="3449638"/>
          <p14:tracePt t="19168" x="6057900" y="3449638"/>
          <p14:tracePt t="19176" x="6067425" y="3449638"/>
          <p14:tracePt t="19188" x="6075363" y="3449638"/>
          <p14:tracePt t="19204" x="6083300" y="3441700"/>
          <p14:tracePt t="19216" x="6091238" y="3441700"/>
          <p14:tracePt t="19240" x="6108700" y="3441700"/>
          <p14:tracePt t="19244" x="6116638" y="3441700"/>
          <p14:tracePt t="19248" x="6124575" y="3441700"/>
          <p14:tracePt t="19252" x="6134100" y="3441700"/>
          <p14:tracePt t="19256" x="6142038" y="3441700"/>
          <p14:tracePt t="19268" x="6149975" y="3441700"/>
          <p14:tracePt t="19276" x="6159500" y="3441700"/>
          <p14:tracePt t="19280" x="6167438" y="3433763"/>
          <p14:tracePt t="19284" x="6175375" y="3433763"/>
          <p14:tracePt t="19292" x="6183313" y="3433763"/>
          <p14:tracePt t="19296" x="6192838" y="3433763"/>
          <p14:tracePt t="19302" x="6200775" y="3433763"/>
          <p14:tracePt t="19306" x="6208713" y="3433763"/>
          <p14:tracePt t="19310" x="6218238" y="3433763"/>
          <p14:tracePt t="19314" x="6226175" y="3433763"/>
          <p14:tracePt t="19322" x="6234113" y="3433763"/>
          <p14:tracePt t="19326" x="6242050" y="3433763"/>
          <p14:tracePt t="19330" x="6259513" y="3433763"/>
          <p14:tracePt t="19335" x="6267450" y="3433763"/>
          <p14:tracePt t="19338" x="6276975" y="3433763"/>
          <p14:tracePt t="19346" x="6292850" y="3433763"/>
          <p14:tracePt t="19351" x="6300788" y="3433763"/>
          <p14:tracePt t="19358" x="6318250" y="3433763"/>
          <p14:tracePt t="19362" x="6326188" y="3433763"/>
          <p14:tracePt t="19370" x="6343650" y="3433763"/>
          <p14:tracePt t="19378" x="6351588" y="3433763"/>
          <p14:tracePt t="19382" x="6359525" y="3433763"/>
          <p14:tracePt t="19386" x="6369050" y="3433763"/>
          <p14:tracePt t="19390" x="6376988" y="3433763"/>
          <p14:tracePt t="19398" x="6394450" y="3433763"/>
          <p14:tracePt t="19406" x="6402388" y="3433763"/>
          <p14:tracePt t="19410" x="6410325" y="3433763"/>
          <p14:tracePt t="19414" x="6418263" y="3433763"/>
          <p14:tracePt t="19418" x="6427788" y="3433763"/>
          <p14:tracePt t="19426" x="6427788" y="3441700"/>
          <p14:tracePt t="19438" x="6443663" y="3441700"/>
          <p14:tracePt t="19446" x="6453188" y="3441700"/>
          <p14:tracePt t="19454" x="6461125" y="3441700"/>
          <p14:tracePt t="19458" x="6461125" y="3449638"/>
          <p14:tracePt t="19462" x="6469063" y="3449638"/>
          <p14:tracePt t="19466" x="6477000" y="3449638"/>
          <p14:tracePt t="19474" x="6486525" y="3449638"/>
          <p14:tracePt t="19482" x="6494463" y="3449638"/>
          <p14:tracePt t="19494" x="6502400" y="3449638"/>
          <p14:tracePt t="19498" x="6511925" y="3449638"/>
          <p14:tracePt t="19504" x="6519863" y="3449638"/>
          <p14:tracePt t="19512" x="6527800" y="3449638"/>
          <p14:tracePt t="19520" x="6545263" y="3449638"/>
          <p14:tracePt t="19532" x="6553200" y="3449638"/>
          <p14:tracePt t="19536" x="6561138" y="3449638"/>
          <p14:tracePt t="19544" x="6578600" y="3449638"/>
          <p14:tracePt t="19552" x="6586538" y="3449638"/>
          <p14:tracePt t="19556" x="6594475" y="3449638"/>
          <p14:tracePt t="19560" x="6604000" y="3449638"/>
          <p14:tracePt t="19564" x="6611938" y="3449638"/>
          <p14:tracePt t="19572" x="6619875" y="3449638"/>
          <p14:tracePt t="19576" x="6629400" y="3449638"/>
          <p14:tracePt t="19580" x="6637338" y="3449638"/>
          <p14:tracePt t="19588" x="6653213" y="3449638"/>
          <p14:tracePt t="19596" x="6662738" y="3449638"/>
          <p14:tracePt t="19601" x="6670675" y="3449638"/>
          <p14:tracePt t="19608" x="6678613" y="3449638"/>
          <p14:tracePt t="19612" x="6688138" y="3441700"/>
          <p14:tracePt t="19616" x="6696075" y="3441700"/>
          <p14:tracePt t="19624" x="6704013" y="3441700"/>
          <p14:tracePt t="19628" x="6711950" y="3441700"/>
          <p14:tracePt t="19636" x="6721475" y="3441700"/>
          <p14:tracePt t="19644" x="6729413" y="3441700"/>
          <p14:tracePt t="19656" x="6737350" y="3441700"/>
          <p14:tracePt t="19660" x="6746875" y="3441700"/>
          <p14:tracePt t="19668" x="6754813" y="3441700"/>
          <p14:tracePt t="19680" x="6762750" y="3441700"/>
          <p14:tracePt t="19701" x="6780213" y="3441700"/>
          <p14:tracePt t="19702" x="6788150" y="3433763"/>
          <p14:tracePt t="19706" x="6796088" y="3433763"/>
          <p14:tracePt t="19714" x="6805613" y="3433763"/>
          <p14:tracePt t="19718" x="6813550" y="3433763"/>
          <p14:tracePt t="19730" x="6829425" y="3424238"/>
          <p14:tracePt t="19738" x="6838950" y="3416300"/>
          <p14:tracePt t="19742" x="6846888" y="3416300"/>
          <p14:tracePt t="19751" x="6854825" y="3408363"/>
          <p14:tracePt t="19754" x="6864350" y="3408363"/>
          <p14:tracePt t="19762" x="6880225" y="3398838"/>
          <p14:tracePt t="19766" x="6880225" y="3390900"/>
          <p14:tracePt t="19770" x="6888163" y="3390900"/>
          <p14:tracePt t="19774" x="6897688" y="3382963"/>
          <p14:tracePt t="19778" x="6905625" y="3382963"/>
          <p14:tracePt t="19782" x="6905625" y="3375025"/>
          <p14:tracePt t="19786" x="6913563" y="3365500"/>
          <p14:tracePt t="19790" x="6923088" y="3357563"/>
          <p14:tracePt t="19794" x="6931025" y="3357563"/>
          <p14:tracePt t="19798" x="6938963" y="3349625"/>
          <p14:tracePt t="19802" x="6938963" y="3340100"/>
          <p14:tracePt t="19806" x="6956425" y="3332163"/>
          <p14:tracePt t="19814" x="6964363" y="3324225"/>
          <p14:tracePt t="19818" x="6964363" y="3316288"/>
          <p14:tracePt t="19826" x="6972300" y="3306763"/>
          <p14:tracePt t="19830" x="6981825" y="3298825"/>
          <p14:tracePt t="19834" x="6981825" y="3290888"/>
          <p14:tracePt t="19838" x="6989763" y="3281363"/>
          <p14:tracePt t="19846" x="6989763" y="3273425"/>
          <p14:tracePt t="19851" x="6989763" y="3265488"/>
          <p14:tracePt t="19854" x="6997700" y="3265488"/>
          <p14:tracePt t="19858" x="6997700" y="3257550"/>
          <p14:tracePt t="19862" x="6997700" y="3248025"/>
          <p14:tracePt t="19870" x="6997700" y="3232150"/>
          <p14:tracePt t="19878" x="7005638" y="3232150"/>
          <p14:tracePt t="19882" x="7005638" y="3222625"/>
          <p14:tracePt t="19888" x="7015163" y="3214688"/>
          <p14:tracePt t="19892" x="7015163" y="3206750"/>
          <p14:tracePt t="19901" x="7015163" y="3198813"/>
          <p14:tracePt t="19904" x="7015163" y="3189288"/>
          <p14:tracePt t="19912" x="7015163" y="3181350"/>
          <p14:tracePt t="19924" x="7015163" y="3173413"/>
          <p14:tracePt t="19936" x="7015163" y="3163888"/>
          <p14:tracePt t="19948" x="7015163" y="3155950"/>
          <p14:tracePt t="19952" x="7015163" y="3148013"/>
          <p14:tracePt t="19968" x="7015163" y="3140075"/>
          <p14:tracePt t="19976" x="7015163" y="3130550"/>
          <p14:tracePt t="19980" x="7023100" y="3130550"/>
          <p14:tracePt t="19988" x="7023100" y="3122613"/>
          <p14:tracePt t="19992" x="7023100" y="3114675"/>
          <p14:tracePt t="20001" x="7023100" y="3105150"/>
          <p14:tracePt t="20012" x="7023100" y="3097213"/>
          <p14:tracePt t="20024" x="7023100" y="3089275"/>
          <p14:tracePt t="20036" x="7023100" y="3081338"/>
          <p14:tracePt t="20040" x="7023100" y="3071813"/>
          <p14:tracePt t="20077" x="7023100" y="3063875"/>
          <p14:tracePt t="20110" x="7023100" y="3055938"/>
          <p14:tracePt t="20114" x="7015163" y="3055938"/>
          <p14:tracePt t="20118" x="7015163" y="3046413"/>
          <p14:tracePt t="20122" x="7005638" y="3046413"/>
          <p14:tracePt t="20130" x="6997700" y="3046413"/>
          <p14:tracePt t="20138" x="6989763" y="3046413"/>
          <p14:tracePt t="20142" x="6981825" y="3046413"/>
          <p14:tracePt t="20146" x="6972300" y="3046413"/>
          <p14:tracePt t="20151" x="6964363" y="3046413"/>
          <p14:tracePt t="20154" x="6956425" y="3046413"/>
          <p14:tracePt t="20158" x="6956425" y="3038475"/>
          <p14:tracePt t="20162" x="6938963" y="3038475"/>
          <p14:tracePt t="20166" x="6931025" y="3038475"/>
          <p14:tracePt t="20170" x="6923088" y="3038475"/>
          <p14:tracePt t="20174" x="6905625" y="3038475"/>
          <p14:tracePt t="20178" x="6897688" y="3038475"/>
          <p14:tracePt t="20182" x="6880225" y="3038475"/>
          <p14:tracePt t="20186" x="6872288" y="3038475"/>
          <p14:tracePt t="20194" x="6854825" y="3030538"/>
          <p14:tracePt t="20198" x="6838950" y="3030538"/>
          <p14:tracePt t="20202" x="6813550" y="3022600"/>
          <p14:tracePt t="20206" x="6805613" y="3022600"/>
          <p14:tracePt t="20210" x="6780213" y="3022600"/>
          <p14:tracePt t="20214" x="6770688" y="3022600"/>
          <p14:tracePt t="20218" x="6754813" y="3022600"/>
          <p14:tracePt t="20222" x="6721475" y="3013075"/>
          <p14:tracePt t="20226" x="6704013" y="3005138"/>
          <p14:tracePt t="20230" x="6678613" y="2997200"/>
          <p14:tracePt t="20234" x="6670675" y="2997200"/>
          <p14:tracePt t="20238" x="6645275" y="2987675"/>
          <p14:tracePt t="20242" x="6604000" y="2987675"/>
          <p14:tracePt t="20246" x="6594475" y="2987675"/>
          <p14:tracePt t="20251" x="6553200" y="2979738"/>
          <p14:tracePt t="20254" x="6535738" y="2971800"/>
          <p14:tracePt t="20258" x="6486525" y="2963863"/>
          <p14:tracePt t="20262" x="6469063" y="2963863"/>
          <p14:tracePt t="20266" x="6453188" y="2954338"/>
          <p14:tracePt t="20270" x="6410325" y="2954338"/>
          <p14:tracePt t="20274" x="6394450" y="2954338"/>
          <p14:tracePt t="20278" x="6351588" y="2954338"/>
          <p14:tracePt t="20280" x="6326188" y="2954338"/>
          <p14:tracePt t="20284" x="6284913" y="2954338"/>
          <p14:tracePt t="20288" x="6267450" y="2954338"/>
          <p14:tracePt t="20292" x="6242050" y="2954338"/>
          <p14:tracePt t="20296" x="6192838" y="2954338"/>
          <p14:tracePt t="20300" x="6175375" y="2954338"/>
          <p14:tracePt t="20304" x="6124575" y="2954338"/>
          <p14:tracePt t="20308" x="6100763" y="2954338"/>
          <p14:tracePt t="20312" x="6083300" y="2954338"/>
          <p14:tracePt t="20316" x="6032500" y="2954338"/>
          <p14:tracePt t="20320" x="6008688" y="2954338"/>
          <p14:tracePt t="20324" x="5957888" y="2963863"/>
          <p14:tracePt t="20328" x="5940425" y="2963863"/>
          <p14:tracePt t="20332" x="5891213" y="2971800"/>
          <p14:tracePt t="20336" x="5865813" y="2979738"/>
          <p14:tracePt t="20340" x="5840413" y="2979738"/>
          <p14:tracePt t="20344" x="5789613" y="2987675"/>
          <p14:tracePt t="20348" x="5764213" y="2987675"/>
          <p14:tracePt t="20352" x="5715000" y="2997200"/>
          <p14:tracePt t="20356" x="5697538" y="2997200"/>
          <p14:tracePt t="20360" x="5646738" y="3005138"/>
          <p14:tracePt t="20364" x="5630863" y="3013075"/>
          <p14:tracePt t="20368" x="5613400" y="3013075"/>
          <p14:tracePt t="20372" x="5562600" y="3013075"/>
          <p14:tracePt t="20376" x="5538788" y="3022600"/>
          <p14:tracePt t="20380" x="5495925" y="3030538"/>
          <p14:tracePt t="20384" x="5480050" y="3030538"/>
          <p14:tracePt t="20388" x="5462588" y="3030538"/>
          <p14:tracePt t="20392" x="5421313" y="3030538"/>
          <p14:tracePt t="20396" x="5403850" y="3030538"/>
          <p14:tracePt t="20401" x="5370513" y="3030538"/>
          <p14:tracePt t="20404" x="5345113" y="3038475"/>
          <p14:tracePt t="20408" x="5311775" y="3046413"/>
          <p14:tracePt t="20412" x="5294313" y="3046413"/>
          <p14:tracePt t="20416" x="5278438" y="3046413"/>
          <p14:tracePt t="20420" x="5245100" y="3055938"/>
          <p14:tracePt t="20424" x="5235575" y="3055938"/>
          <p14:tracePt t="20428" x="5210175" y="3055938"/>
          <p14:tracePt t="20432" x="5194300" y="3055938"/>
          <p14:tracePt t="20436" x="5186363" y="3055938"/>
          <p14:tracePt t="20440" x="5160963" y="3055938"/>
          <p14:tracePt t="20444" x="5151438" y="3055938"/>
          <p14:tracePt t="20448" x="5143500" y="3063875"/>
          <p14:tracePt t="20452" x="5135563" y="3063875"/>
          <p14:tracePt t="20456" x="5118100" y="3063875"/>
          <p14:tracePt t="20460" x="5110163" y="3063875"/>
          <p14:tracePt t="20468" x="5102225" y="3063875"/>
          <p14:tracePt t="20476" x="5092700" y="3063875"/>
          <p14:tracePt t="20494" x="5092700" y="3071813"/>
          <p14:tracePt t="20514" x="5084763" y="3071813"/>
          <p14:tracePt t="20535" x="5076825" y="3071813"/>
          <p14:tracePt t="20546" x="5068888" y="3071813"/>
          <p14:tracePt t="20551" x="5068888" y="3081338"/>
          <p14:tracePt t="20554" x="5059363" y="3081338"/>
          <p14:tracePt t="20558" x="5051425" y="3081338"/>
          <p14:tracePt t="20562" x="5043488" y="3089275"/>
          <p14:tracePt t="20570" x="5026025" y="3097213"/>
          <p14:tracePt t="20578" x="5018088" y="3105150"/>
          <p14:tracePt t="20582" x="5000625" y="3105150"/>
          <p14:tracePt t="20590" x="4984750" y="3122613"/>
          <p14:tracePt t="20594" x="4975225" y="3122613"/>
          <p14:tracePt t="20598" x="4967288" y="3130550"/>
          <p14:tracePt t="20602" x="4959350" y="3140075"/>
          <p14:tracePt t="20606" x="4933950" y="3148013"/>
          <p14:tracePt t="20610" x="4933950" y="3155950"/>
          <p14:tracePt t="20614" x="4916488" y="3155950"/>
          <p14:tracePt t="20618" x="4908550" y="3163888"/>
          <p14:tracePt t="20622" x="4908550" y="3173413"/>
          <p14:tracePt t="20626" x="4892675" y="3181350"/>
          <p14:tracePt t="20630" x="4883150" y="3181350"/>
          <p14:tracePt t="20634" x="4875213" y="3198813"/>
          <p14:tracePt t="20638" x="4867275" y="3198813"/>
          <p14:tracePt t="20642" x="4857750" y="3214688"/>
          <p14:tracePt t="20651" x="4849813" y="3222625"/>
          <p14:tracePt t="20654" x="4841875" y="3232150"/>
          <p14:tracePt t="20658" x="4833938" y="3232150"/>
          <p14:tracePt t="20662" x="4824413" y="3240088"/>
          <p14:tracePt t="20666" x="4824413" y="3248025"/>
          <p14:tracePt t="20670" x="4816475" y="3257550"/>
          <p14:tracePt t="20672" x="4808538" y="3257550"/>
          <p14:tracePt t="20685" x="4799013" y="3265488"/>
          <p14:tracePt t="20688" x="4799013" y="3281363"/>
          <p14:tracePt t="20704" x="4799013" y="3290888"/>
          <p14:tracePt t="20716" x="4799013" y="3298825"/>
          <p14:tracePt t="20744" x="4799013" y="3306763"/>
          <p14:tracePt t="20756" x="4799013" y="3316288"/>
          <p14:tracePt t="20772" x="4816475" y="3316288"/>
          <p14:tracePt t="20780" x="4824413" y="3316288"/>
          <p14:tracePt t="20784" x="4833938" y="3316288"/>
          <p14:tracePt t="20788" x="4841875" y="3316288"/>
          <p14:tracePt t="20792" x="4857750" y="3316288"/>
          <p14:tracePt t="20796" x="4875213" y="3316288"/>
          <p14:tracePt t="20801" x="4883150" y="3316288"/>
          <p14:tracePt t="20804" x="4900613" y="3316288"/>
          <p14:tracePt t="20808" x="4908550" y="3316288"/>
          <p14:tracePt t="20812" x="4941888" y="3316288"/>
          <p14:tracePt t="20816" x="4959350" y="3316288"/>
          <p14:tracePt t="20820" x="4992688" y="3316288"/>
          <p14:tracePt t="20824" x="5010150" y="3316288"/>
          <p14:tracePt t="20828" x="5026025" y="3324225"/>
          <p14:tracePt t="20832" x="5059363" y="3324225"/>
          <p14:tracePt t="20836" x="5076825" y="3324225"/>
          <p14:tracePt t="20840" x="5118100" y="3332163"/>
          <p14:tracePt t="20844" x="5135563" y="3332163"/>
          <p14:tracePt t="20848" x="5186363" y="3340100"/>
          <p14:tracePt t="20852" x="5202238" y="3340100"/>
          <p14:tracePt t="20857" x="5219700" y="3340100"/>
          <p14:tracePt t="20860" x="5260975" y="3340100"/>
          <p14:tracePt t="20864" x="5278438" y="3340100"/>
          <p14:tracePt t="20869" x="5319713" y="3349625"/>
          <p14:tracePt t="20870" x="5345113" y="3357563"/>
          <p14:tracePt t="20874" x="5370513" y="3357563"/>
          <p14:tracePt t="20878" x="5421313" y="3365500"/>
          <p14:tracePt t="20884" x="5445125" y="3375025"/>
          <p14:tracePt t="20886" x="5503863" y="3382963"/>
          <p14:tracePt t="20890" x="5521325" y="3382963"/>
          <p14:tracePt t="20894" x="5562600" y="3390900"/>
          <p14:tracePt t="20898" x="5588000" y="3390900"/>
          <p14:tracePt t="20902" x="5605463" y="3390900"/>
          <p14:tracePt t="20906" x="5656263" y="3398838"/>
          <p14:tracePt t="20910" x="5680075" y="3408363"/>
          <p14:tracePt t="20914" x="5722938" y="3416300"/>
          <p14:tracePt t="20918" x="5738813" y="3416300"/>
          <p14:tracePt t="20922" x="5764213" y="3424238"/>
          <p14:tracePt t="20926" x="5815013" y="3433763"/>
          <p14:tracePt t="20930" x="5822950" y="3433763"/>
          <p14:tracePt t="20935" x="5865813" y="3433763"/>
          <p14:tracePt t="20938" x="5881688" y="3433763"/>
          <p14:tracePt t="20942" x="5915025" y="3441700"/>
          <p14:tracePt t="20946" x="5940425" y="3441700"/>
          <p14:tracePt t="20951" x="5949950" y="3441700"/>
          <p14:tracePt t="20954" x="5983288" y="3449638"/>
          <p14:tracePt t="20958" x="5991225" y="3449638"/>
          <p14:tracePt t="20962" x="6016625" y="3449638"/>
          <p14:tracePt t="20966" x="6032500" y="3459163"/>
          <p14:tracePt t="20970" x="6057900" y="3459163"/>
          <p14:tracePt t="20974" x="6067425" y="3459163"/>
          <p14:tracePt t="20978" x="6075363" y="3459163"/>
          <p14:tracePt t="20982" x="6091238" y="3459163"/>
          <p14:tracePt t="20986" x="6108700" y="3459163"/>
          <p14:tracePt t="20990" x="6116638" y="3459163"/>
          <p14:tracePt t="20994" x="6124575" y="3459163"/>
          <p14:tracePt t="20998" x="6134100" y="3459163"/>
          <p14:tracePt t="21002" x="6149975" y="3459163"/>
          <p14:tracePt t="21010" x="6159500" y="3467100"/>
          <p14:tracePt t="21014" x="6167438" y="3467100"/>
          <p14:tracePt t="21018" x="6175375" y="3467100"/>
          <p14:tracePt t="21022" x="6183313" y="3467100"/>
          <p14:tracePt t="21030" x="6200775" y="3467100"/>
          <p14:tracePt t="21038" x="6208713" y="3475038"/>
          <p14:tracePt t="21046" x="6218238" y="3475038"/>
          <p14:tracePt t="21051" x="6226175" y="3475038"/>
          <p14:tracePt t="21058" x="6234113" y="3475038"/>
          <p14:tracePt t="21064" x="6242050" y="3475038"/>
          <p14:tracePt t="21068" x="6251575" y="3475038"/>
          <p14:tracePt t="21074" x="6259513" y="3482975"/>
          <p14:tracePt t="21080" x="6267450" y="3482975"/>
          <p14:tracePt t="21084" x="6276975" y="3482975"/>
          <p14:tracePt t="21088" x="6284913" y="3482975"/>
          <p14:tracePt t="21096" x="6292850" y="3482975"/>
          <p14:tracePt t="21100" x="6292850" y="3492500"/>
          <p14:tracePt t="21104" x="6310313" y="3492500"/>
          <p14:tracePt t="21112" x="6318250" y="3500438"/>
          <p14:tracePt t="21116" x="6326188" y="3500438"/>
          <p14:tracePt t="21124" x="6343650" y="3500438"/>
          <p14:tracePt t="21132" x="6351588" y="3500438"/>
          <p14:tracePt t="21140" x="6359525" y="3500438"/>
          <p14:tracePt t="21144" x="6369050" y="3500438"/>
          <p14:tracePt t="21152" x="6376988" y="3500438"/>
          <p14:tracePt t="21156" x="6384925" y="3500438"/>
          <p14:tracePt t="21160" x="6394450" y="3500438"/>
          <p14:tracePt t="21164" x="6402388" y="3500438"/>
          <p14:tracePt t="21172" x="6410325" y="3500438"/>
          <p14:tracePt t="21176" x="6418263" y="3500438"/>
          <p14:tracePt t="21180" x="6427788" y="3500438"/>
          <p14:tracePt t="21184" x="6435725" y="3500438"/>
          <p14:tracePt t="21196" x="6453188" y="3500438"/>
          <p14:tracePt t="21204" x="6461125" y="3500438"/>
          <p14:tracePt t="21208" x="6469063" y="3500438"/>
          <p14:tracePt t="21212" x="6477000" y="3500438"/>
          <p14:tracePt t="21220" x="6486525" y="3500438"/>
          <p14:tracePt t="21228" x="6502400" y="3500438"/>
          <p14:tracePt t="21236" x="6511925" y="3500438"/>
          <p14:tracePt t="21240" x="6519863" y="3500438"/>
          <p14:tracePt t="21244" x="6527800" y="3500438"/>
          <p14:tracePt t="21252" x="6535738" y="3500438"/>
          <p14:tracePt t="21256" x="6545263" y="3500438"/>
          <p14:tracePt t="21264" x="6553200" y="3500438"/>
          <p14:tracePt t="21266" x="6561138" y="3500438"/>
          <p14:tracePt t="21278" x="6570663" y="3500438"/>
          <p14:tracePt t="21290" x="6578600" y="3500438"/>
          <p14:tracePt t="21296" x="6586538" y="3500438"/>
          <p14:tracePt t="21306" x="6594475" y="3500438"/>
          <p14:tracePt t="21318" x="6611938" y="3508375"/>
          <p14:tracePt t="21322" x="6619875" y="3508375"/>
          <p14:tracePt t="21330" x="6629400" y="3508375"/>
          <p14:tracePt t="21334" x="6629400" y="3525838"/>
          <p14:tracePt t="21338" x="6637338" y="3525838"/>
          <p14:tracePt t="21346" x="6645275" y="3525838"/>
          <p14:tracePt t="21354" x="6653213" y="3525838"/>
          <p14:tracePt t="21370" x="6662738" y="3525838"/>
          <p14:tracePt t="21390" x="6670675" y="3525838"/>
          <p14:tracePt t="21398" x="6670675" y="3508375"/>
          <p14:tracePt t="21402" x="6670675" y="3500438"/>
          <p14:tracePt t="21406" x="6670675" y="3492500"/>
          <p14:tracePt t="21410" x="6670675" y="3482975"/>
          <p14:tracePt t="21418" x="6670675" y="3475038"/>
          <p14:tracePt t="21802" x="6678613" y="3475038"/>
          <p14:tracePt t="21806" x="6696075" y="3475038"/>
          <p14:tracePt t="21814" x="6711950" y="3475038"/>
          <p14:tracePt t="21818" x="6721475" y="3475038"/>
          <p14:tracePt t="21834" x="6729413" y="3475038"/>
          <p14:tracePt t="22174" x="6746875" y="3475038"/>
          <p14:tracePt t="22178" x="6746875" y="3467100"/>
          <p14:tracePt t="22182" x="6754813" y="3459163"/>
          <p14:tracePt t="22186" x="6762750" y="3459163"/>
          <p14:tracePt t="22194" x="6770688" y="3449638"/>
          <p14:tracePt t="22198" x="6780213" y="3449638"/>
          <p14:tracePt t="22206" x="6788150" y="3449638"/>
          <p14:tracePt t="22210" x="6796088" y="3449638"/>
          <p14:tracePt t="22214" x="6805613" y="3449638"/>
          <p14:tracePt t="22218" x="6813550" y="3441700"/>
          <p14:tracePt t="22222" x="6821488" y="3441700"/>
          <p14:tracePt t="22226" x="6829425" y="3433763"/>
          <p14:tracePt t="22234" x="6846888" y="3433763"/>
          <p14:tracePt t="22240" x="6854825" y="3433763"/>
          <p14:tracePt t="22244" x="6864350" y="3433763"/>
          <p14:tracePt t="22252" x="6872288" y="3433763"/>
          <p14:tracePt t="22256" x="6880225" y="3433763"/>
          <p14:tracePt t="22260" x="6888163" y="3433763"/>
          <p14:tracePt t="22268" x="6897688" y="3433763"/>
          <p14:tracePt t="22280" x="6905625" y="3433763"/>
          <p14:tracePt t="22360" x="6923088" y="3433763"/>
          <p14:tracePt t="22368" x="6931025" y="3433763"/>
          <p14:tracePt t="22373" x="6938963" y="3433763"/>
          <p14:tracePt t="22376" x="6946900" y="3433763"/>
          <p14:tracePt t="22380" x="6956425" y="3433763"/>
          <p14:tracePt t="22388" x="6964363" y="3433763"/>
          <p14:tracePt t="22392" x="6972300" y="3433763"/>
          <p14:tracePt t="22396" x="6989763" y="3433763"/>
          <p14:tracePt t="22401" x="6997700" y="3433763"/>
          <p14:tracePt t="22404" x="7005638" y="3433763"/>
          <p14:tracePt t="22408" x="7015163" y="3433763"/>
          <p14:tracePt t="22412" x="7023100" y="3433763"/>
          <p14:tracePt t="22416" x="7031038" y="3433763"/>
          <p14:tracePt t="22420" x="7048500" y="3433763"/>
          <p14:tracePt t="22424" x="7064375" y="3433763"/>
          <p14:tracePt t="22432" x="7089775" y="3433763"/>
          <p14:tracePt t="22436" x="7099300" y="3433763"/>
          <p14:tracePt t="22438" x="7107238" y="3433763"/>
          <p14:tracePt t="22442" x="7123113" y="3433763"/>
          <p14:tracePt t="22446" x="7132638" y="3433763"/>
          <p14:tracePt t="22451" x="7158038" y="3433763"/>
          <p14:tracePt t="22454" x="7165975" y="3433763"/>
          <p14:tracePt t="22458" x="7173913" y="3433763"/>
          <p14:tracePt t="22462" x="7181850" y="3441700"/>
          <p14:tracePt t="22466" x="7191375" y="3441700"/>
          <p14:tracePt t="22470" x="7199313" y="3441700"/>
          <p14:tracePt t="22478" x="7207250" y="3441700"/>
          <p14:tracePt t="22518" x="7207250" y="3449638"/>
          <p14:tracePt t="22526" x="7207250" y="3459163"/>
          <p14:tracePt t="22530" x="7199313" y="3467100"/>
          <p14:tracePt t="22534" x="7191375" y="3467100"/>
          <p14:tracePt t="22538" x="7181850" y="3475038"/>
          <p14:tracePt t="22542" x="7173913" y="3482975"/>
          <p14:tracePt t="22546" x="7132638" y="3500438"/>
          <p14:tracePt t="22550" x="7123113" y="3508375"/>
          <p14:tracePt t="22555" x="7081838" y="3525838"/>
          <p14:tracePt t="22558" x="7031038" y="3559175"/>
          <p14:tracePt t="22562" x="6997700" y="3576638"/>
          <p14:tracePt t="22566" x="6964363" y="3592513"/>
          <p14:tracePt t="22570" x="6888163" y="3617913"/>
          <p14:tracePt t="22574" x="6829425" y="3635375"/>
          <p14:tracePt t="22578" x="6762750" y="3651250"/>
          <p14:tracePt t="22582" x="6688138" y="3668713"/>
          <p14:tracePt t="22586" x="6578600" y="3684588"/>
          <p14:tracePt t="22590" x="6494463" y="3709988"/>
          <p14:tracePt t="22594" x="6402388" y="3727450"/>
          <p14:tracePt t="22598" x="6310313" y="3743325"/>
          <p14:tracePt t="22602" x="6134100" y="3752850"/>
          <p14:tracePt t="22606" x="6024563" y="3760788"/>
          <p14:tracePt t="22610" x="5891213" y="3760788"/>
          <p14:tracePt t="22614" x="5764213" y="3760788"/>
          <p14:tracePt t="22618" x="5580063" y="3760788"/>
          <p14:tracePt t="22622" x="5421313" y="3760788"/>
          <p14:tracePt t="22626" x="5286375" y="3760788"/>
          <p14:tracePt t="22630" x="5033963" y="3760788"/>
          <p14:tracePt t="22632" x="4892675" y="3760788"/>
          <p14:tracePt t="22636" x="4757738" y="3760788"/>
          <p14:tracePt t="22640" x="4589463" y="3760788"/>
          <p14:tracePt t="22644" x="4364038" y="3776663"/>
          <p14:tracePt t="22648" x="4221163" y="3776663"/>
          <p14:tracePt t="22652" x="4078288" y="3786188"/>
          <p14:tracePt t="22656" x="3935413" y="3786188"/>
          <p14:tracePt t="22660" x="3817938" y="3794125"/>
          <p14:tracePt t="22664" x="3624263" y="3811588"/>
          <p14:tracePt t="22668" x="3506788" y="3811588"/>
          <p14:tracePt t="22672" x="3381375" y="3819525"/>
          <p14:tracePt t="22676" x="3213100" y="3827463"/>
          <p14:tracePt t="22680" x="3095625" y="3835400"/>
          <p14:tracePt t="22684" x="2944813" y="3844925"/>
          <p14:tracePt t="22688" x="2870200" y="3844925"/>
          <p14:tracePt t="22692" x="2727325" y="3844925"/>
          <p14:tracePt t="22696" x="2617788" y="3844925"/>
          <p14:tracePt t="22701" x="2525713" y="3844925"/>
          <p14:tracePt t="22704" x="2441575" y="3844925"/>
          <p14:tracePt t="22708" x="2332038" y="3844925"/>
          <p14:tracePt t="22712" x="2249488" y="3852863"/>
          <p14:tracePt t="22716" x="2173288" y="3860800"/>
          <p14:tracePt t="22720" x="2073275" y="3860800"/>
          <p14:tracePt t="22724" x="2005013" y="3870325"/>
          <p14:tracePt t="22728" x="1930400" y="3878263"/>
          <p14:tracePt t="22732" x="1862138" y="3886200"/>
          <p14:tracePt t="22736" x="1795463" y="3894138"/>
          <p14:tracePt t="22740" x="1754188" y="3894138"/>
          <p14:tracePt t="22744" x="1703388" y="3894138"/>
          <p14:tracePt t="22748" x="1670050" y="3894138"/>
          <p14:tracePt t="22752" x="1611313" y="3903663"/>
          <p14:tracePt t="22756" x="1585913" y="3903663"/>
          <p14:tracePt t="22760" x="1560513" y="3903663"/>
          <p14:tracePt t="22764" x="1519238" y="3911600"/>
          <p14:tracePt t="22768" x="1509713" y="3911600"/>
          <p14:tracePt t="22772" x="1485900" y="3919538"/>
          <p14:tracePt t="22776" x="1468438" y="3919538"/>
          <p14:tracePt t="22780" x="1443038" y="3919538"/>
          <p14:tracePt t="22784" x="1427163" y="3919538"/>
          <p14:tracePt t="22788" x="1401763" y="3929063"/>
          <p14:tracePt t="22792" x="1392238" y="3929063"/>
          <p14:tracePt t="22796" x="1376363" y="3929063"/>
          <p14:tracePt t="22801" x="1368425" y="3929063"/>
          <p14:tracePt t="22804" x="1358900" y="3929063"/>
          <p14:tracePt t="22808" x="1350963" y="3929063"/>
          <p14:tracePt t="22812" x="1343025" y="3929063"/>
          <p14:tracePt t="22820" x="1333500" y="3929063"/>
          <p14:tracePt t="22824" x="1325563" y="3929063"/>
          <p14:tracePt t="22828" x="1317625" y="3929063"/>
          <p14:tracePt t="22834" x="1309688" y="3929063"/>
          <p14:tracePt t="22846" x="1300163" y="3929063"/>
          <p14:tracePt t="22851" x="1292225" y="3929063"/>
          <p14:tracePt t="22870" x="1284288" y="3929063"/>
          <p14:tracePt t="22882" x="1274763" y="3929063"/>
          <p14:tracePt t="22898" x="1258888" y="3929063"/>
          <p14:tracePt t="22910" x="1250950" y="3929063"/>
          <p14:tracePt t="22914" x="1233488" y="3929063"/>
          <p14:tracePt t="22918" x="1208088" y="3929063"/>
          <p14:tracePt t="22922" x="1200150" y="3929063"/>
          <p14:tracePt t="22926" x="1192213" y="3929063"/>
          <p14:tracePt t="22930" x="1166813" y="3919538"/>
          <p14:tracePt t="22934" x="1149350" y="3919538"/>
          <p14:tracePt t="22938" x="1116013" y="3919538"/>
          <p14:tracePt t="22946" x="1090613" y="3911600"/>
          <p14:tracePt t="22951" x="1074738" y="3911600"/>
          <p14:tracePt t="22954" x="1057275" y="3903663"/>
          <p14:tracePt t="22958" x="1049338" y="3903663"/>
          <p14:tracePt t="22966" x="1023938" y="3903663"/>
          <p14:tracePt t="22985" x="947738" y="3878263"/>
          <p14:tracePt t="22986" x="939800" y="3878263"/>
          <p14:tracePt t="22990" x="931863" y="3878263"/>
          <p14:tracePt t="22994" x="914400" y="3878263"/>
          <p14:tracePt t="23003" x="906463" y="3870325"/>
          <p14:tracePt t="23006" x="898525" y="3870325"/>
          <p14:tracePt t="23010" x="889000" y="3870325"/>
          <p14:tracePt t="23014" x="881063" y="3870325"/>
          <p14:tracePt t="23022" x="863600" y="3870325"/>
          <p14:tracePt t="23028" x="855663" y="3870325"/>
          <p14:tracePt t="23038" x="847725" y="3870325"/>
          <p14:tracePt t="23044" x="839788" y="3870325"/>
          <p14:tracePt t="23048" x="830263" y="3860800"/>
          <p14:tracePt t="23056" x="822325" y="3852863"/>
          <p14:tracePt t="23060" x="814388" y="3852863"/>
          <p14:tracePt t="23064" x="804863" y="3852863"/>
          <p14:tracePt t="23072" x="796925" y="3852863"/>
          <p14:tracePt t="23088" x="781050" y="3844925"/>
          <p14:tracePt t="23100" x="771525" y="3844925"/>
          <p14:tracePt t="23104" x="763588" y="3844925"/>
          <p14:tracePt t="23112" x="763588" y="3835400"/>
          <p14:tracePt t="23116" x="755650" y="3835400"/>
          <p14:tracePt t="23120" x="746125" y="3827463"/>
          <p14:tracePt t="23144" x="738188" y="3827463"/>
          <p14:tracePt t="23180" x="738188" y="3819525"/>
          <p14:tracePt t="23228" x="738188" y="3811588"/>
          <p14:tracePt t="23242" x="738188" y="3802063"/>
          <p14:tracePt t="23250" x="738188" y="3794125"/>
          <p14:tracePt t="23258" x="738188" y="3786188"/>
          <p14:tracePt t="23274" x="738188" y="3776663"/>
          <p14:tracePt t="23295" x="738188" y="3768725"/>
          <p14:tracePt t="23302" x="738188" y="3760788"/>
          <p14:tracePt t="23335" x="746125" y="3760788"/>
          <p14:tracePt t="23407" x="755650" y="3760788"/>
          <p14:tracePt t="23414" x="763588" y="3760788"/>
          <p14:tracePt t="23420" x="771525" y="3760788"/>
          <p14:tracePt t="23428" x="788988" y="3760788"/>
          <p14:tracePt t="23436" x="804863" y="3760788"/>
          <p14:tracePt t="23440" x="814388" y="3760788"/>
          <p14:tracePt t="23448" x="830263" y="3760788"/>
          <p14:tracePt t="23452" x="839788" y="3760788"/>
          <p14:tracePt t="23456" x="855663" y="3760788"/>
          <p14:tracePt t="23460" x="863600" y="3760788"/>
          <p14:tracePt t="23464" x="881063" y="3760788"/>
          <p14:tracePt t="23468" x="889000" y="3760788"/>
          <p14:tracePt t="23472" x="914400" y="3760788"/>
          <p14:tracePt t="23476" x="931863" y="3760788"/>
          <p14:tracePt t="23480" x="957263" y="3760788"/>
          <p14:tracePt t="23484" x="973138" y="3760788"/>
          <p14:tracePt t="23488" x="981075" y="3760788"/>
          <p14:tracePt t="23492" x="1006475" y="3760788"/>
          <p14:tracePt t="23497" x="1016000" y="3760788"/>
          <p14:tracePt t="23500" x="1057275" y="3760788"/>
          <p14:tracePt t="23504" x="1116013" y="3760788"/>
          <p14:tracePt t="23508" x="1174750" y="3760788"/>
          <p14:tracePt t="23512" x="1200150" y="3760788"/>
          <p14:tracePt t="23517" x="1225550" y="3760788"/>
          <p14:tracePt t="23520" x="1284288" y="3768725"/>
          <p14:tracePt t="23524" x="1309688" y="3768725"/>
          <p14:tracePt t="23529" x="1376363" y="3776663"/>
          <p14:tracePt t="23532" x="1401763" y="3776663"/>
          <p14:tracePt t="23536" x="1460500" y="3786188"/>
          <p14:tracePt t="23540" x="1485900" y="3786188"/>
          <p14:tracePt t="23544" x="1544638" y="3794125"/>
          <p14:tracePt t="23548" x="1568450" y="3802063"/>
          <p14:tracePt t="23552" x="1593850" y="3802063"/>
          <p14:tracePt t="23556" x="1644650" y="3802063"/>
          <p14:tracePt t="23561" x="1670050" y="3802063"/>
          <p14:tracePt t="23564" x="1720850" y="3802063"/>
          <p14:tracePt t="23568" x="1736725" y="3802063"/>
          <p14:tracePt t="23572" x="1787525" y="3802063"/>
          <p14:tracePt t="23577" x="1803400" y="3802063"/>
          <p14:tracePt t="23580" x="1846263" y="3802063"/>
          <p14:tracePt t="23584" x="1862138" y="3802063"/>
          <p14:tracePt t="23588" x="1879600" y="3802063"/>
          <p14:tracePt t="23593" x="1930400" y="3802063"/>
          <p14:tracePt t="23596" x="1938338" y="3802063"/>
          <p14:tracePt t="23601" x="1979613" y="3802063"/>
          <p14:tracePt t="23604" x="1997075" y="3802063"/>
          <p14:tracePt t="23608" x="2030413" y="3802063"/>
          <p14:tracePt t="23612" x="2047875" y="3802063"/>
          <p14:tracePt t="23614" x="2089150" y="3802063"/>
          <p14:tracePt t="23618" x="2106613" y="3802063"/>
          <p14:tracePt t="23622" x="2147888" y="3802063"/>
          <p14:tracePt t="23626" x="2173288" y="3802063"/>
          <p14:tracePt t="23630" x="2190750" y="3802063"/>
          <p14:tracePt t="23634" x="2232025" y="3802063"/>
          <p14:tracePt t="23638" x="2249488" y="3802063"/>
          <p14:tracePt t="23642" x="2298700" y="3802063"/>
          <p14:tracePt t="23646" x="2316163" y="3802063"/>
          <p14:tracePt t="23651" x="2366963" y="3802063"/>
          <p14:tracePt t="23654" x="2382838" y="3802063"/>
          <p14:tracePt t="23658" x="2441575" y="3802063"/>
          <p14:tracePt t="23662" x="2459038" y="3802063"/>
          <p14:tracePt t="23666" x="2484438" y="3802063"/>
          <p14:tracePt t="23670" x="2525713" y="3802063"/>
          <p14:tracePt t="23674" x="2543175" y="3802063"/>
          <p14:tracePt t="23678" x="2592388" y="3802063"/>
          <p14:tracePt t="23682" x="2609850" y="3802063"/>
          <p14:tracePt t="23686" x="2660650" y="3802063"/>
          <p14:tracePt t="23701" x="2735263" y="3802063"/>
          <p14:tracePt t="23702" x="2760663" y="3802063"/>
          <p14:tracePt t="23706" x="2801938" y="3802063"/>
          <p14:tracePt t="23710" x="2811463" y="3802063"/>
          <p14:tracePt t="23714" x="2844800" y="3802063"/>
          <p14:tracePt t="23718" x="2860675" y="3802063"/>
          <p14:tracePt t="23722" x="2895600" y="3802063"/>
          <p14:tracePt t="23726" x="2911475" y="3802063"/>
          <p14:tracePt t="23730" x="2944813" y="3802063"/>
          <p14:tracePt t="23734" x="2962275" y="3802063"/>
          <p14:tracePt t="23738" x="2995613" y="3811588"/>
          <p14:tracePt t="23742" x="3003550" y="3811588"/>
          <p14:tracePt t="23746" x="3021013" y="3811588"/>
          <p14:tracePt t="23750" x="3046413" y="3811588"/>
          <p14:tracePt t="23754" x="3062288" y="3811588"/>
          <p14:tracePt t="23758" x="3095625" y="3811588"/>
          <p14:tracePt t="23762" x="3113088" y="3811588"/>
          <p14:tracePt t="23766" x="3138488" y="3819525"/>
          <p14:tracePt t="23770" x="3146425" y="3819525"/>
          <p14:tracePt t="23774" x="3154363" y="3819525"/>
          <p14:tracePt t="23778" x="3163888" y="3819525"/>
          <p14:tracePt t="23782" x="3179763" y="3819525"/>
          <p14:tracePt t="23786" x="3205163" y="3819525"/>
          <p14:tracePt t="23790" x="3213100" y="3819525"/>
          <p14:tracePt t="23794" x="3238500" y="3819525"/>
          <p14:tracePt t="23798" x="3248025" y="3819525"/>
          <p14:tracePt t="23802" x="3255963" y="3819525"/>
          <p14:tracePt t="23806" x="3263900" y="3819525"/>
          <p14:tracePt t="23808" x="3271838" y="3819525"/>
          <p14:tracePt t="23812" x="3281363" y="3819525"/>
          <p14:tracePt t="23820" x="3297238" y="3819525"/>
          <p14:tracePt t="23828" x="3306763" y="3819525"/>
          <p14:tracePt t="23836" x="3314700" y="3819525"/>
          <p14:tracePt t="23844" x="3322638" y="3819525"/>
          <p14:tracePt t="23852" x="3330575" y="3819525"/>
          <p14:tracePt t="23860" x="3340100" y="3819525"/>
          <p14:tracePt t="23872" x="3348038" y="3819525"/>
          <p14:tracePt t="23880" x="3355975" y="3819525"/>
          <p14:tracePt t="23884" x="3365500" y="3819525"/>
          <p14:tracePt t="23901" x="3373438" y="3819525"/>
          <p14:tracePt t="23909" x="3381375" y="3819525"/>
          <p14:tracePt t="23912" x="3389313" y="3819525"/>
          <p14:tracePt t="23917" x="3398838" y="3819525"/>
          <p14:tracePt t="23921" x="3432175" y="3819525"/>
          <p14:tracePt t="23924" x="3440113" y="3819525"/>
          <p14:tracePt t="23928" x="3448050" y="3819525"/>
          <p14:tracePt t="23932" x="3465513" y="3819525"/>
          <p14:tracePt t="23936" x="3473450" y="3819525"/>
          <p14:tracePt t="23940" x="3498850" y="3819525"/>
          <p14:tracePt t="23944" x="3516313" y="3819525"/>
          <p14:tracePt t="23948" x="3541713" y="3819525"/>
          <p14:tracePt t="23952" x="3549650" y="3819525"/>
          <p14:tracePt t="23956" x="3575050" y="3819525"/>
          <p14:tracePt t="23960" x="3590925" y="3819525"/>
          <p14:tracePt t="23964" x="3600450" y="3819525"/>
          <p14:tracePt t="23968" x="3616325" y="3819525"/>
          <p14:tracePt t="23972" x="3633788" y="3819525"/>
          <p14:tracePt t="23976" x="3659188" y="3819525"/>
          <p14:tracePt t="23980" x="3675063" y="3819525"/>
          <p14:tracePt t="23984" x="3708400" y="3819525"/>
          <p14:tracePt t="23988" x="3717925" y="3819525"/>
          <p14:tracePt t="23992" x="3733800" y="3819525"/>
          <p14:tracePt t="23996" x="3776663" y="3811588"/>
          <p14:tracePt t="24001" x="3792538" y="3811588"/>
          <p14:tracePt t="24002" x="3825875" y="3811588"/>
          <p14:tracePt t="24006" x="3843338" y="3811588"/>
          <p14:tracePt t="24010" x="3876675" y="3811588"/>
          <p14:tracePt t="24014" x="3884613" y="3811588"/>
          <p14:tracePt t="24019" x="3902075" y="3811588"/>
          <p14:tracePt t="24022" x="3935413" y="3811588"/>
          <p14:tracePt t="24026" x="3952875" y="3811588"/>
          <p14:tracePt t="24030" x="3976688" y="3811588"/>
          <p14:tracePt t="24034" x="3994150" y="3811588"/>
          <p14:tracePt t="24038" x="4002088" y="3811588"/>
          <p14:tracePt t="24042" x="4027488" y="3811588"/>
          <p14:tracePt t="24046" x="4035425" y="3811588"/>
          <p14:tracePt t="24051" x="4060825" y="3811588"/>
          <p14:tracePt t="24054" x="4078288" y="3811588"/>
          <p14:tracePt t="24058" x="4103688" y="3811588"/>
          <p14:tracePt t="24062" x="4111625" y="3811588"/>
          <p14:tracePt t="24066" x="4119563" y="3811588"/>
          <p14:tracePt t="24070" x="4137025" y="3811588"/>
          <p14:tracePt t="24074" x="4152900" y="3811588"/>
          <p14:tracePt t="24078" x="4170363" y="3811588"/>
          <p14:tracePt t="24086" x="4187825" y="3811588"/>
          <p14:tracePt t="24090" x="4195763" y="3811588"/>
          <p14:tracePt t="24098" x="4211638" y="3811588"/>
          <p14:tracePt t="24106" x="4221163" y="3811588"/>
          <p14:tracePt t="24110" x="4229100" y="3811588"/>
          <p14:tracePt t="24118" x="4237038" y="3811588"/>
          <p14:tracePt t="24139" x="4246563" y="3811588"/>
          <p14:tracePt t="24273" x="4254500" y="3811588"/>
          <p14:tracePt t="24296" x="4262438" y="3811588"/>
          <p14:tracePt t="24333" x="4270375" y="3811588"/>
          <p14:tracePt t="24336" x="4279900" y="3811588"/>
          <p14:tracePt t="24356" x="4287838" y="3811588"/>
          <p14:tracePt t="24393" x="4295775" y="3811588"/>
          <p14:tracePt t="24414" x="4305300" y="3811588"/>
          <p14:tracePt t="24430" x="4313238" y="3811588"/>
          <p14:tracePt t="24555" x="4321175" y="3811588"/>
          <p14:tracePt t="25141" x="4329113" y="3811588"/>
          <p14:tracePt t="25144" x="4338638" y="3811588"/>
          <p14:tracePt t="25148" x="4354513" y="3811588"/>
          <p14:tracePt t="25152" x="4364038" y="3811588"/>
          <p14:tracePt t="25156" x="4379913" y="3802063"/>
          <p14:tracePt t="25160" x="4387850" y="3802063"/>
          <p14:tracePt t="25164" x="4397375" y="3802063"/>
          <p14:tracePt t="25168" x="4413250" y="3794125"/>
          <p14:tracePt t="25172" x="4430713" y="3794125"/>
          <p14:tracePt t="25176" x="4446588" y="3794125"/>
          <p14:tracePt t="25178" x="4456113" y="3794125"/>
          <p14:tracePt t="25182" x="4471988" y="3794125"/>
          <p14:tracePt t="25186" x="4481513" y="3794125"/>
          <p14:tracePt t="25192" x="4497388" y="3786188"/>
          <p14:tracePt t="25194" x="4505325" y="3776663"/>
          <p14:tracePt t="25198" x="4514850" y="3776663"/>
          <p14:tracePt t="25202" x="4540250" y="3768725"/>
          <p14:tracePt t="25206" x="4556125" y="3768725"/>
          <p14:tracePt t="25210" x="4589463" y="3768725"/>
          <p14:tracePt t="25214" x="4598988" y="3768725"/>
          <p14:tracePt t="25218" x="4606925" y="3768725"/>
          <p14:tracePt t="25222" x="4648200" y="3760788"/>
          <p14:tracePt t="25226" x="4657725" y="3760788"/>
          <p14:tracePt t="25230" x="4691063" y="3760788"/>
          <p14:tracePt t="25234" x="4706938" y="3752850"/>
          <p14:tracePt t="25238" x="4740275" y="3752850"/>
          <p14:tracePt t="25242" x="4749800" y="3752850"/>
          <p14:tracePt t="25246" x="4765675" y="3743325"/>
          <p14:tracePt t="25251" x="4816475" y="3743325"/>
          <p14:tracePt t="25255" x="4833938" y="3743325"/>
          <p14:tracePt t="25258" x="4875213" y="3743325"/>
          <p14:tracePt t="25262" x="4892675" y="3743325"/>
          <p14:tracePt t="25266" x="4908550" y="3743325"/>
          <p14:tracePt t="25270" x="4951413" y="3743325"/>
          <p14:tracePt t="25277" x="4967288" y="3743325"/>
          <p14:tracePt t="25278" x="5010150" y="3743325"/>
          <p14:tracePt t="25282" x="5026025" y="3743325"/>
          <p14:tracePt t="25286" x="5076825" y="3743325"/>
          <p14:tracePt t="25290" x="5102225" y="3743325"/>
          <p14:tracePt t="25295" x="5118100" y="3743325"/>
          <p14:tracePt t="25298" x="5160963" y="3743325"/>
          <p14:tracePt t="25302" x="5176838" y="3743325"/>
          <p14:tracePt t="25306" x="5219700" y="3743325"/>
          <p14:tracePt t="25310" x="5235575" y="3743325"/>
          <p14:tracePt t="25314" x="5278438" y="3743325"/>
          <p14:tracePt t="25318" x="5294313" y="3743325"/>
          <p14:tracePt t="25322" x="5311775" y="3743325"/>
          <p14:tracePt t="25326" x="5353050" y="3743325"/>
          <p14:tracePt t="25330" x="5378450" y="3743325"/>
          <p14:tracePt t="25335" x="5411788" y="3743325"/>
          <p14:tracePt t="25338" x="5421313" y="3743325"/>
          <p14:tracePt t="25342" x="5437188" y="3743325"/>
          <p14:tracePt t="25346" x="5462588" y="3743325"/>
          <p14:tracePt t="25351" x="5470525" y="3743325"/>
          <p14:tracePt t="25354" x="5487988" y="3743325"/>
          <p14:tracePt t="25358" x="5503863" y="3743325"/>
          <p14:tracePt t="25362" x="5521325" y="3743325"/>
          <p14:tracePt t="25370" x="5538788" y="3743325"/>
          <p14:tracePt t="25374" x="5546725" y="3743325"/>
          <p14:tracePt t="25382" x="5554663" y="3743325"/>
          <p14:tracePt t="25384" x="5562600" y="3743325"/>
          <p14:tracePt t="25392" x="5572125" y="3743325"/>
          <p14:tracePt t="25409" x="5580063" y="3743325"/>
          <p14:tracePt t="25425" x="5588000" y="3743325"/>
          <p14:tracePt t="25767" x="5580063" y="3743325"/>
          <p14:tracePt t="25845" x="5572125" y="3743325"/>
          <p14:tracePt t="25857" x="5562600" y="3743325"/>
          <p14:tracePt t="25860" x="5554663" y="3743325"/>
          <p14:tracePt t="25873" x="5546725" y="3743325"/>
          <p14:tracePt t="25885" x="5538788" y="3743325"/>
          <p14:tracePt t="25901" x="5529263" y="3743325"/>
          <p14:tracePt t="25909" x="5521325" y="3743325"/>
          <p14:tracePt t="25925" x="5521325" y="3752850"/>
          <p14:tracePt t="25937" x="5513388" y="3752850"/>
          <p14:tracePt t="26043" x="5521325" y="3752850"/>
          <p14:tracePt t="26050" x="5529263" y="3752850"/>
          <p14:tracePt t="26055" x="5538788" y="3752850"/>
          <p14:tracePt t="26059" x="5546725" y="3752850"/>
          <p14:tracePt t="26062" x="5554663" y="3752850"/>
          <p14:tracePt t="26067" x="5580063" y="3752850"/>
          <p14:tracePt t="26074" x="5588000" y="3752850"/>
          <p14:tracePt t="26078" x="5605463" y="3752850"/>
          <p14:tracePt t="26082" x="5621338" y="3752850"/>
          <p14:tracePt t="26086" x="5630863" y="3752850"/>
          <p14:tracePt t="26091" x="5646738" y="3752850"/>
          <p14:tracePt t="26094" x="5680075" y="3752850"/>
          <p14:tracePt t="26098" x="5697538" y="3752850"/>
          <p14:tracePt t="26102" x="5722938" y="3752850"/>
          <p14:tracePt t="26106" x="5764213" y="3760788"/>
          <p14:tracePt t="26110" x="5781675" y="3760788"/>
          <p14:tracePt t="26114" x="5822950" y="3768725"/>
          <p14:tracePt t="26118" x="5840413" y="3768725"/>
          <p14:tracePt t="26122" x="5881688" y="3776663"/>
          <p14:tracePt t="26126" x="5899150" y="3776663"/>
          <p14:tracePt t="26130" x="5949950" y="3776663"/>
          <p14:tracePt t="26135" x="5965825" y="3776663"/>
          <p14:tracePt t="26138" x="6008688" y="3776663"/>
          <p14:tracePt t="26142" x="6024563" y="3776663"/>
          <p14:tracePt t="26146" x="6042025" y="3776663"/>
          <p14:tracePt t="26151" x="6083300" y="3776663"/>
          <p14:tracePt t="26154" x="6100763" y="3776663"/>
          <p14:tracePt t="26158" x="6142038" y="3776663"/>
          <p14:tracePt t="26160" x="6167438" y="3776663"/>
          <p14:tracePt t="26164" x="6208713" y="3776663"/>
          <p14:tracePt t="26169" x="6226175" y="3776663"/>
          <p14:tracePt t="26172" x="6259513" y="3776663"/>
          <p14:tracePt t="26176" x="6276975" y="3776663"/>
          <p14:tracePt t="26180" x="6292850" y="3776663"/>
          <p14:tracePt t="26184" x="6326188" y="3776663"/>
          <p14:tracePt t="26188" x="6343650" y="3776663"/>
          <p14:tracePt t="26193" x="6376988" y="3776663"/>
          <p14:tracePt t="26197" x="6394450" y="3776663"/>
          <p14:tracePt t="26201" x="6427788" y="3768725"/>
          <p14:tracePt t="26205" x="6435725" y="3768725"/>
          <p14:tracePt t="26208" x="6469063" y="3760788"/>
          <p14:tracePt t="26212" x="6486525" y="3760788"/>
          <p14:tracePt t="26217" x="6502400" y="3760788"/>
          <p14:tracePt t="26220" x="6527800" y="3752850"/>
          <p14:tracePt t="26224" x="6553200" y="3752850"/>
          <p14:tracePt t="26229" x="6586538" y="3752850"/>
          <p14:tracePt t="26232" x="6594475" y="3752850"/>
          <p14:tracePt t="26236" x="6629400" y="3752850"/>
          <p14:tracePt t="26240" x="6645275" y="3752850"/>
          <p14:tracePt t="26244" x="6678613" y="3752850"/>
          <p14:tracePt t="26248" x="6688138" y="3752850"/>
          <p14:tracePt t="26253" x="6704013" y="3752850"/>
          <p14:tracePt t="26256" x="6737350" y="3752850"/>
          <p14:tracePt t="26261" x="6754813" y="3752850"/>
          <p14:tracePt t="26264" x="6788150" y="3752850"/>
          <p14:tracePt t="26269" x="6805613" y="3760788"/>
          <p14:tracePt t="26272" x="6838950" y="3768725"/>
          <p14:tracePt t="26277" x="6846888" y="3768725"/>
          <p14:tracePt t="26280" x="6880225" y="3768725"/>
          <p14:tracePt t="26284" x="6905625" y="3776663"/>
          <p14:tracePt t="26288" x="6931025" y="3776663"/>
          <p14:tracePt t="26292" x="6946900" y="3786188"/>
          <p14:tracePt t="26296" x="6964363" y="3786188"/>
          <p14:tracePt t="26300" x="6989763" y="3794125"/>
          <p14:tracePt t="26304" x="6997700" y="3794125"/>
          <p14:tracePt t="26308" x="7031038" y="3802063"/>
          <p14:tracePt t="26312" x="7048500" y="3802063"/>
          <p14:tracePt t="26317" x="7073900" y="3802063"/>
          <p14:tracePt t="26320" x="7081838" y="3802063"/>
          <p14:tracePt t="26325" x="7107238" y="3802063"/>
          <p14:tracePt t="26328" x="7115175" y="3802063"/>
          <p14:tracePt t="26333" x="7132638" y="3802063"/>
          <p14:tracePt t="26337" x="7140575" y="3802063"/>
          <p14:tracePt t="26344" x="7158038" y="3802063"/>
          <p14:tracePt t="26348" x="7173913" y="3802063"/>
          <p14:tracePt t="26352" x="7191375" y="3802063"/>
          <p14:tracePt t="26358" x="7199313" y="3802063"/>
          <p14:tracePt t="26362" x="7216775" y="3802063"/>
          <p14:tracePt t="26370" x="7232650" y="3802063"/>
          <p14:tracePt t="26374" x="7240588" y="3802063"/>
          <p14:tracePt t="26382" x="7258050" y="3802063"/>
          <p14:tracePt t="26387" x="7265988" y="3802063"/>
          <p14:tracePt t="26391" x="7275513" y="3802063"/>
          <p14:tracePt t="26398" x="7283450" y="3802063"/>
          <p14:tracePt t="26403" x="7291388" y="3802063"/>
          <p14:tracePt t="26407" x="7299325" y="3802063"/>
          <p14:tracePt t="26414" x="7308850" y="3802063"/>
          <p14:tracePt t="26418" x="7316788" y="3802063"/>
          <p14:tracePt t="26426" x="7324725" y="3802063"/>
          <p14:tracePt t="26430" x="7334250" y="3802063"/>
          <p14:tracePt t="26439" x="7342188" y="3802063"/>
          <p14:tracePt t="26455" x="7350125" y="3802063"/>
          <p14:tracePt t="26458" x="7358063" y="3802063"/>
          <p14:tracePt t="26471" x="7367588" y="3802063"/>
          <p14:tracePt t="26482" x="7375525" y="3802063"/>
          <p14:tracePt t="26503" x="7383463" y="3802063"/>
          <p14:tracePt t="26507" x="7392988" y="3802063"/>
          <p14:tracePt t="26519" x="7400925" y="3802063"/>
          <p14:tracePt t="26535" x="7408863" y="3802063"/>
          <p14:tracePt t="26547" x="7416800" y="3802063"/>
          <p14:tracePt t="26553" x="7426325" y="3802063"/>
          <p14:tracePt t="26557" x="7434263" y="3794125"/>
          <p14:tracePt t="26565" x="7442200" y="3794125"/>
          <p14:tracePt t="26573" x="7451725" y="3794125"/>
          <p14:tracePt t="26576" x="7451725" y="3786188"/>
          <p14:tracePt t="26581" x="7467600" y="3786188"/>
          <p14:tracePt t="26589" x="7485063" y="3786188"/>
          <p14:tracePt t="26592" x="7485063" y="3776663"/>
          <p14:tracePt t="26597" x="7493000" y="3776663"/>
          <p14:tracePt t="26601" x="7500938" y="3768725"/>
          <p14:tracePt t="26605" x="7510463" y="3760788"/>
          <p14:tracePt t="26609" x="7534275" y="3752850"/>
          <p14:tracePt t="26617" x="7543800" y="3743325"/>
          <p14:tracePt t="26620" x="7559675" y="3735388"/>
          <p14:tracePt t="26624" x="7559675" y="3727450"/>
          <p14:tracePt t="26629" x="7577138" y="3717925"/>
          <p14:tracePt t="26632" x="7585075" y="3709988"/>
          <p14:tracePt t="26637" x="7593013" y="3709988"/>
          <p14:tracePt t="26640" x="7602538" y="3702050"/>
          <p14:tracePt t="26645" x="7610475" y="3694113"/>
          <p14:tracePt t="26649" x="7618413" y="3694113"/>
          <p14:tracePt t="26653" x="7635875" y="3684588"/>
          <p14:tracePt t="26661" x="7643813" y="3684588"/>
          <p14:tracePt t="26664" x="7651750" y="3668713"/>
          <p14:tracePt t="26669" x="7661275" y="3668713"/>
          <p14:tracePt t="26677" x="7669213" y="3659188"/>
          <p14:tracePt t="26681" x="7677150" y="3659188"/>
          <p14:tracePt t="26701" x="7694613" y="3635375"/>
          <p14:tracePt t="26705" x="7702550" y="3635375"/>
          <p14:tracePt t="26709" x="7702550" y="3617913"/>
          <p14:tracePt t="26779" x="7694613" y="3617913"/>
          <p14:tracePt t="26783" x="7686675" y="3617913"/>
          <p14:tracePt t="26787" x="7669213" y="3617913"/>
          <p14:tracePt t="26791" x="7635875" y="3625850"/>
          <p14:tracePt t="26794" x="7627938" y="3625850"/>
          <p14:tracePt t="26799" x="7593013" y="3643313"/>
          <p14:tracePt t="26803" x="7577138" y="3643313"/>
          <p14:tracePt t="26806" x="7518400" y="3651250"/>
          <p14:tracePt t="26811" x="7493000" y="3659188"/>
          <p14:tracePt t="26814" x="7475538" y="3659188"/>
          <p14:tracePt t="26818" x="7416800" y="3676650"/>
          <p14:tracePt t="26823" x="7392988" y="3676650"/>
          <p14:tracePt t="26826" x="7316788" y="3684588"/>
          <p14:tracePt t="26830" x="7283450" y="3694113"/>
          <p14:tracePt t="26834" x="7181850" y="3702050"/>
          <p14:tracePt t="26838" x="7148513" y="3709988"/>
          <p14:tracePt t="26843" x="7115175" y="3709988"/>
          <p14:tracePt t="26846" x="7031038" y="3727450"/>
          <p14:tracePt t="26850" x="6964363" y="3735388"/>
          <p14:tracePt t="26855" x="6897688" y="3743325"/>
          <p14:tracePt t="26859" x="6821488" y="3752850"/>
          <p14:tracePt t="26862" x="6721475" y="3760788"/>
          <p14:tracePt t="26867" x="6645275" y="3768725"/>
          <p14:tracePt t="26871" x="6570663" y="3776663"/>
          <p14:tracePt t="26875" x="6477000" y="3786188"/>
          <p14:tracePt t="26878" x="6359525" y="3794125"/>
          <p14:tracePt t="26883" x="6276975" y="3802063"/>
          <p14:tracePt t="26887" x="6175375" y="3819525"/>
          <p14:tracePt t="26891" x="6049963" y="3835400"/>
          <p14:tracePt t="26894" x="5949950" y="3844925"/>
          <p14:tracePt t="26898" x="5848350" y="3852863"/>
          <p14:tracePt t="26903" x="5738813" y="3870325"/>
          <p14:tracePt t="26906" x="5621338" y="3886200"/>
          <p14:tracePt t="26911" x="5462588" y="3911600"/>
          <p14:tracePt t="26914" x="5345113" y="3919538"/>
          <p14:tracePt t="26919" x="5186363" y="3929063"/>
          <p14:tracePt t="26923" x="5059363" y="3937000"/>
          <p14:tracePt t="26926" x="4951413" y="3944938"/>
          <p14:tracePt t="26930" x="4833938" y="3952875"/>
          <p14:tracePt t="26935" x="4706938" y="3970338"/>
          <p14:tracePt t="26939" x="4530725" y="3978275"/>
          <p14:tracePt t="26941" x="4413250" y="3987800"/>
          <p14:tracePt t="26944" x="4287838" y="3995738"/>
          <p14:tracePt t="26949" x="4178300" y="3995738"/>
          <p14:tracePt t="26953" x="4002088" y="4003675"/>
          <p14:tracePt t="26957" x="3894138" y="4003675"/>
          <p14:tracePt t="26961" x="3784600" y="4021138"/>
          <p14:tracePt t="26965" x="3683000" y="4021138"/>
          <p14:tracePt t="26969" x="3557588" y="4029075"/>
          <p14:tracePt t="26973" x="3473450" y="4037013"/>
          <p14:tracePt t="26977" x="3381375" y="4046538"/>
          <p14:tracePt t="26981" x="3255963" y="4054475"/>
          <p14:tracePt t="26985" x="3179763" y="4054475"/>
          <p14:tracePt t="26989" x="3105150" y="4062413"/>
          <p14:tracePt t="26993" x="3028950" y="4071938"/>
          <p14:tracePt t="26997" x="2954338" y="4071938"/>
          <p14:tracePt t="27001" x="2895600" y="4079875"/>
          <p14:tracePt t="27005" x="2852738" y="4087813"/>
          <p14:tracePt t="27009" x="2801938" y="4087813"/>
          <p14:tracePt t="27013" x="2743200" y="4095750"/>
          <p14:tracePt t="27017" x="2701925" y="4105275"/>
          <p14:tracePt t="27021" x="2668588" y="4105275"/>
          <p14:tracePt t="27025" x="2625725" y="4113213"/>
          <p14:tracePt t="27029" x="2566988" y="4121150"/>
          <p14:tracePt t="27033" x="2551113" y="4121150"/>
          <p14:tracePt t="27037" x="2525713" y="4121150"/>
          <p14:tracePt t="27041" x="2484438" y="4130675"/>
          <p14:tracePt t="27045" x="2474913" y="4130675"/>
          <p14:tracePt t="27049" x="2441575" y="4138613"/>
          <p14:tracePt t="27053" x="2416175" y="4138613"/>
          <p14:tracePt t="27057" x="2408238" y="4138613"/>
          <p14:tracePt t="27061" x="2382838" y="4146550"/>
          <p14:tracePt t="27065" x="2366963" y="4146550"/>
          <p14:tracePt t="27069" x="2341563" y="4146550"/>
          <p14:tracePt t="27073" x="2332038" y="4146550"/>
          <p14:tracePt t="27077" x="2308225" y="4154488"/>
          <p14:tracePt t="27081" x="2298700" y="4154488"/>
          <p14:tracePt t="27085" x="2282825" y="4154488"/>
          <p14:tracePt t="27093" x="2273300" y="4154488"/>
          <p14:tracePt t="27097" x="2265363" y="4154488"/>
          <p14:tracePt t="27101" x="2249488" y="4154488"/>
          <p14:tracePt t="27105" x="2239963" y="4154488"/>
          <p14:tracePt t="27113" x="2224088" y="4154488"/>
          <p14:tracePt t="27117" x="2214563" y="4154488"/>
          <p14:tracePt t="27121" x="2206625" y="4154488"/>
          <p14:tracePt t="27125" x="2198688" y="4154488"/>
          <p14:tracePt t="27129" x="2190750" y="4154488"/>
          <p14:tracePt t="27133" x="2173288" y="4154488"/>
          <p14:tracePt t="27139" x="2155825" y="4154488"/>
          <p14:tracePt t="27143" x="2139950" y="4154488"/>
          <p14:tracePt t="27147" x="2132013" y="4154488"/>
          <p14:tracePt t="27151" x="2106613" y="4154488"/>
          <p14:tracePt t="27157" x="2097088" y="4154488"/>
          <p14:tracePt t="27158" x="2073275" y="4154488"/>
          <p14:tracePt t="27163" x="2063750" y="4154488"/>
          <p14:tracePt t="27167" x="2047875" y="4154488"/>
          <p14:tracePt t="27171" x="2014538" y="4154488"/>
          <p14:tracePt t="27175" x="2005013" y="4154488"/>
          <p14:tracePt t="27179" x="1971675" y="4154488"/>
          <p14:tracePt t="27183" x="1955800" y="4154488"/>
          <p14:tracePt t="27187" x="1938338" y="4154488"/>
          <p14:tracePt t="27191" x="1897063" y="4154488"/>
          <p14:tracePt t="27195" x="1879600" y="4154488"/>
          <p14:tracePt t="27199" x="1838325" y="4154488"/>
          <p14:tracePt t="27203" x="1828800" y="4154488"/>
          <p14:tracePt t="27207" x="1787525" y="4154488"/>
          <p14:tracePt t="27211" x="1770063" y="4154488"/>
          <p14:tracePt t="27215" x="1754188" y="4154488"/>
          <p14:tracePt t="27219" x="1720850" y="4154488"/>
          <p14:tracePt t="27223" x="1703388" y="4154488"/>
          <p14:tracePt t="27227" x="1677988" y="4154488"/>
          <p14:tracePt t="27231" x="1670050" y="4154488"/>
          <p14:tracePt t="27235" x="1644650" y="4154488"/>
          <p14:tracePt t="27239" x="1627188" y="4154488"/>
          <p14:tracePt t="27243" x="1619250" y="4154488"/>
          <p14:tracePt t="27247" x="1593850" y="4154488"/>
          <p14:tracePt t="27250" x="1577975" y="4154488"/>
          <p14:tracePt t="27255" x="1560513" y="4154488"/>
          <p14:tracePt t="27259" x="1552575" y="4154488"/>
          <p14:tracePt t="27263" x="1544638" y="4154488"/>
          <p14:tracePt t="27267" x="1519238" y="4154488"/>
          <p14:tracePt t="27275" x="1493838" y="4154488"/>
          <p14:tracePt t="27279" x="1485900" y="4154488"/>
          <p14:tracePt t="27283" x="1468438" y="4154488"/>
          <p14:tracePt t="27287" x="1460500" y="4154488"/>
          <p14:tracePt t="27291" x="1443038" y="4154488"/>
          <p14:tracePt t="27295" x="1427163" y="4154488"/>
          <p14:tracePt t="27299" x="1417638" y="4154488"/>
          <p14:tracePt t="27303" x="1401763" y="4154488"/>
          <p14:tracePt t="27307" x="1384300" y="4154488"/>
          <p14:tracePt t="27315" x="1368425" y="4154488"/>
          <p14:tracePt t="27319" x="1358900" y="4154488"/>
          <p14:tracePt t="27323" x="1343025" y="4154488"/>
          <p14:tracePt t="27327" x="1333500" y="4154488"/>
          <p14:tracePt t="27331" x="1325563" y="4154488"/>
          <p14:tracePt t="27333" x="1317625" y="4154488"/>
          <p14:tracePt t="27341" x="1300163" y="4154488"/>
          <p14:tracePt t="27347" x="1284288" y="4154488"/>
          <p14:tracePt t="27349" x="1274763" y="4154488"/>
          <p14:tracePt t="27357" x="1258888" y="4154488"/>
          <p14:tracePt t="27361" x="1250950" y="4154488"/>
          <p14:tracePt t="27369" x="1233488" y="4154488"/>
          <p14:tracePt t="27377" x="1225550" y="4154488"/>
          <p14:tracePt t="27381" x="1216025" y="4154488"/>
          <p14:tracePt t="27385" x="1208088" y="4154488"/>
          <p14:tracePt t="27393" x="1200150" y="4154488"/>
          <p14:tracePt t="27401" x="1192213" y="4154488"/>
          <p14:tracePt t="27405" x="1182688" y="4154488"/>
          <p14:tracePt t="27409" x="1174750" y="4154488"/>
          <p14:tracePt t="27417" x="1166813" y="4154488"/>
          <p14:tracePt t="27425" x="1149350" y="4154488"/>
          <p14:tracePt t="27437" x="1141413" y="4154488"/>
          <p14:tracePt t="27445" x="1133475" y="4154488"/>
          <p14:tracePt t="27453" x="1123950" y="4154488"/>
          <p14:tracePt t="27457" x="1116013" y="4154488"/>
          <p14:tracePt t="27461" x="1108075" y="4154488"/>
          <p14:tracePt t="27469" x="1090613" y="4154488"/>
          <p14:tracePt t="27477" x="1082675" y="4154488"/>
          <p14:tracePt t="27481" x="1074738" y="4154488"/>
          <p14:tracePt t="27489" x="1065213" y="4154488"/>
          <p14:tracePt t="27493" x="1057275" y="4154488"/>
          <p14:tracePt t="27505" x="1049338" y="4154488"/>
          <p14:tracePt t="27513" x="1039813" y="4154488"/>
          <p14:tracePt t="27525" x="1031875" y="4154488"/>
          <p14:tracePt t="27539" x="1023938" y="4154488"/>
          <p14:tracePt t="27555" x="1016000" y="4154488"/>
          <p14:tracePt t="27567" x="1016000" y="4164013"/>
          <p14:tracePt t="27575" x="1006475" y="4164013"/>
          <p14:tracePt t="27579" x="998538" y="4164013"/>
          <p14:tracePt t="27603" x="990600" y="4164013"/>
          <p14:tracePt t="27983" x="998538" y="4164013"/>
          <p14:tracePt t="28007" x="1006475" y="4164013"/>
          <p14:tracePt t="28055" x="1006475" y="4154488"/>
          <p14:tracePt t="28237" x="1023938" y="4154488"/>
          <p14:tracePt t="28241" x="1031875" y="4154488"/>
          <p14:tracePt t="28245" x="1049338" y="4154488"/>
          <p14:tracePt t="28249" x="1074738" y="4154488"/>
          <p14:tracePt t="28253" x="1082675" y="4154488"/>
          <p14:tracePt t="28257" x="1098550" y="4154488"/>
          <p14:tracePt t="28261" x="1108075" y="4154488"/>
          <p14:tracePt t="28265" x="1123950" y="4154488"/>
          <p14:tracePt t="28269" x="1141413" y="4154488"/>
          <p14:tracePt t="28273" x="1157288" y="4154488"/>
          <p14:tracePt t="28281" x="1166813" y="4154488"/>
          <p14:tracePt t="28285" x="1182688" y="4154488"/>
          <p14:tracePt t="28289" x="1192213" y="4154488"/>
          <p14:tracePt t="28293" x="1208088" y="4154488"/>
          <p14:tracePt t="28297" x="1216025" y="4154488"/>
          <p14:tracePt t="28301" x="1233488" y="4154488"/>
          <p14:tracePt t="28305" x="1241425" y="4154488"/>
          <p14:tracePt t="28309" x="1250950" y="4154488"/>
          <p14:tracePt t="28313" x="1266825" y="4164013"/>
          <p14:tracePt t="28315" x="1274763" y="4164013"/>
          <p14:tracePt t="28319" x="1292225" y="4164013"/>
          <p14:tracePt t="28323" x="1300163" y="4164013"/>
          <p14:tracePt t="28331" x="1317625" y="4164013"/>
          <p14:tracePt t="28335" x="1325563" y="4164013"/>
          <p14:tracePt t="28339" x="1333500" y="4164013"/>
          <p14:tracePt t="28351" x="1350963" y="4164013"/>
          <p14:tracePt t="28359" x="1358900" y="4164013"/>
          <p14:tracePt t="28363" x="1368425" y="4164013"/>
          <p14:tracePt t="28367" x="1376363" y="4164013"/>
          <p14:tracePt t="28375" x="1384300" y="4164013"/>
          <p14:tracePt t="28383" x="1392238" y="4164013"/>
          <p14:tracePt t="28391" x="1401763" y="4164013"/>
          <p14:tracePt t="28395" x="1409700" y="4164013"/>
          <p14:tracePt t="28399" x="1417638" y="4164013"/>
          <p14:tracePt t="28411" x="1427163" y="4164013"/>
          <p14:tracePt t="28419" x="1435100" y="4164013"/>
          <p14:tracePt t="28423" x="1443038" y="4164013"/>
          <p14:tracePt t="28427" x="1450975" y="4164013"/>
          <p14:tracePt t="28435" x="1460500" y="4164013"/>
          <p14:tracePt t="28439" x="1468438" y="4164013"/>
          <p14:tracePt t="28443" x="1476375" y="4164013"/>
          <p14:tracePt t="28451" x="1493838" y="4171950"/>
          <p14:tracePt t="28455" x="1501775" y="4171950"/>
          <p14:tracePt t="28459" x="1509713" y="4171950"/>
          <p14:tracePt t="28463" x="1519238" y="4171950"/>
          <p14:tracePt t="28467" x="1527175" y="4171950"/>
          <p14:tracePt t="28471" x="1535113" y="4171950"/>
          <p14:tracePt t="28475" x="1544638" y="4171950"/>
          <p14:tracePt t="28479" x="1560513" y="4171950"/>
          <p14:tracePt t="28483" x="1577975" y="4171950"/>
          <p14:tracePt t="28487" x="1585913" y="4171950"/>
          <p14:tracePt t="28491" x="1593850" y="4171950"/>
          <p14:tracePt t="28495" x="1611313" y="4171950"/>
          <p14:tracePt t="28499" x="1619250" y="4171950"/>
          <p14:tracePt t="28503" x="1644650" y="4171950"/>
          <p14:tracePt t="28507" x="1652588" y="4171950"/>
          <p14:tracePt t="28509" x="1711325" y="4171950"/>
          <p14:tracePt t="28513" x="1736725" y="4171950"/>
          <p14:tracePt t="28517" x="1744663" y="4171950"/>
          <p14:tracePt t="28521" x="1779588" y="4171950"/>
          <p14:tracePt t="28525" x="1795463" y="4171950"/>
          <p14:tracePt t="28529" x="1803400" y="4171950"/>
          <p14:tracePt t="28533" x="1838325" y="4171950"/>
          <p14:tracePt t="28537" x="1862138" y="4171950"/>
          <p14:tracePt t="28541" x="1897063" y="4171950"/>
          <p14:tracePt t="28545" x="1912938" y="4171950"/>
          <p14:tracePt t="28549" x="1946275" y="4171950"/>
          <p14:tracePt t="28553" x="1971675" y="4171950"/>
          <p14:tracePt t="28557" x="2014538" y="4171950"/>
          <p14:tracePt t="28561" x="2030413" y="4171950"/>
          <p14:tracePt t="28565" x="2073275" y="4171950"/>
          <p14:tracePt t="28569" x="2097088" y="4171950"/>
          <p14:tracePt t="28573" x="2114550" y="4171950"/>
          <p14:tracePt t="28577" x="2155825" y="4171950"/>
          <p14:tracePt t="28581" x="2181225" y="4171950"/>
          <p14:tracePt t="28585" x="2224088" y="4171950"/>
          <p14:tracePt t="28589" x="2239963" y="4171950"/>
          <p14:tracePt t="28593" x="2282825" y="4171950"/>
          <p14:tracePt t="28597" x="2308225" y="4171950"/>
          <p14:tracePt t="28601" x="2349500" y="4171950"/>
          <p14:tracePt t="28605" x="2357438" y="4171950"/>
          <p14:tracePt t="28609" x="2374900" y="4171950"/>
          <p14:tracePt t="28613" x="2408238" y="4171950"/>
          <p14:tracePt t="28617" x="2416175" y="4171950"/>
          <p14:tracePt t="28621" x="2449513" y="4171950"/>
          <p14:tracePt t="28625" x="2466975" y="4171950"/>
          <p14:tracePt t="28629" x="2500313" y="4171950"/>
          <p14:tracePt t="28633" x="2508250" y="4171950"/>
          <p14:tracePt t="28637" x="2533650" y="4171950"/>
          <p14:tracePt t="28641" x="2543175" y="4171950"/>
          <p14:tracePt t="28645" x="2551113" y="4171950"/>
          <p14:tracePt t="28649" x="2559050" y="4171950"/>
          <p14:tracePt t="28653" x="2566988" y="4171950"/>
          <p14:tracePt t="28657" x="2584450" y="4171950"/>
          <p14:tracePt t="28661" x="2592388" y="4171950"/>
          <p14:tracePt t="28665" x="2609850" y="4171950"/>
          <p14:tracePt t="28669" x="2617788" y="4171950"/>
          <p14:tracePt t="28673" x="2625725" y="4171950"/>
          <p14:tracePt t="28677" x="2643188" y="4171950"/>
          <p14:tracePt t="28684" x="2651125" y="4171950"/>
          <p14:tracePt t="28685" x="2660650" y="4171950"/>
          <p14:tracePt t="28689" x="2668588" y="4171950"/>
          <p14:tracePt t="28697" x="2676525" y="4171950"/>
          <p14:tracePt t="28701" x="2684463" y="4171950"/>
          <p14:tracePt t="28703" x="2693988" y="4171950"/>
          <p14:tracePt t="28707" x="2701925" y="4171950"/>
          <p14:tracePt t="28715" x="2709863" y="4171950"/>
          <p14:tracePt t="28723" x="2719388" y="4171950"/>
          <p14:tracePt t="28731" x="2727325" y="4171950"/>
          <p14:tracePt t="28747" x="2735263" y="4171950"/>
          <p14:tracePt t="28763" x="2743200" y="4171950"/>
          <p14:tracePt t="28779" x="2752725" y="4171950"/>
          <p14:tracePt t="28791" x="2760663" y="4171950"/>
          <p14:tracePt t="28815" x="2768600" y="4171950"/>
          <p14:tracePt t="28827" x="2778125" y="4171950"/>
          <p14:tracePt t="28839" x="2786063" y="4171950"/>
          <p14:tracePt t="28843" x="2794000" y="4171950"/>
          <p14:tracePt t="28855" x="2801938" y="4171950"/>
          <p14:tracePt t="28863" x="2811463" y="4171950"/>
          <p14:tracePt t="28875" x="2827338" y="4171950"/>
          <p14:tracePt t="28883" x="2836863" y="4171950"/>
          <p14:tracePt t="28887" x="2844800" y="4171950"/>
          <p14:tracePt t="28891" x="2852738" y="4171950"/>
          <p14:tracePt t="28899" x="2860675" y="4171950"/>
          <p14:tracePt t="28905" x="2870200" y="4171950"/>
          <p14:tracePt t="28918" x="2878138" y="4171950"/>
          <p14:tracePt t="28921" x="2886075" y="4171950"/>
          <p14:tracePt t="28929" x="2895600" y="4171950"/>
          <p14:tracePt t="28941" x="2903538" y="4171950"/>
          <p14:tracePt t="28965" x="2911475" y="4171950"/>
          <p14:tracePt t="28977" x="2919413" y="4171950"/>
          <p14:tracePt t="29001" x="2928938" y="4171950"/>
          <p14:tracePt t="29017" x="2936875" y="4171950"/>
          <p14:tracePt t="29029" x="2944813" y="4171950"/>
          <p14:tracePt t="29037" x="2954338" y="4171950"/>
          <p14:tracePt t="29049" x="2962275" y="4171950"/>
          <p14:tracePt t="29053" x="2970213" y="4171950"/>
          <p14:tracePt t="29061" x="2978150" y="4171950"/>
          <p14:tracePt t="29065" x="2987675" y="4171950"/>
          <p14:tracePt t="29069" x="2995613" y="4171950"/>
          <p14:tracePt t="29073" x="3003550" y="4171950"/>
          <p14:tracePt t="29081" x="3013075" y="4171950"/>
          <p14:tracePt t="29089" x="3021013" y="4171950"/>
          <p14:tracePt t="29093" x="3028950" y="4171950"/>
          <p14:tracePt t="29097" x="3036888" y="4171950"/>
          <p14:tracePt t="29103" x="3046413" y="4171950"/>
          <p14:tracePt t="29107" x="3054350" y="4171950"/>
          <p14:tracePt t="29115" x="3062288" y="4171950"/>
          <p14:tracePt t="29119" x="3071813" y="4171950"/>
          <p14:tracePt t="29127" x="3079750" y="4171950"/>
          <p14:tracePt t="29139" x="3087688" y="4171950"/>
          <p14:tracePt t="29143" x="3095625" y="4171950"/>
          <p14:tracePt t="29151" x="3105150" y="4164013"/>
          <p14:tracePt t="29155" x="3113088" y="4164013"/>
          <p14:tracePt t="29167" x="3130550" y="4164013"/>
          <p14:tracePt t="29179" x="3138488" y="4164013"/>
          <p14:tracePt t="29187" x="3146425" y="4164013"/>
          <p14:tracePt t="29191" x="3154363" y="4164013"/>
          <p14:tracePt t="29203" x="3163888" y="4164013"/>
          <p14:tracePt t="29211" x="3171825" y="4164013"/>
          <p14:tracePt t="29223" x="3179763" y="4164013"/>
          <p14:tracePt t="29227" x="3189288" y="4164013"/>
          <p14:tracePt t="29235" x="3197225" y="4164013"/>
          <p14:tracePt t="29243" x="3205163" y="4154488"/>
          <p14:tracePt t="29251" x="3213100" y="4154488"/>
          <p14:tracePt t="29255" x="3213100" y="4146550"/>
          <p14:tracePt t="29259" x="3222625" y="4146550"/>
          <p14:tracePt t="29267" x="3230563" y="4146550"/>
          <p14:tracePt t="29279" x="3238500" y="4130675"/>
          <p14:tracePt t="29283" x="3238500" y="4121150"/>
          <p14:tracePt t="29287" x="3238500" y="4113213"/>
          <p14:tracePt t="29293" x="3238500" y="4095750"/>
          <p14:tracePt t="29301" x="3238500" y="4079875"/>
          <p14:tracePt t="29305" x="3238500" y="4071938"/>
          <p14:tracePt t="29311" x="3238500" y="4062413"/>
          <p14:tracePt t="29313" x="3238500" y="4037013"/>
          <p14:tracePt t="29317" x="3230563" y="4029075"/>
          <p14:tracePt t="29321" x="3222625" y="4011613"/>
          <p14:tracePt t="29325" x="3213100" y="3995738"/>
          <p14:tracePt t="29329" x="3213100" y="3978275"/>
          <p14:tracePt t="29333" x="3205163" y="3970338"/>
          <p14:tracePt t="29337" x="3205163" y="3962400"/>
          <p14:tracePt t="29349" x="3197225" y="3944938"/>
          <p14:tracePt t="29353" x="3189288" y="3944938"/>
          <p14:tracePt t="29794" x="3189288" y="3952875"/>
          <p14:tracePt t="29805" x="3189288" y="3962400"/>
          <p14:tracePt t="29809" x="3197225" y="3962400"/>
          <p14:tracePt t="29813" x="3197225" y="3970338"/>
          <p14:tracePt t="29817" x="3197225" y="3978275"/>
          <p14:tracePt t="29821" x="3197225" y="3987800"/>
          <p14:tracePt t="29829" x="3205163" y="4003675"/>
          <p14:tracePt t="29837" x="3213100" y="4011613"/>
          <p14:tracePt t="29841" x="3213100" y="4021138"/>
          <p14:tracePt t="29845" x="3213100" y="4029075"/>
          <p14:tracePt t="29849" x="3222625" y="4037013"/>
          <p14:tracePt t="29861" x="3222625" y="4046538"/>
          <p14:tracePt t="29865" x="3222625" y="4054475"/>
          <p14:tracePt t="29873" x="3222625" y="4062413"/>
          <p14:tracePt t="29877" x="3222625" y="4071938"/>
          <p14:tracePt t="29887" x="3230563" y="4079875"/>
          <p14:tracePt t="29891" x="3230563" y="4087813"/>
          <p14:tracePt t="29903" x="3230563" y="4095750"/>
          <p14:tracePt t="29915" x="3230563" y="4105275"/>
          <p14:tracePt t="29923" x="3230563" y="4113213"/>
          <p14:tracePt t="29927" x="3230563" y="4121150"/>
          <p14:tracePt t="29935" x="3230563" y="4130675"/>
          <p14:tracePt t="29939" x="3230563" y="4138613"/>
          <p14:tracePt t="29943" x="3230563" y="4146550"/>
          <p14:tracePt t="29947" x="3230563" y="4154488"/>
          <p14:tracePt t="29955" x="3230563" y="4164013"/>
          <p14:tracePt t="29963" x="3230563" y="4171950"/>
          <p14:tracePt t="29967" x="3230563" y="4179888"/>
          <p14:tracePt t="29971" x="3230563" y="4189413"/>
          <p14:tracePt t="29975" x="3230563" y="4197350"/>
          <p14:tracePt t="29979" x="3230563" y="4205288"/>
          <p14:tracePt t="29983" x="3230563" y="4213225"/>
          <p14:tracePt t="29995" x="3230563" y="4222750"/>
          <p14:tracePt t="30015" x="3230563" y="4230688"/>
          <p14:tracePt t="30121" x="3238500" y="4230688"/>
          <p14:tracePt t="30145" x="3248025" y="4230688"/>
          <p14:tracePt t="30149" x="3255963" y="4230688"/>
          <p14:tracePt t="30157" x="3263900" y="4230688"/>
          <p14:tracePt t="30169" x="3271838" y="4230688"/>
          <p14:tracePt t="30173" x="3281363" y="4230688"/>
          <p14:tracePt t="30181" x="3289300" y="4230688"/>
          <p14:tracePt t="30185" x="3297238" y="4230688"/>
          <p14:tracePt t="30193" x="3306763" y="4230688"/>
          <p14:tracePt t="30197" x="3314700" y="4230688"/>
          <p14:tracePt t="30205" x="3322638" y="4230688"/>
          <p14:tracePt t="30209" x="3330575" y="4230688"/>
          <p14:tracePt t="30217" x="3340100" y="4230688"/>
          <p14:tracePt t="30221" x="3348038" y="4230688"/>
          <p14:tracePt t="30229" x="3355975" y="4222750"/>
          <p14:tracePt t="30234" x="3365500" y="4222750"/>
          <p14:tracePt t="30237" x="3373438" y="4222750"/>
          <p14:tracePt t="30245" x="3381375" y="4222750"/>
          <p14:tracePt t="30249" x="3389313" y="4222750"/>
          <p14:tracePt t="30257" x="3398838" y="4222750"/>
          <p14:tracePt t="30261" x="3406775" y="4222750"/>
          <p14:tracePt t="30265" x="3414713" y="4222750"/>
          <p14:tracePt t="30271" x="3424238" y="4222750"/>
          <p14:tracePt t="30283" x="3432175" y="4222750"/>
          <p14:tracePt t="30291" x="3440113" y="4222750"/>
          <p14:tracePt t="30307" x="3448050" y="4222750"/>
          <p14:tracePt t="30311" x="3457575" y="4222750"/>
          <p14:tracePt t="30331" x="3465513" y="4222750"/>
          <p14:tracePt t="30343" x="3473450" y="4222750"/>
          <p14:tracePt t="30347" x="3482975" y="4222750"/>
          <p14:tracePt t="30355" x="3490913" y="4222750"/>
          <p14:tracePt t="30359" x="3498850" y="4222750"/>
          <p14:tracePt t="30363" x="3506788" y="4222750"/>
          <p14:tracePt t="30367" x="3516313" y="4222750"/>
          <p14:tracePt t="30375" x="3524250" y="4222750"/>
          <p14:tracePt t="30379" x="3541713" y="4222750"/>
          <p14:tracePt t="30387" x="3549650" y="4222750"/>
          <p14:tracePt t="30391" x="3600450" y="4222750"/>
          <p14:tracePt t="30395" x="3616325" y="4222750"/>
          <p14:tracePt t="30399" x="3633788" y="4222750"/>
          <p14:tracePt t="30403" x="3659188" y="4222750"/>
          <p14:tracePt t="30407" x="3683000" y="4222750"/>
          <p14:tracePt t="30411" x="3692525" y="4222750"/>
          <p14:tracePt t="30415" x="3700463" y="4222750"/>
          <p14:tracePt t="30419" x="3733800" y="4222750"/>
          <p14:tracePt t="30423" x="3751263" y="4222750"/>
          <p14:tracePt t="30427" x="3784600" y="4222750"/>
          <p14:tracePt t="30431" x="3800475" y="4222750"/>
          <p14:tracePt t="30435" x="3835400" y="4222750"/>
          <p14:tracePt t="30439" x="3851275" y="4222750"/>
          <p14:tracePt t="30443" x="3876675" y="4222750"/>
          <p14:tracePt t="30447" x="3894138" y="4222750"/>
          <p14:tracePt t="30451" x="3927475" y="4222750"/>
          <p14:tracePt t="30455" x="3935413" y="4222750"/>
          <p14:tracePt t="30459" x="3952875" y="4222750"/>
          <p14:tracePt t="30463" x="3986213" y="4222750"/>
          <p14:tracePt t="30467" x="4002088" y="4222750"/>
          <p14:tracePt t="30469" x="4035425" y="4222750"/>
          <p14:tracePt t="30473" x="4052888" y="4222750"/>
          <p14:tracePt t="30477" x="4078288" y="4222750"/>
          <p14:tracePt t="30481" x="4094163" y="4222750"/>
          <p14:tracePt t="30485" x="4119563" y="4222750"/>
          <p14:tracePt t="30489" x="4129088" y="4222750"/>
          <p14:tracePt t="30493" x="4144963" y="4222750"/>
          <p14:tracePt t="30497" x="4178300" y="4213225"/>
          <p14:tracePt t="30505" x="4203700" y="4213225"/>
          <p14:tracePt t="30509" x="4211638" y="4213225"/>
          <p14:tracePt t="30513" x="4237038" y="4205288"/>
          <p14:tracePt t="30517" x="4246563" y="4205288"/>
          <p14:tracePt t="30521" x="4262438" y="4205288"/>
          <p14:tracePt t="30525" x="4295775" y="4205288"/>
          <p14:tracePt t="30529" x="4305300" y="4205288"/>
          <p14:tracePt t="30533" x="4329113" y="4197350"/>
          <p14:tracePt t="30537" x="4338638" y="4197350"/>
          <p14:tracePt t="30541" x="4364038" y="4197350"/>
          <p14:tracePt t="30545" x="4379913" y="4197350"/>
          <p14:tracePt t="30549" x="4387850" y="4197350"/>
          <p14:tracePt t="30553" x="4413250" y="4189413"/>
          <p14:tracePt t="30557" x="4422775" y="4189413"/>
          <p14:tracePt t="30561" x="4446588" y="4189413"/>
          <p14:tracePt t="30565" x="4456113" y="4189413"/>
          <p14:tracePt t="30569" x="4464050" y="4189413"/>
          <p14:tracePt t="30573" x="4489450" y="4189413"/>
          <p14:tracePt t="30577" x="4497388" y="4189413"/>
          <p14:tracePt t="30581" x="4514850" y="4189413"/>
          <p14:tracePt t="30585" x="4522788" y="4189413"/>
          <p14:tracePt t="30589" x="4548188" y="4189413"/>
          <p14:tracePt t="30593" x="4556125" y="4189413"/>
          <p14:tracePt t="30597" x="4564063" y="4189413"/>
          <p14:tracePt t="30601" x="4589463" y="4189413"/>
          <p14:tracePt t="30605" x="4598988" y="4189413"/>
          <p14:tracePt t="30609" x="4622800" y="4189413"/>
          <p14:tracePt t="30613" x="4632325" y="4189413"/>
          <p14:tracePt t="30617" x="4640263" y="4189413"/>
          <p14:tracePt t="30621" x="4657725" y="4189413"/>
          <p14:tracePt t="30625" x="4673600" y="4189413"/>
          <p14:tracePt t="30629" x="4691063" y="4189413"/>
          <p14:tracePt t="30633" x="4699000" y="4189413"/>
          <p14:tracePt t="30637" x="4716463" y="4189413"/>
          <p14:tracePt t="30641" x="4724400" y="4189413"/>
          <p14:tracePt t="30645" x="4732338" y="4189413"/>
          <p14:tracePt t="30649" x="4757738" y="4189413"/>
          <p14:tracePt t="30653" x="4765675" y="4189413"/>
          <p14:tracePt t="30657" x="4783138" y="4189413"/>
          <p14:tracePt t="30661" x="4791075" y="4189413"/>
          <p14:tracePt t="30663" x="4799013" y="4189413"/>
          <p14:tracePt t="30667" x="4816475" y="4189413"/>
          <p14:tracePt t="30675" x="4833938" y="4189413"/>
          <p14:tracePt t="30683" x="4849813" y="4189413"/>
          <p14:tracePt t="30687" x="4857750" y="4189413"/>
          <p14:tracePt t="30701" x="4875213" y="4189413"/>
          <p14:tracePt t="30703" x="4883150" y="4189413"/>
          <p14:tracePt t="30707" x="4892675" y="4189413"/>
          <p14:tracePt t="30711" x="4900613" y="4189413"/>
          <p14:tracePt t="30715" x="4908550" y="4189413"/>
          <p14:tracePt t="30723" x="4916488" y="4189413"/>
          <p14:tracePt t="30731" x="4926013" y="4189413"/>
          <p14:tracePt t="30739" x="4933950" y="4189413"/>
          <p14:tracePt t="30747" x="4941888" y="4189413"/>
          <p14:tracePt t="30751" x="4951413" y="4189413"/>
          <p14:tracePt t="30759" x="4959350" y="4189413"/>
          <p14:tracePt t="30784" x="4967288" y="4189413"/>
          <p14:tracePt t="30795" x="4975225" y="4189413"/>
          <p14:tracePt t="30945" x="4959350" y="4189413"/>
          <p14:tracePt t="30953" x="4941888" y="4189413"/>
          <p14:tracePt t="30957" x="4933950" y="4189413"/>
          <p14:tracePt t="30961" x="4926013" y="4189413"/>
          <p14:tracePt t="30965" x="4908550" y="4189413"/>
          <p14:tracePt t="30969" x="4900613" y="4189413"/>
          <p14:tracePt t="30973" x="4883150" y="4189413"/>
          <p14:tracePt t="30977" x="4867275" y="4189413"/>
          <p14:tracePt t="30981" x="4833938" y="4189413"/>
          <p14:tracePt t="30985" x="4824413" y="4189413"/>
          <p14:tracePt t="30989" x="4816475" y="4189413"/>
          <p14:tracePt t="30993" x="4799013" y="4189413"/>
          <p14:tracePt t="30997" x="4783138" y="4189413"/>
          <p14:tracePt t="31001" x="4749800" y="4189413"/>
          <p14:tracePt t="31005" x="4732338" y="4189413"/>
          <p14:tracePt t="31009" x="4699000" y="4189413"/>
          <p14:tracePt t="31013" x="4691063" y="4189413"/>
          <p14:tracePt t="31017" x="4673600" y="4189413"/>
          <p14:tracePt t="31021" x="4640263" y="4189413"/>
          <p14:tracePt t="31025" x="4632325" y="4189413"/>
          <p14:tracePt t="31029" x="4598988" y="4189413"/>
          <p14:tracePt t="31033" x="4573588" y="4189413"/>
          <p14:tracePt t="31037" x="4530725" y="4197350"/>
          <p14:tracePt t="31041" x="4522788" y="4197350"/>
          <p14:tracePt t="31045" x="4505325" y="4197350"/>
          <p14:tracePt t="31049" x="4464050" y="4197350"/>
          <p14:tracePt t="31053" x="4446588" y="4197350"/>
          <p14:tracePt t="31055" x="4413250" y="4197350"/>
          <p14:tracePt t="31059" x="4397375" y="4197350"/>
          <p14:tracePt t="31063" x="4371975" y="4197350"/>
          <p14:tracePt t="31067" x="4321175" y="4197350"/>
          <p14:tracePt t="31071" x="4295775" y="4197350"/>
          <p14:tracePt t="31075" x="4246563" y="4197350"/>
          <p14:tracePt t="31079" x="4229100" y="4197350"/>
          <p14:tracePt t="31083" x="4178300" y="4197350"/>
          <p14:tracePt t="31087" x="4152900" y="4197350"/>
          <p14:tracePt t="31091" x="4129088" y="4197350"/>
          <p14:tracePt t="31095" x="4070350" y="4197350"/>
          <p14:tracePt t="31099" x="4044950" y="4197350"/>
          <p14:tracePt t="31105" x="3994150" y="4197350"/>
          <p14:tracePt t="31107" x="3968750" y="4197350"/>
          <p14:tracePt t="31111" x="3902075" y="4197350"/>
          <p14:tracePt t="31115" x="3876675" y="4197350"/>
          <p14:tracePt t="31119" x="3859213" y="4197350"/>
          <p14:tracePt t="31123" x="3810000" y="4197350"/>
          <p14:tracePt t="31127" x="3784600" y="4197350"/>
          <p14:tracePt t="31131" x="3733800" y="4197350"/>
          <p14:tracePt t="31135" x="3717925" y="4197350"/>
          <p14:tracePt t="31139" x="3700463" y="4205288"/>
          <p14:tracePt t="31143" x="3649663" y="4205288"/>
          <p14:tracePt t="31147" x="3633788" y="4205288"/>
          <p14:tracePt t="31151" x="3590925" y="4205288"/>
          <p14:tracePt t="31155" x="3575050" y="4205288"/>
          <p14:tracePt t="31159" x="3532188" y="4205288"/>
          <p14:tracePt t="31163" x="3516313" y="4205288"/>
          <p14:tracePt t="31168" x="3498850" y="4205288"/>
          <p14:tracePt t="31171" x="3457575" y="4205288"/>
          <p14:tracePt t="31175" x="3440113" y="4205288"/>
          <p14:tracePt t="31179" x="3406775" y="4213225"/>
          <p14:tracePt t="31183" x="3398838" y="4213225"/>
          <p14:tracePt t="31187" x="3389313" y="4213225"/>
          <p14:tracePt t="31191" x="3365500" y="4213225"/>
          <p14:tracePt t="31195" x="3355975" y="4213225"/>
          <p14:tracePt t="31199" x="3330575" y="4213225"/>
          <p14:tracePt t="31203" x="3314700" y="4213225"/>
          <p14:tracePt t="31207" x="3289300" y="4213225"/>
          <p14:tracePt t="31211" x="3281363" y="4213225"/>
          <p14:tracePt t="31215" x="3271838" y="4213225"/>
          <p14:tracePt t="31219" x="3263900" y="4213225"/>
          <p14:tracePt t="31223" x="3248025" y="4213225"/>
          <p14:tracePt t="31227" x="3230563" y="4213225"/>
          <p14:tracePt t="31235" x="3222625" y="4213225"/>
          <p14:tracePt t="31239" x="3213100" y="4213225"/>
          <p14:tracePt t="31243" x="3205163" y="4213225"/>
          <p14:tracePt t="31247" x="3197225" y="4213225"/>
          <p14:tracePt t="31251" x="3189288" y="4213225"/>
          <p14:tracePt t="31253" x="3179763" y="4213225"/>
          <p14:tracePt t="31397" x="3189288" y="4205288"/>
          <p14:tracePt t="31401" x="3189288" y="4197350"/>
          <p14:tracePt t="31405" x="3197225" y="4197350"/>
          <p14:tracePt t="31409" x="3205163" y="4197350"/>
          <p14:tracePt t="31413" x="3213100" y="4189413"/>
          <p14:tracePt t="31417" x="3230563" y="4179888"/>
          <p14:tracePt t="31425" x="3248025" y="4171950"/>
          <p14:tracePt t="31429" x="3263900" y="4171950"/>
          <p14:tracePt t="31434" x="3289300" y="4164013"/>
          <p14:tracePt t="31437" x="3306763" y="4164013"/>
          <p14:tracePt t="31445" x="3330575" y="4154488"/>
          <p14:tracePt t="31447" x="3348038" y="4154488"/>
          <p14:tracePt t="31451" x="3389313" y="4146550"/>
          <p14:tracePt t="31455" x="3414713" y="4138613"/>
          <p14:tracePt t="31459" x="3457575" y="4138613"/>
          <p14:tracePt t="31465" x="3473450" y="4138613"/>
          <p14:tracePt t="31467" x="3498850" y="4138613"/>
          <p14:tracePt t="31471" x="3549650" y="4138613"/>
          <p14:tracePt t="31475" x="3575050" y="4138613"/>
          <p14:tracePt t="31479" x="3624263" y="4138613"/>
          <p14:tracePt t="31484" x="3649663" y="4138613"/>
          <p14:tracePt t="31487" x="3675063" y="4138613"/>
          <p14:tracePt t="31491" x="3725863" y="4138613"/>
          <p14:tracePt t="31495" x="3751263" y="4138613"/>
          <p14:tracePt t="31499" x="3800475" y="4138613"/>
          <p14:tracePt t="31503" x="3817938" y="4138613"/>
          <p14:tracePt t="31507" x="3876675" y="4138613"/>
          <p14:tracePt t="31511" x="3902075" y="4138613"/>
          <p14:tracePt t="31515" x="3917950" y="4138613"/>
          <p14:tracePt t="31519" x="3960813" y="4138613"/>
          <p14:tracePt t="31523" x="3976688" y="4138613"/>
          <p14:tracePt t="31527" x="4019550" y="4138613"/>
          <p14:tracePt t="31531" x="4035425" y="4138613"/>
          <p14:tracePt t="31535" x="4078288" y="4138613"/>
          <p14:tracePt t="31539" x="4094163" y="4138613"/>
          <p14:tracePt t="31543" x="4111625" y="4138613"/>
          <p14:tracePt t="31547" x="4144963" y="4138613"/>
          <p14:tracePt t="31551" x="4162425" y="4138613"/>
          <p14:tracePt t="31555" x="4187825" y="4138613"/>
          <p14:tracePt t="31559" x="4195763" y="4138613"/>
          <p14:tracePt t="31563" x="4203700" y="4138613"/>
          <p14:tracePt t="31567" x="4237038" y="4138613"/>
          <p14:tracePt t="31571" x="4246563" y="4138613"/>
          <p14:tracePt t="31575" x="4270375" y="4138613"/>
          <p14:tracePt t="31579" x="4287838" y="4138613"/>
          <p14:tracePt t="31584" x="4313238" y="4138613"/>
          <p14:tracePt t="31587" x="4321175" y="4138613"/>
          <p14:tracePt t="31591" x="4329113" y="4138613"/>
          <p14:tracePt t="31595" x="4354513" y="4138613"/>
          <p14:tracePt t="31599" x="4371975" y="4138613"/>
          <p14:tracePt t="31603" x="4387850" y="4138613"/>
          <p14:tracePt t="31607" x="4397375" y="4138613"/>
          <p14:tracePt t="31611" x="4405313" y="4138613"/>
          <p14:tracePt t="31615" x="4422775" y="4138613"/>
          <p14:tracePt t="31619" x="4438650" y="4138613"/>
          <p14:tracePt t="31623" x="4464050" y="4138613"/>
          <p14:tracePt t="31631" x="4481513" y="4138613"/>
          <p14:tracePt t="31635" x="4497388" y="4138613"/>
          <p14:tracePt t="31643" x="4514850" y="4138613"/>
          <p14:tracePt t="31645" x="4522788" y="4138613"/>
          <p14:tracePt t="31649" x="4540250" y="4138613"/>
          <p14:tracePt t="31656" x="4548188" y="4138613"/>
          <p14:tracePt t="31657" x="4556125" y="4138613"/>
          <p14:tracePt t="31661" x="4573588" y="4138613"/>
          <p14:tracePt t="31665" x="4581525" y="4138613"/>
          <p14:tracePt t="31669" x="4589463" y="4138613"/>
          <p14:tracePt t="31673" x="4598988" y="4138613"/>
          <p14:tracePt t="31677" x="4614863" y="4138613"/>
          <p14:tracePt t="31685" x="4622800" y="4138613"/>
          <p14:tracePt t="31689" x="4632325" y="4138613"/>
          <p14:tracePt t="31693" x="4640263" y="4138613"/>
          <p14:tracePt t="31697" x="4648200" y="4138613"/>
          <p14:tracePt t="31709" x="4657725" y="4138613"/>
          <p14:tracePt t="31713" x="4665663" y="4138613"/>
          <p14:tracePt t="31725" x="4673600" y="4138613"/>
          <p14:tracePt t="31855" x="4665663" y="4146550"/>
          <p14:tracePt t="31863" x="4657725" y="4146550"/>
          <p14:tracePt t="31871" x="4648200" y="4154488"/>
          <p14:tracePt t="31875" x="4640263" y="4154488"/>
          <p14:tracePt t="31879" x="4632325" y="4164013"/>
          <p14:tracePt t="31884" x="4622800" y="4164013"/>
          <p14:tracePt t="31887" x="4606925" y="4164013"/>
          <p14:tracePt t="31895" x="4598988" y="4164013"/>
          <p14:tracePt t="31899" x="4573588" y="4171950"/>
          <p14:tracePt t="31907" x="4564063" y="4179888"/>
          <p14:tracePt t="31911" x="4548188" y="4179888"/>
          <p14:tracePt t="31915" x="4522788" y="4179888"/>
          <p14:tracePt t="31919" x="4514850" y="4179888"/>
          <p14:tracePt t="31923" x="4505325" y="4179888"/>
          <p14:tracePt t="31927" x="4481513" y="4189413"/>
          <p14:tracePt t="31931" x="4456113" y="4189413"/>
          <p14:tracePt t="31935" x="4422775" y="4197350"/>
          <p14:tracePt t="31939" x="4405313" y="4197350"/>
          <p14:tracePt t="31943" x="4371975" y="4205288"/>
          <p14:tracePt t="31947" x="4354513" y="4213225"/>
          <p14:tracePt t="31951" x="4338638" y="4213225"/>
          <p14:tracePt t="31955" x="4287838" y="4213225"/>
          <p14:tracePt t="31959" x="4254500" y="4213225"/>
          <p14:tracePt t="31963" x="4203700" y="4222750"/>
          <p14:tracePt t="31967" x="4178300" y="4222750"/>
          <p14:tracePt t="31971" x="4152900" y="4222750"/>
          <p14:tracePt t="31975" x="4103688" y="4222750"/>
          <p14:tracePt t="31979" x="4086225" y="4222750"/>
          <p14:tracePt t="31984" x="4027488" y="4222750"/>
          <p14:tracePt t="31987" x="4002088" y="4222750"/>
          <p14:tracePt t="31991" x="3943350" y="4222750"/>
          <p14:tracePt t="31995" x="3917950" y="4222750"/>
          <p14:tracePt t="31999" x="3894138" y="4222750"/>
          <p14:tracePt t="32003" x="3843338" y="4222750"/>
          <p14:tracePt t="32007" x="3817938" y="4222750"/>
          <p14:tracePt t="32011" x="3767138" y="4222750"/>
          <p14:tracePt t="32015" x="3741738" y="4222750"/>
          <p14:tracePt t="32019" x="3717925" y="4222750"/>
          <p14:tracePt t="32023" x="3675063" y="4222750"/>
          <p14:tracePt t="32027" x="3659188" y="4222750"/>
          <p14:tracePt t="32031" x="3616325" y="4222750"/>
          <p14:tracePt t="32035" x="3600450" y="4222750"/>
          <p14:tracePt t="32037" x="3557588" y="4222750"/>
          <p14:tracePt t="32041" x="3549650" y="4222750"/>
          <p14:tracePt t="32045" x="3532188" y="4222750"/>
          <p14:tracePt t="32049" x="3498850" y="4222750"/>
          <p14:tracePt t="32053" x="3482975" y="4222750"/>
          <p14:tracePt t="32057" x="3457575" y="4222750"/>
          <p14:tracePt t="32061" x="3448050" y="4222750"/>
          <p14:tracePt t="32065" x="3424238" y="4222750"/>
          <p14:tracePt t="32069" x="3414713" y="4230688"/>
          <p14:tracePt t="32073" x="3406775" y="4230688"/>
          <p14:tracePt t="32077" x="3381375" y="4230688"/>
          <p14:tracePt t="32081" x="3373438" y="4238625"/>
          <p14:tracePt t="32085" x="3355975" y="4238625"/>
          <p14:tracePt t="32089" x="3348038" y="4238625"/>
          <p14:tracePt t="32093" x="3340100" y="4238625"/>
          <p14:tracePt t="32097" x="3322638" y="4238625"/>
          <p14:tracePt t="32101" x="3314700" y="4238625"/>
          <p14:tracePt t="32105" x="3297238" y="4248150"/>
          <p14:tracePt t="32109" x="3289300" y="4256088"/>
          <p14:tracePt t="32113" x="3271838" y="4256088"/>
          <p14:tracePt t="32117" x="3263900" y="4256088"/>
          <p14:tracePt t="32121" x="3255963" y="4256088"/>
          <p14:tracePt t="32125" x="3230563" y="4256088"/>
          <p14:tracePt t="32134" x="3222625" y="4256088"/>
          <p14:tracePt t="32137" x="3205163" y="4256088"/>
          <p14:tracePt t="32145" x="3189288" y="4256088"/>
          <p14:tracePt t="32149" x="3179763" y="4256088"/>
          <p14:tracePt t="32153" x="3163888" y="4256088"/>
          <p14:tracePt t="32161" x="3146425" y="4256088"/>
          <p14:tracePt t="32165" x="3138488" y="4256088"/>
          <p14:tracePt t="32173" x="3121025" y="4256088"/>
          <p14:tracePt t="32181" x="3113088" y="4256088"/>
          <p14:tracePt t="32193" x="3105150" y="4256088"/>
          <p14:tracePt t="32205" x="3095625" y="4256088"/>
          <p14:tracePt t="32343" x="3113088" y="4256088"/>
          <p14:tracePt t="32347" x="3121025" y="4248150"/>
          <p14:tracePt t="32355" x="3138488" y="4248150"/>
          <p14:tracePt t="32359" x="3146425" y="4238625"/>
          <p14:tracePt t="32363" x="3163888" y="4238625"/>
          <p14:tracePt t="32367" x="3171825" y="4238625"/>
          <p14:tracePt t="32371" x="3179763" y="4238625"/>
          <p14:tracePt t="32375" x="3197225" y="4230688"/>
          <p14:tracePt t="32379" x="3213100" y="4230688"/>
          <p14:tracePt t="32384" x="3248025" y="4222750"/>
          <p14:tracePt t="32391" x="3271838" y="4213225"/>
          <p14:tracePt t="32395" x="3289300" y="4213225"/>
          <p14:tracePt t="32399" x="3330575" y="4213225"/>
          <p14:tracePt t="32403" x="3355975" y="4213225"/>
          <p14:tracePt t="32407" x="3373438" y="4213225"/>
          <p14:tracePt t="32411" x="3432175" y="4213225"/>
          <p14:tracePt t="32415" x="3457575" y="4213225"/>
          <p14:tracePt t="32419" x="3506788" y="4213225"/>
          <p14:tracePt t="32423" x="3532188" y="4213225"/>
          <p14:tracePt t="32427" x="3557588" y="4213225"/>
          <p14:tracePt t="32429" x="3616325" y="4213225"/>
          <p14:tracePt t="32434" x="3641725" y="4213225"/>
          <p14:tracePt t="32437" x="3692525" y="4213225"/>
          <p14:tracePt t="32441" x="3717925" y="4213225"/>
          <p14:tracePt t="32445" x="3776663" y="4213225"/>
          <p14:tracePt t="32449" x="3800475" y="4213225"/>
          <p14:tracePt t="32453" x="3825875" y="4213225"/>
          <p14:tracePt t="32457" x="3876675" y="4213225"/>
          <p14:tracePt t="32461" x="3902075" y="4213225"/>
          <p14:tracePt t="32465" x="3952875" y="4213225"/>
          <p14:tracePt t="32469" x="3968750" y="4213225"/>
          <p14:tracePt t="32473" x="3986213" y="4213225"/>
          <p14:tracePt t="32477" x="4027488" y="4213225"/>
          <p14:tracePt t="32481" x="4044950" y="4213225"/>
          <p14:tracePt t="32485" x="4086225" y="4213225"/>
          <p14:tracePt t="32489" x="4103688" y="4213225"/>
          <p14:tracePt t="32493" x="4137025" y="4213225"/>
          <p14:tracePt t="32497" x="4144963" y="4213225"/>
          <p14:tracePt t="32501" x="4152900" y="4213225"/>
          <p14:tracePt t="32505" x="4178300" y="4213225"/>
          <p14:tracePt t="32509" x="4187825" y="4213225"/>
          <p14:tracePt t="32513" x="4211638" y="4213225"/>
          <p14:tracePt t="32517" x="4229100" y="4213225"/>
          <p14:tracePt t="32521" x="4254500" y="4213225"/>
          <p14:tracePt t="32525" x="4262438" y="4213225"/>
          <p14:tracePt t="32529" x="4270375" y="4213225"/>
          <p14:tracePt t="32534" x="4295775" y="4213225"/>
          <p14:tracePt t="32537" x="4305300" y="4213225"/>
          <p14:tracePt t="32541" x="4329113" y="4213225"/>
          <p14:tracePt t="32545" x="4346575" y="4213225"/>
          <p14:tracePt t="32549" x="4354513" y="4213225"/>
          <p14:tracePt t="32553" x="4379913" y="4213225"/>
          <p14:tracePt t="32557" x="4387850" y="4213225"/>
          <p14:tracePt t="32561" x="4413250" y="4213225"/>
          <p14:tracePt t="32565" x="4430713" y="4213225"/>
          <p14:tracePt t="32569" x="4456113" y="4213225"/>
          <p14:tracePt t="32573" x="4464050" y="4213225"/>
          <p14:tracePt t="32577" x="4471988" y="4213225"/>
          <p14:tracePt t="32581" x="4489450" y="4213225"/>
          <p14:tracePt t="32585" x="4497388" y="4213225"/>
          <p14:tracePt t="32589" x="4514850" y="4213225"/>
          <p14:tracePt t="32593" x="4522788" y="4213225"/>
          <p14:tracePt t="32597" x="4530725" y="4213225"/>
          <p14:tracePt t="32601" x="4540250" y="4213225"/>
          <p14:tracePt t="32609" x="4556125" y="4213225"/>
          <p14:tracePt t="32617" x="4564063" y="4213225"/>
          <p14:tracePt t="32627" x="4573588" y="4213225"/>
          <p14:tracePt t="32631" x="4581525" y="4213225"/>
          <p14:tracePt t="32643" x="4589463" y="4213225"/>
          <p14:tracePt t="32655" x="4598988" y="4213225"/>
          <p14:tracePt t="32659" x="4606925" y="4213225"/>
          <p14:tracePt t="32663" x="4614863" y="4213225"/>
          <p14:tracePt t="32675" x="4632325" y="4213225"/>
          <p14:tracePt t="32687" x="4640263" y="4213225"/>
          <p14:tracePt t="32699" x="4648200" y="4213225"/>
          <p14:tracePt t="32711" x="4657725" y="4213225"/>
          <p14:tracePt t="32727" x="4665663" y="4213225"/>
          <p14:tracePt t="32743" x="4673600" y="4213225"/>
          <p14:tracePt t="32763" x="4681538" y="4213225"/>
          <p14:tracePt t="32779" x="4691063" y="4213225"/>
          <p14:tracePt t="32787" x="4699000" y="4213225"/>
          <p14:tracePt t="32811" x="4706938" y="4213225"/>
          <p14:tracePt t="32850" x="4699000" y="4213225"/>
          <p14:tracePt t="32861" x="4681538" y="4222750"/>
          <p14:tracePt t="32865" x="4673600" y="4222750"/>
          <p14:tracePt t="32869" x="4648200" y="4238625"/>
          <p14:tracePt t="32873" x="4640263" y="4248150"/>
          <p14:tracePt t="32877" x="4614863" y="4248150"/>
          <p14:tracePt t="32881" x="4606925" y="4256088"/>
          <p14:tracePt t="32885" x="4564063" y="4264025"/>
          <p14:tracePt t="32889" x="4556125" y="4264025"/>
          <p14:tracePt t="32893" x="4548188" y="4264025"/>
          <p14:tracePt t="32897" x="4522788" y="4271963"/>
          <p14:tracePt t="32901" x="4505325" y="4281488"/>
          <p14:tracePt t="32905" x="4464050" y="4289425"/>
          <p14:tracePt t="32909" x="4438650" y="4289425"/>
          <p14:tracePt t="32913" x="4397375" y="4297363"/>
          <p14:tracePt t="32917" x="4371975" y="4297363"/>
          <p14:tracePt t="32921" x="4354513" y="4297363"/>
          <p14:tracePt t="32925" x="4305300" y="4297363"/>
          <p14:tracePt t="32929" x="4279900" y="4297363"/>
          <p14:tracePt t="32934" x="4221163" y="4297363"/>
          <p14:tracePt t="32937" x="4195763" y="4297363"/>
          <p14:tracePt t="32941" x="4170363" y="4297363"/>
          <p14:tracePt t="32945" x="4111625" y="4297363"/>
          <p14:tracePt t="32949" x="4086225" y="4297363"/>
          <p14:tracePt t="32953" x="4019550" y="4297363"/>
          <p14:tracePt t="32957" x="3994150" y="4297363"/>
          <p14:tracePt t="32961" x="3935413" y="4297363"/>
          <p14:tracePt t="32966" x="3910013" y="4297363"/>
          <p14:tracePt t="32969" x="3884613" y="4297363"/>
          <p14:tracePt t="32973" x="3825875" y="4297363"/>
          <p14:tracePt t="32977" x="3800475" y="4297363"/>
          <p14:tracePt t="32981" x="3751263" y="4297363"/>
          <p14:tracePt t="32985" x="3725863" y="4297363"/>
          <p14:tracePt t="32989" x="3708400" y="4297363"/>
          <p14:tracePt t="32993" x="3659188" y="4297363"/>
          <p14:tracePt t="32997" x="3633788" y="4297363"/>
          <p14:tracePt t="33001" x="3582988" y="4297363"/>
          <p14:tracePt t="33005" x="3565525" y="4297363"/>
          <p14:tracePt t="33009" x="3532188" y="4297363"/>
          <p14:tracePt t="33013" x="3516313" y="4297363"/>
          <p14:tracePt t="33015" x="3498850" y="4297363"/>
          <p14:tracePt t="33019" x="3473450" y="4297363"/>
          <p14:tracePt t="33023" x="3465513" y="4297363"/>
          <p14:tracePt t="33027" x="3440113" y="4297363"/>
          <p14:tracePt t="33031" x="3432175" y="4297363"/>
          <p14:tracePt t="33035" x="3414713" y="4297363"/>
          <p14:tracePt t="33039" x="3406775" y="4297363"/>
          <p14:tracePt t="33043" x="3398838" y="4297363"/>
          <p14:tracePt t="33051" x="3389313" y="4297363"/>
          <p14:tracePt t="33063" x="3381375" y="4297363"/>
          <p14:tracePt t="33171" x="3406775" y="4289425"/>
          <p14:tracePt t="33175" x="3414713" y="4289425"/>
          <p14:tracePt t="33179" x="3424238" y="4281488"/>
          <p14:tracePt t="33184" x="3440113" y="4281488"/>
          <p14:tracePt t="33187" x="3473450" y="4271963"/>
          <p14:tracePt t="33191" x="3482975" y="4271963"/>
          <p14:tracePt t="33195" x="3524250" y="4264025"/>
          <p14:tracePt t="33199" x="3549650" y="4264025"/>
          <p14:tracePt t="33203" x="3608388" y="4256088"/>
          <p14:tracePt t="33207" x="3633788" y="4256088"/>
          <p14:tracePt t="33211" x="3659188" y="4256088"/>
          <p14:tracePt t="33213" x="3725863" y="4248150"/>
          <p14:tracePt t="33217" x="3759200" y="4248150"/>
          <p14:tracePt t="33221" x="3859213" y="4248150"/>
          <p14:tracePt t="33225" x="3868738" y="4248150"/>
          <p14:tracePt t="33229" x="3935413" y="4248150"/>
          <p14:tracePt t="33234" x="3986213" y="4248150"/>
          <p14:tracePt t="33237" x="4052888" y="4248150"/>
          <p14:tracePt t="33241" x="4119563" y="4248150"/>
          <p14:tracePt t="33245" x="4178300" y="4248150"/>
          <p14:tracePt t="33249" x="4279900" y="4248150"/>
          <p14:tracePt t="33253" x="4346575" y="4248150"/>
          <p14:tracePt t="33257" x="4446588" y="4248150"/>
          <p14:tracePt t="33261" x="4514850" y="4248150"/>
          <p14:tracePt t="33265" x="4589463" y="4248150"/>
          <p14:tracePt t="33269" x="4657725" y="4248150"/>
          <p14:tracePt t="33273" x="4724400" y="4248150"/>
          <p14:tracePt t="33277" x="4816475" y="4248150"/>
          <p14:tracePt t="33281" x="4883150" y="4248150"/>
          <p14:tracePt t="33285" x="4951413" y="4248150"/>
          <p14:tracePt t="33289" x="5010150" y="4248150"/>
          <p14:tracePt t="33293" x="5084763" y="4248150"/>
          <p14:tracePt t="33297" x="5127625" y="4248150"/>
          <p14:tracePt t="33301" x="5176838" y="4248150"/>
          <p14:tracePt t="33305" x="5219700" y="4248150"/>
          <p14:tracePt t="33309" x="5278438" y="4248150"/>
          <p14:tracePt t="33313" x="5319713" y="4248150"/>
          <p14:tracePt t="33317" x="5345113" y="4248150"/>
          <p14:tracePt t="33321" x="5370513" y="4248150"/>
          <p14:tracePt t="33325" x="5411788" y="4248150"/>
          <p14:tracePt t="33329" x="5429250" y="4248150"/>
          <p14:tracePt t="33334" x="5454650" y="4248150"/>
          <p14:tracePt t="33337" x="5462588" y="4248150"/>
          <p14:tracePt t="33341" x="5487988" y="4248150"/>
          <p14:tracePt t="33345" x="5495925" y="4248150"/>
          <p14:tracePt t="33349" x="5503863" y="4248150"/>
          <p14:tracePt t="33353" x="5513388" y="4248150"/>
          <p14:tracePt t="33357" x="5521325" y="4248150"/>
          <p14:tracePt t="33361" x="5529263" y="4248150"/>
          <p14:tracePt t="33369" x="5546725" y="4248150"/>
          <p14:tracePt t="33377" x="5554663" y="4248150"/>
          <p14:tracePt t="33393" x="5562600" y="4248150"/>
          <p14:tracePt t="33401" x="5572125" y="4248150"/>
          <p14:tracePt t="33468" x="5580063" y="4248150"/>
          <p14:tracePt t="33544" x="5588000" y="4238625"/>
          <p14:tracePt t="33551" x="5597525" y="4238625"/>
          <p14:tracePt t="33563" x="5605463" y="4238625"/>
          <p14:tracePt t="33575" x="5613400" y="4230688"/>
          <p14:tracePt t="33584" x="5621338" y="4230688"/>
          <p14:tracePt t="33591" x="5630863" y="4230688"/>
          <p14:tracePt t="33595" x="5638800" y="4230688"/>
          <p14:tracePt t="33599" x="5672138" y="4222750"/>
          <p14:tracePt t="33603" x="5689600" y="4222750"/>
          <p14:tracePt t="33605" x="5715000" y="4222750"/>
          <p14:tracePt t="33609" x="5715000" y="4213225"/>
          <p14:tracePt t="33613" x="5738813" y="4213225"/>
          <p14:tracePt t="33619" x="5748338" y="4213225"/>
          <p14:tracePt t="33621" x="5789613" y="4213225"/>
          <p14:tracePt t="33625" x="5807075" y="4205288"/>
          <p14:tracePt t="33629" x="5848350" y="4205288"/>
          <p14:tracePt t="33634" x="5856288" y="4205288"/>
          <p14:tracePt t="33637" x="5873750" y="4205288"/>
          <p14:tracePt t="33641" x="5915025" y="4205288"/>
          <p14:tracePt t="33645" x="5932488" y="4197350"/>
          <p14:tracePt t="33649" x="5973763" y="4197350"/>
          <p14:tracePt t="33653" x="5999163" y="4197350"/>
          <p14:tracePt t="33657" x="6042025" y="4197350"/>
          <p14:tracePt t="33661" x="6057900" y="4197350"/>
          <p14:tracePt t="33665" x="6091238" y="4197350"/>
          <p14:tracePt t="33669" x="6108700" y="4197350"/>
          <p14:tracePt t="33673" x="6124575" y="4197350"/>
          <p14:tracePt t="33677" x="6159500" y="4197350"/>
          <p14:tracePt t="33681" x="6167438" y="4197350"/>
          <p14:tracePt t="33685" x="6192838" y="4197350"/>
          <p14:tracePt t="33701" x="6251575" y="4197350"/>
          <p14:tracePt t="33702" x="6267450" y="4197350"/>
          <p14:tracePt t="33705" x="6276975" y="4197350"/>
          <p14:tracePt t="33709" x="6284913" y="4197350"/>
          <p14:tracePt t="33713" x="6310313" y="4197350"/>
          <p14:tracePt t="33721" x="6318250" y="4197350"/>
          <p14:tracePt t="33725" x="6326188" y="4197350"/>
          <p14:tracePt t="33729" x="6335713" y="4197350"/>
          <p14:tracePt t="33734" x="6343650" y="4197350"/>
          <p14:tracePt t="33741" x="6359525" y="4197350"/>
          <p14:tracePt t="33745" x="6369050" y="4197350"/>
          <p14:tracePt t="33749" x="6384925" y="4197350"/>
          <p14:tracePt t="33757" x="6394450" y="4197350"/>
          <p14:tracePt t="33761" x="6402388" y="4197350"/>
          <p14:tracePt t="33765" x="6410325" y="4197350"/>
          <p14:tracePt t="33769" x="6427788" y="4197350"/>
          <p14:tracePt t="33773" x="6435725" y="4197350"/>
          <p14:tracePt t="33777" x="6443663" y="4197350"/>
          <p14:tracePt t="33781" x="6453188" y="4197350"/>
          <p14:tracePt t="33785" x="6461125" y="4197350"/>
          <p14:tracePt t="33793" x="6469063" y="4197350"/>
          <p14:tracePt t="33797" x="6477000" y="4197350"/>
          <p14:tracePt t="33800" x="6486525" y="4197350"/>
          <p14:tracePt t="33803" x="6494463" y="4197350"/>
          <p14:tracePt t="33809" x="6502400" y="4197350"/>
          <p14:tracePt t="33815" x="6511925" y="4197350"/>
          <p14:tracePt t="33887" x="6502400" y="4197350"/>
          <p14:tracePt t="33891" x="6494463" y="4213225"/>
          <p14:tracePt t="33895" x="6486525" y="4213225"/>
          <p14:tracePt t="33899" x="6469063" y="4230688"/>
          <p14:tracePt t="33903" x="6453188" y="4238625"/>
          <p14:tracePt t="33907" x="6443663" y="4248150"/>
          <p14:tracePt t="33911" x="6410325" y="4264025"/>
          <p14:tracePt t="33915" x="6394450" y="4264025"/>
          <p14:tracePt t="33919" x="6351588" y="4281488"/>
          <p14:tracePt t="33923" x="6335713" y="4297363"/>
          <p14:tracePt t="33927" x="6276975" y="4297363"/>
          <p14:tracePt t="33931" x="6259513" y="4306888"/>
          <p14:tracePt t="33935" x="6242050" y="4314825"/>
          <p14:tracePt t="33939" x="6183313" y="4322763"/>
          <p14:tracePt t="33943" x="6159500" y="4330700"/>
          <p14:tracePt t="33947" x="6091238" y="4340225"/>
          <p14:tracePt t="33951" x="6067425" y="4340225"/>
          <p14:tracePt t="33955" x="5999163" y="4348163"/>
          <p14:tracePt t="33959" x="5965825" y="4348163"/>
          <p14:tracePt t="33963" x="5899150" y="4348163"/>
          <p14:tracePt t="33967" x="5865813" y="4348163"/>
          <p14:tracePt t="33971" x="5840413" y="4348163"/>
          <p14:tracePt t="33975" x="5781675" y="4348163"/>
          <p14:tracePt t="33979" x="5756275" y="4348163"/>
          <p14:tracePt t="33984" x="5697538" y="4348163"/>
          <p14:tracePt t="33987" x="5672138" y="4348163"/>
          <p14:tracePt t="33991" x="5630863" y="4348163"/>
          <p14:tracePt t="33993" x="5613400" y="4348163"/>
          <p14:tracePt t="33999" x="5580063" y="4340225"/>
          <p14:tracePt t="34001" x="5572125" y="4340225"/>
          <p14:tracePt t="34005" x="5554663" y="4330700"/>
          <p14:tracePt t="34009" x="5546725" y="4330700"/>
          <p14:tracePt t="34019" x="5538788" y="4330700"/>
          <p14:tracePt t="34081" x="5538788" y="4322763"/>
          <p14:tracePt t="34085" x="5546725" y="4322763"/>
          <p14:tracePt t="34089" x="5562600" y="4314825"/>
          <p14:tracePt t="34093" x="5572125" y="4306888"/>
          <p14:tracePt t="34097" x="5580063" y="4306888"/>
          <p14:tracePt t="34101" x="5638800" y="4289425"/>
          <p14:tracePt t="34105" x="5656263" y="4289425"/>
          <p14:tracePt t="34109" x="5697538" y="4281488"/>
          <p14:tracePt t="34113" x="5722938" y="4271963"/>
          <p14:tracePt t="34117" x="5781675" y="4264025"/>
          <p14:tracePt t="34121" x="5807075" y="4264025"/>
          <p14:tracePt t="34125" x="5840413" y="4256088"/>
          <p14:tracePt t="34129" x="5915025" y="4248150"/>
          <p14:tracePt t="34134" x="5965825" y="4248150"/>
          <p14:tracePt t="34137" x="6057900" y="4238625"/>
          <p14:tracePt t="34141" x="6100763" y="4238625"/>
          <p14:tracePt t="34145" x="6142038" y="4238625"/>
          <p14:tracePt t="34149" x="6200775" y="4238625"/>
          <p14:tracePt t="34153" x="6284913" y="4238625"/>
          <p14:tracePt t="34157" x="6326188" y="4238625"/>
          <p14:tracePt t="34161" x="6418263" y="4238625"/>
          <p14:tracePt t="34165" x="6486525" y="4238625"/>
          <p14:tracePt t="34169" x="6553200" y="4238625"/>
          <p14:tracePt t="34173" x="6604000" y="4238625"/>
          <p14:tracePt t="34177" x="6696075" y="4238625"/>
          <p14:tracePt t="34181" x="6754813" y="4238625"/>
          <p14:tracePt t="34185" x="6796088" y="4238625"/>
          <p14:tracePt t="34189" x="6846888" y="4238625"/>
          <p14:tracePt t="34191" x="6880225" y="4238625"/>
          <p14:tracePt t="34195" x="6905625" y="4238625"/>
          <p14:tracePt t="34199" x="6938963" y="4238625"/>
          <p14:tracePt t="34203" x="6946900" y="4238625"/>
          <p14:tracePt t="34207" x="6956425" y="4238625"/>
          <p14:tracePt t="34211" x="6964363" y="4238625"/>
          <p14:tracePt t="34243" x="6956425" y="4256088"/>
          <p14:tracePt t="34247" x="6946900" y="4256088"/>
          <p14:tracePt t="34251" x="6931025" y="4264025"/>
          <p14:tracePt t="34255" x="6897688" y="4281488"/>
          <p14:tracePt t="34259" x="6888163" y="4281488"/>
          <p14:tracePt t="34263" x="6829425" y="4306888"/>
          <p14:tracePt t="34267" x="6805613" y="4314825"/>
          <p14:tracePt t="34271" x="6737350" y="4340225"/>
          <p14:tracePt t="34275" x="6696075" y="4348163"/>
          <p14:tracePt t="34279" x="6619875" y="4365625"/>
          <p14:tracePt t="34283" x="6570663" y="4373563"/>
          <p14:tracePt t="34287" x="6535738" y="4381500"/>
          <p14:tracePt t="34291" x="6477000" y="4389438"/>
          <p14:tracePt t="34295" x="6394450" y="4398963"/>
          <p14:tracePt t="34299" x="6300788" y="4398963"/>
          <p14:tracePt t="34303" x="6208713" y="4406900"/>
          <p14:tracePt t="34307" x="6083300" y="4414838"/>
          <p14:tracePt t="34311" x="6016625" y="4414838"/>
          <p14:tracePt t="34315" x="5881688" y="4424363"/>
          <p14:tracePt t="34319" x="5764213" y="4424363"/>
          <p14:tracePt t="34323" x="5656263" y="4432300"/>
          <p14:tracePt t="34327" x="5538788" y="4432300"/>
          <p14:tracePt t="34331" x="5362575" y="4448175"/>
          <p14:tracePt t="34335" x="5245100" y="4448175"/>
          <p14:tracePt t="34339" x="5102225" y="4448175"/>
          <p14:tracePt t="34343" x="4967288" y="4448175"/>
          <p14:tracePt t="34347" x="4757738" y="4448175"/>
          <p14:tracePt t="34351" x="4640263" y="4448175"/>
          <p14:tracePt t="34355" x="4497388" y="4457700"/>
          <p14:tracePt t="34359" x="4313238" y="4457700"/>
          <p14:tracePt t="34363" x="4195763" y="4457700"/>
          <p14:tracePt t="34367" x="4060825" y="4457700"/>
          <p14:tracePt t="34372" x="3935413" y="4457700"/>
          <p14:tracePt t="34375" x="3784600" y="4457700"/>
          <p14:tracePt t="34379" x="3675063" y="4457700"/>
          <p14:tracePt t="34384" x="3565525" y="4457700"/>
          <p14:tracePt t="34385" x="3448050" y="4457700"/>
          <p14:tracePt t="34389" x="3330575" y="4465638"/>
          <p14:tracePt t="34393" x="3238500" y="4465638"/>
          <p14:tracePt t="34397" x="3146425" y="4465638"/>
          <p14:tracePt t="34402" x="3071813" y="4465638"/>
          <p14:tracePt t="34405" x="2995613" y="4473575"/>
          <p14:tracePt t="34409" x="2895600" y="4473575"/>
          <p14:tracePt t="34413" x="2827338" y="4473575"/>
          <p14:tracePt t="34418" x="2760663" y="4473575"/>
          <p14:tracePt t="34421" x="2693988" y="4473575"/>
          <p14:tracePt t="34425" x="2643188" y="4473575"/>
          <p14:tracePt t="34429" x="2584450" y="4473575"/>
          <p14:tracePt t="34434" x="2566988" y="4473575"/>
          <p14:tracePt t="34437" x="2533650" y="4473575"/>
          <p14:tracePt t="34441" x="2484438" y="4483100"/>
          <p14:tracePt t="34445" x="2474913" y="4483100"/>
          <p14:tracePt t="34450" x="2449513" y="4491038"/>
          <p14:tracePt t="34453" x="2425700" y="4491038"/>
          <p14:tracePt t="34457" x="2400300" y="4491038"/>
          <p14:tracePt t="34461" x="2382838" y="4491038"/>
          <p14:tracePt t="34466" x="2374900" y="4491038"/>
          <p14:tracePt t="34470" x="2349500" y="4491038"/>
          <p14:tracePt t="34473" x="2341563" y="4498975"/>
          <p14:tracePt t="34477" x="2316163" y="4498975"/>
          <p14:tracePt t="34481" x="2316163" y="4506913"/>
          <p14:tracePt t="34485" x="2298700" y="4506913"/>
          <p14:tracePt t="34489" x="2290763" y="4506913"/>
          <p14:tracePt t="34493" x="2273300" y="4506913"/>
          <p14:tracePt t="34498" x="2265363" y="4506913"/>
          <p14:tracePt t="34506" x="2249488" y="4516438"/>
          <p14:tracePt t="34509" x="2239963" y="4516438"/>
          <p14:tracePt t="34514" x="2224088" y="4516438"/>
          <p14:tracePt t="34521" x="2206625" y="4524375"/>
          <p14:tracePt t="34525" x="2198688" y="4524375"/>
          <p14:tracePt t="34529" x="2190750" y="4524375"/>
          <p14:tracePt t="34534" x="2165350" y="4524375"/>
          <p14:tracePt t="34537" x="2155825" y="4524375"/>
          <p14:tracePt t="34541" x="2132013" y="4524375"/>
          <p14:tracePt t="34545" x="2122488" y="4524375"/>
          <p14:tracePt t="34549" x="2089150" y="4524375"/>
          <p14:tracePt t="34553" x="2073275" y="4524375"/>
          <p14:tracePt t="34557" x="2055813" y="4524375"/>
          <p14:tracePt t="34561" x="2014538" y="4532313"/>
          <p14:tracePt t="34565" x="1997075" y="4532313"/>
          <p14:tracePt t="34569" x="1963738" y="4532313"/>
          <p14:tracePt t="34573" x="1946275" y="4532313"/>
          <p14:tracePt t="34577" x="1930400" y="4532313"/>
          <p14:tracePt t="34581" x="1887538" y="4532313"/>
          <p14:tracePt t="34584" x="1871663" y="4532313"/>
          <p14:tracePt t="34587" x="1828800" y="4532313"/>
          <p14:tracePt t="34591" x="1803400" y="4532313"/>
          <p14:tracePt t="34595" x="1762125" y="4532313"/>
          <p14:tracePt t="34599" x="1744663" y="4532313"/>
          <p14:tracePt t="34603" x="1728788" y="4532313"/>
          <p14:tracePt t="34607" x="1685925" y="4532313"/>
          <p14:tracePt t="34611" x="1670050" y="4532313"/>
          <p14:tracePt t="34615" x="1636713" y="4532313"/>
          <p14:tracePt t="34619" x="1619250" y="4541838"/>
          <p14:tracePt t="34623" x="1603375" y="4541838"/>
          <p14:tracePt t="34627" x="1568450" y="4549775"/>
          <p14:tracePt t="34631" x="1560513" y="4549775"/>
          <p14:tracePt t="34635" x="1535113" y="4549775"/>
          <p14:tracePt t="34641" x="1527175" y="4549775"/>
          <p14:tracePt t="34643" x="1501775" y="4549775"/>
          <p14:tracePt t="34647" x="1485900" y="4557713"/>
          <p14:tracePt t="34651" x="1476375" y="4557713"/>
          <p14:tracePt t="34656" x="1450975" y="4565650"/>
          <p14:tracePt t="34659" x="1443038" y="4575175"/>
          <p14:tracePt t="34663" x="1409700" y="4575175"/>
          <p14:tracePt t="34667" x="1392238" y="4583113"/>
          <p14:tracePt t="34671" x="1376363" y="4583113"/>
          <p14:tracePt t="34675" x="1343025" y="4591050"/>
          <p14:tracePt t="34684" x="1300163" y="4600575"/>
          <p14:tracePt t="34687" x="1274763" y="4608513"/>
          <p14:tracePt t="34691" x="1241425" y="4608513"/>
          <p14:tracePt t="34695" x="1233488" y="4608513"/>
          <p14:tracePt t="34699" x="1216025" y="4608513"/>
          <p14:tracePt t="34703" x="1174750" y="4616450"/>
          <p14:tracePt t="34707" x="1157288" y="4616450"/>
          <p14:tracePt t="34711" x="1123950" y="4616450"/>
          <p14:tracePt t="34715" x="1108075" y="4616450"/>
          <p14:tracePt t="34719" x="1082675" y="4616450"/>
          <p14:tracePt t="34723" x="1074738" y="4616450"/>
          <p14:tracePt t="34727" x="1057275" y="4616450"/>
          <p14:tracePt t="34731" x="1031875" y="4616450"/>
          <p14:tracePt t="34735" x="1023938" y="4616450"/>
          <p14:tracePt t="34739" x="998538" y="4616450"/>
          <p14:tracePt t="34743" x="990600" y="4616450"/>
          <p14:tracePt t="34747" x="981075" y="4616450"/>
          <p14:tracePt t="34751" x="965200" y="4616450"/>
          <p14:tracePt t="34755" x="957263" y="4616450"/>
          <p14:tracePt t="34759" x="947738" y="4616450"/>
          <p14:tracePt t="34763" x="939800" y="4616450"/>
          <p14:tracePt t="34767" x="931863" y="4616450"/>
          <p14:tracePt t="34777" x="914400" y="4616450"/>
          <p14:tracePt t="34793" x="906463" y="4616450"/>
          <p14:tracePt t="34881" x="914400" y="4608513"/>
          <p14:tracePt t="34885" x="922338" y="4600575"/>
          <p14:tracePt t="34889" x="931863" y="4600575"/>
          <p14:tracePt t="34893" x="947738" y="4591050"/>
          <p14:tracePt t="34897" x="957263" y="4583113"/>
          <p14:tracePt t="34901" x="981075" y="4575175"/>
          <p14:tracePt t="34905" x="998538" y="4565650"/>
          <p14:tracePt t="34909" x="1006475" y="4557713"/>
          <p14:tracePt t="34913" x="1039813" y="4557713"/>
          <p14:tracePt t="34918" x="1057275" y="4549775"/>
          <p14:tracePt t="34921" x="1108075" y="4541838"/>
          <p14:tracePt t="34925" x="1123950" y="4532313"/>
          <p14:tracePt t="34929" x="1174750" y="4524375"/>
          <p14:tracePt t="34934" x="1200150" y="4524375"/>
          <p14:tracePt t="34937" x="1258888" y="4516438"/>
          <p14:tracePt t="34941" x="1284288" y="4516438"/>
          <p14:tracePt t="34945" x="1309688" y="4516438"/>
          <p14:tracePt t="34949" x="1368425" y="4516438"/>
          <p14:tracePt t="34953" x="1392238" y="4516438"/>
          <p14:tracePt t="34957" x="1460500" y="4516438"/>
          <p14:tracePt t="34961" x="1485900" y="4516438"/>
          <p14:tracePt t="34965" x="1544638" y="4516438"/>
          <p14:tracePt t="34969" x="1568450" y="4516438"/>
          <p14:tracePt t="34973" x="1619250" y="4516438"/>
          <p14:tracePt t="34975" x="1636713" y="4516438"/>
          <p14:tracePt t="34979" x="1652588" y="4516438"/>
          <p14:tracePt t="34984" x="1685925" y="4516438"/>
          <p14:tracePt t="34987" x="1703388" y="4516438"/>
          <p14:tracePt t="34991" x="1736725" y="4516438"/>
          <p14:tracePt t="35000" x="1754188" y="4516438"/>
          <p14:tracePt t="35003" x="1762125" y="4516438"/>
          <p14:tracePt t="35019" x="1770063" y="4516438"/>
          <p14:tracePt t="35194" x="1779588" y="4516438"/>
          <p14:tracePt t="35209" x="1787525" y="4516438"/>
          <p14:tracePt t="35217" x="1795463" y="4506913"/>
          <p14:tracePt t="35221" x="1803400" y="4506913"/>
          <p14:tracePt t="35229" x="1812925" y="4506913"/>
          <p14:tracePt t="35234" x="1820863" y="4506913"/>
          <p14:tracePt t="35241" x="1871663" y="4491038"/>
          <p14:tracePt t="35245" x="1879600" y="4491038"/>
          <p14:tracePt t="35250" x="1897063" y="4491038"/>
          <p14:tracePt t="35253" x="1912938" y="4483100"/>
          <p14:tracePt t="35261" x="1930400" y="4483100"/>
          <p14:tracePt t="35265" x="1938338" y="4483100"/>
          <p14:tracePt t="35269" x="1963738" y="4483100"/>
          <p14:tracePt t="35277" x="1979613" y="4483100"/>
          <p14:tracePt t="35281" x="1989138" y="4483100"/>
          <p14:tracePt t="35289" x="1997075" y="4483100"/>
          <p14:tracePt t="35297" x="2005013" y="4483100"/>
          <p14:tracePt t="35305" x="2014538" y="4483100"/>
          <p14:tracePt t="35444" x="2022475" y="4483100"/>
          <p14:tracePt t="35480" x="2022475" y="4473575"/>
          <p14:tracePt t="35594" x="2030413" y="4473575"/>
          <p14:tracePt t="35617" x="2030413" y="4465638"/>
          <p14:tracePt t="35646" x="2047875" y="4457700"/>
          <p14:tracePt t="35649" x="2055813" y="4457700"/>
          <p14:tracePt t="35658" x="2063750" y="4448175"/>
          <p14:tracePt t="35661" x="2073275" y="4448175"/>
          <p14:tracePt t="35669" x="2081213" y="4448175"/>
          <p14:tracePt t="35673" x="2097088" y="4440238"/>
          <p14:tracePt t="35677" x="2097088" y="4432300"/>
          <p14:tracePt t="35681" x="2106613" y="4432300"/>
          <p14:tracePt t="35685" x="2114550" y="4432300"/>
          <p14:tracePt t="35689" x="2122488" y="4432300"/>
          <p14:tracePt t="35701" x="2132013" y="4424363"/>
          <p14:tracePt t="35702" x="2147888" y="4424363"/>
          <p14:tracePt t="35709" x="2155825" y="4424363"/>
          <p14:tracePt t="35730" x="2165350" y="4424363"/>
          <p14:tracePt t="35812" x="2155825" y="4432300"/>
          <p14:tracePt t="35823" x="2147888" y="4440238"/>
          <p14:tracePt t="35831" x="2139950" y="4448175"/>
          <p14:tracePt t="35839" x="2132013" y="4457700"/>
          <p14:tracePt t="35847" x="2114550" y="4473575"/>
          <p14:tracePt t="35856" x="2106613" y="4483100"/>
          <p14:tracePt t="35859" x="2089150" y="4491038"/>
          <p14:tracePt t="35863" x="2089150" y="4498975"/>
          <p14:tracePt t="35867" x="2073275" y="4506913"/>
          <p14:tracePt t="35871" x="2063750" y="4516438"/>
          <p14:tracePt t="35875" x="2047875" y="4516438"/>
          <p14:tracePt t="35879" x="2047875" y="4524375"/>
          <p14:tracePt t="35884" x="2038350" y="4524375"/>
          <p14:tracePt t="35887" x="2030413" y="4532313"/>
          <p14:tracePt t="35895" x="2022475" y="4532313"/>
          <p14:tracePt t="35900" x="2022475" y="4541838"/>
          <p14:tracePt t="35964" x="2022475" y="4532313"/>
          <p14:tracePt t="35974" x="2022475" y="4524375"/>
          <p14:tracePt t="35981" x="2022475" y="4516438"/>
          <p14:tracePt t="35985" x="2022475" y="4506913"/>
          <p14:tracePt t="35989" x="2022475" y="4483100"/>
          <p14:tracePt t="35993" x="2022475" y="4473575"/>
          <p14:tracePt t="35997" x="2022475" y="4448175"/>
          <p14:tracePt t="36001" x="2022475" y="4440238"/>
          <p14:tracePt t="36005" x="2022475" y="4414838"/>
          <p14:tracePt t="36009" x="2022475" y="4406900"/>
          <p14:tracePt t="36013" x="2022475" y="4381500"/>
          <p14:tracePt t="36018" x="2022475" y="4373563"/>
          <p14:tracePt t="36021" x="2022475" y="4348163"/>
          <p14:tracePt t="36025" x="2022475" y="4330700"/>
          <p14:tracePt t="36029" x="2022475" y="4306888"/>
          <p14:tracePt t="36037" x="2022475" y="4297363"/>
          <p14:tracePt t="36041" x="2014538" y="4281488"/>
          <p14:tracePt t="36045" x="2014538" y="4271963"/>
          <p14:tracePt t="36050" x="2014538" y="4264025"/>
          <p14:tracePt t="36370" x="2005013" y="4264025"/>
          <p14:tracePt t="36373" x="1989138" y="4281488"/>
          <p14:tracePt t="36377" x="1989138" y="4297363"/>
          <p14:tracePt t="36381" x="1955800" y="4330700"/>
          <p14:tracePt t="36385" x="1955800" y="4340225"/>
          <p14:tracePt t="36389" x="1938338" y="4340225"/>
          <p14:tracePt t="36393" x="1920875" y="4340225"/>
          <p14:tracePt t="36397" x="1912938" y="4340225"/>
          <p14:tracePt t="36401" x="1897063" y="4340225"/>
          <p14:tracePt t="36405" x="1879600" y="4340225"/>
          <p14:tracePt t="36409" x="1862138" y="4348163"/>
          <p14:tracePt t="36413" x="1846263" y="4348163"/>
          <p14:tracePt t="36417" x="1828800" y="4356100"/>
          <p14:tracePt t="36421" x="1820863" y="4356100"/>
          <p14:tracePt t="36425" x="1803400" y="4373563"/>
          <p14:tracePt t="36429" x="1787525" y="4381500"/>
          <p14:tracePt t="36434" x="1779588" y="4381500"/>
          <p14:tracePt t="36437" x="1754188" y="4398963"/>
          <p14:tracePt t="36441" x="1736725" y="4406900"/>
          <p14:tracePt t="36445" x="1711325" y="4414838"/>
          <p14:tracePt t="36449" x="1703388" y="4424363"/>
          <p14:tracePt t="36453" x="1670050" y="4432300"/>
          <p14:tracePt t="36457" x="1652588" y="4440238"/>
          <p14:tracePt t="36461" x="1619250" y="4448175"/>
          <p14:tracePt t="36465" x="1611313" y="4457700"/>
          <p14:tracePt t="36470" x="1577975" y="4465638"/>
          <p14:tracePt t="36473" x="1552575" y="4473575"/>
          <p14:tracePt t="36477" x="1544638" y="4483100"/>
          <p14:tracePt t="36481" x="1501775" y="4491038"/>
          <p14:tracePt t="36485" x="1485900" y="4491038"/>
          <p14:tracePt t="36489" x="1443038" y="4498975"/>
          <p14:tracePt t="36493" x="1427163" y="4506913"/>
          <p14:tracePt t="36497" x="1392238" y="4516438"/>
          <p14:tracePt t="36501" x="1384300" y="4516438"/>
          <p14:tracePt t="36505" x="1350963" y="4524375"/>
          <p14:tracePt t="36509" x="1325563" y="4524375"/>
          <p14:tracePt t="36513" x="1317625" y="4524375"/>
          <p14:tracePt t="36518" x="1284288" y="4532313"/>
          <p14:tracePt t="36521" x="1274763" y="4532313"/>
          <p14:tracePt t="36525" x="1241425" y="4549775"/>
          <p14:tracePt t="36530" x="1225550" y="4549775"/>
          <p14:tracePt t="36534" x="1216025" y="4549775"/>
          <p14:tracePt t="36537" x="1208088" y="4549775"/>
          <p14:tracePt t="36541" x="1192213" y="4549775"/>
          <p14:tracePt t="36543" x="1166813" y="4557713"/>
          <p14:tracePt t="36548" x="1157288" y="4565650"/>
          <p14:tracePt t="36551" x="1141413" y="4575175"/>
          <p14:tracePt t="36555" x="1133475" y="4575175"/>
          <p14:tracePt t="36559" x="1123950" y="4575175"/>
          <p14:tracePt t="36563" x="1116013" y="4575175"/>
          <p14:tracePt t="36571" x="1108075" y="4583113"/>
          <p14:tracePt t="36575" x="1098550" y="4583113"/>
          <p14:tracePt t="36579" x="1090613" y="4583113"/>
          <p14:tracePt t="36587" x="1090613" y="4591050"/>
          <p14:tracePt t="36591" x="1082675" y="4591050"/>
          <p14:tracePt t="36600" x="1082675" y="4600575"/>
          <p14:tracePt t="36603" x="1074738" y="4600575"/>
          <p14:tracePt t="36607" x="1074738" y="4608513"/>
          <p14:tracePt t="36615" x="1065213" y="4608513"/>
          <p14:tracePt t="36619" x="1057275" y="4616450"/>
          <p14:tracePt t="36627" x="1049338" y="4624388"/>
          <p14:tracePt t="36631" x="1049338" y="4633913"/>
          <p14:tracePt t="36635" x="1031875" y="4633913"/>
          <p14:tracePt t="36643" x="1031875" y="4641850"/>
          <p14:tracePt t="36651" x="1023938" y="4649788"/>
          <p14:tracePt t="36656" x="1023938" y="4659313"/>
          <p14:tracePt t="36659" x="1016000" y="4659313"/>
          <p14:tracePt t="36663" x="1016000" y="4667250"/>
          <p14:tracePt t="36667" x="1006475" y="4667250"/>
          <p14:tracePt t="36671" x="1006475" y="4675188"/>
          <p14:tracePt t="36684" x="998538" y="4684713"/>
          <p14:tracePt t="36688" x="998538" y="4692650"/>
          <p14:tracePt t="36691" x="998538" y="4700588"/>
          <p14:tracePt t="36695" x="990600" y="4700588"/>
          <p14:tracePt t="36699" x="990600" y="4708525"/>
          <p14:tracePt t="36707" x="990600" y="4718050"/>
          <p14:tracePt t="36711" x="990600" y="4725988"/>
          <p14:tracePt t="36719" x="990600" y="4733925"/>
          <p14:tracePt t="36723" x="990600" y="4743450"/>
          <p14:tracePt t="36732" x="981075" y="4776788"/>
          <p14:tracePt t="36735" x="981075" y="4784725"/>
          <p14:tracePt t="36738" x="981075" y="4792663"/>
          <p14:tracePt t="36741" x="981075" y="4810125"/>
          <p14:tracePt t="36749" x="981075" y="4826000"/>
          <p14:tracePt t="36753" x="981075" y="4843463"/>
          <p14:tracePt t="36757" x="973138" y="4843463"/>
          <p14:tracePt t="36761" x="973138" y="4851400"/>
          <p14:tracePt t="36766" x="973138" y="4860925"/>
          <p14:tracePt t="36769" x="973138" y="4868863"/>
          <p14:tracePt t="36773" x="973138" y="4876800"/>
          <p14:tracePt t="36781" x="973138" y="4884738"/>
          <p14:tracePt t="36790" x="973138" y="4894263"/>
          <p14:tracePt t="36793" x="973138" y="4902200"/>
          <p14:tracePt t="36797" x="965200" y="4902200"/>
          <p14:tracePt t="36806" x="957263" y="4910138"/>
          <p14:tracePt t="36829" x="957263" y="4919663"/>
          <p14:tracePt t="36838" x="947738" y="4919663"/>
          <p14:tracePt t="36854" x="939800" y="4919663"/>
          <p14:tracePt t="36857" x="939800" y="4927600"/>
          <p14:tracePt t="36874" x="931863" y="4935538"/>
          <p14:tracePt t="36886" x="922338" y="4935538"/>
          <p14:tracePt t="36897" x="922338" y="4943475"/>
          <p14:tracePt t="36910" x="914400" y="4943475"/>
          <p14:tracePt t="37190" x="922338" y="4943475"/>
          <p14:tracePt t="37194" x="931863" y="4943475"/>
          <p14:tracePt t="37201" x="939800" y="4943475"/>
          <p14:tracePt t="37209" x="947738" y="4943475"/>
          <p14:tracePt t="37217" x="957263" y="4943475"/>
          <p14:tracePt t="37221" x="965200" y="4943475"/>
          <p14:tracePt t="37225" x="965200" y="4935538"/>
          <p14:tracePt t="37233" x="973138" y="4935538"/>
          <p14:tracePt t="37237" x="973138" y="4927600"/>
          <p14:tracePt t="37241" x="981075" y="4927600"/>
          <p14:tracePt t="37250" x="990600" y="4927600"/>
          <p14:tracePt t="37254" x="998538" y="4927600"/>
          <p14:tracePt t="37266" x="1006475" y="4927600"/>
          <p14:tracePt t="37274" x="1016000" y="4919663"/>
          <p14:tracePt t="37285" x="1031875" y="4919663"/>
          <p14:tracePt t="37293" x="1039813" y="4919663"/>
          <p14:tracePt t="37301" x="1057275" y="4919663"/>
          <p14:tracePt t="37310" x="1065213" y="4919663"/>
          <p14:tracePt t="37318" x="1074738" y="4919663"/>
          <p14:tracePt t="37326" x="1090613" y="4919663"/>
          <p14:tracePt t="37331" x="1108075" y="4919663"/>
          <p14:tracePt t="37336" x="1116013" y="4919663"/>
          <p14:tracePt t="37344" x="1174750" y="4910138"/>
          <p14:tracePt t="37347" x="1182688" y="4910138"/>
          <p14:tracePt t="37351" x="1208088" y="4910138"/>
          <p14:tracePt t="37355" x="1225550" y="4910138"/>
          <p14:tracePt t="37359" x="1233488" y="4910138"/>
          <p14:tracePt t="37363" x="1266825" y="4910138"/>
          <p14:tracePt t="37367" x="1284288" y="4910138"/>
          <p14:tracePt t="37371" x="1317625" y="4910138"/>
          <p14:tracePt t="37375" x="1325563" y="4910138"/>
          <p14:tracePt t="37379" x="1350963" y="4910138"/>
          <p14:tracePt t="37383" x="1358900" y="4910138"/>
          <p14:tracePt t="37388" x="1384300" y="4910138"/>
          <p14:tracePt t="37391" x="1392238" y="4910138"/>
          <p14:tracePt t="37400" x="1409700" y="4910138"/>
          <p14:tracePt t="37404" x="1427163" y="4910138"/>
          <p14:tracePt t="37407" x="1435100" y="4910138"/>
          <p14:tracePt t="37411" x="1443038" y="4910138"/>
          <p14:tracePt t="37415" x="1450975" y="4919663"/>
          <p14:tracePt t="37423" x="1460500" y="4919663"/>
          <p14:tracePt t="37427" x="1468438" y="4919663"/>
          <p14:tracePt t="37431" x="1476375" y="4919663"/>
          <p14:tracePt t="37435" x="1485900" y="4927600"/>
          <p14:tracePt t="37439" x="1493838" y="4927600"/>
          <p14:tracePt t="37443" x="1501775" y="4927600"/>
          <p14:tracePt t="37452" x="1509713" y="4927600"/>
          <p14:tracePt t="37455" x="1519238" y="4927600"/>
          <p14:tracePt t="37459" x="1527175" y="4927600"/>
          <p14:tracePt t="37464" x="1535113" y="4927600"/>
          <p14:tracePt t="37472" x="1552575" y="4927600"/>
          <p14:tracePt t="37475" x="1568450" y="4927600"/>
          <p14:tracePt t="37484" x="1585913" y="4927600"/>
          <p14:tracePt t="37487" x="1603375" y="4927600"/>
          <p14:tracePt t="37491" x="1619250" y="4927600"/>
          <p14:tracePt t="37499" x="1636713" y="4927600"/>
          <p14:tracePt t="37503" x="1662113" y="4927600"/>
          <p14:tracePt t="37511" x="1677988" y="4927600"/>
          <p14:tracePt t="37515" x="1685925" y="4927600"/>
          <p14:tracePt t="37522" x="1703388" y="4927600"/>
          <p14:tracePt t="37525" x="1711325" y="4927600"/>
          <p14:tracePt t="37529" x="1728788" y="4927600"/>
          <p14:tracePt t="37538" x="1736725" y="4927600"/>
          <p14:tracePt t="37542" x="1744663" y="4927600"/>
          <p14:tracePt t="37545" x="1754188" y="4927600"/>
          <p14:tracePt t="37554" x="1762125" y="4927600"/>
          <p14:tracePt t="37557" x="1770063" y="4927600"/>
          <p14:tracePt t="37565" x="1779588" y="4927600"/>
          <p14:tracePt t="37570" x="1787525" y="4935538"/>
          <p14:tracePt t="37578" x="1795463" y="4935538"/>
          <p14:tracePt t="37581" x="1803400" y="4935538"/>
          <p14:tracePt t="37590" x="1812925" y="4935538"/>
          <p14:tracePt t="37598" x="1820863" y="4935538"/>
          <p14:tracePt t="37606" x="1828800" y="4935538"/>
          <p14:tracePt t="37610" x="1838325" y="4935538"/>
          <p14:tracePt t="37614" x="1846263" y="4935538"/>
          <p14:tracePt t="37618" x="1854200" y="4935538"/>
          <p14:tracePt t="37622" x="1862138" y="4935538"/>
          <p14:tracePt t="37626" x="1871663" y="4935538"/>
          <p14:tracePt t="37629" x="1887538" y="4935538"/>
          <p14:tracePt t="37633" x="1938338" y="4935538"/>
          <p14:tracePt t="37638" x="1963738" y="4935538"/>
          <p14:tracePt t="37642" x="1971675" y="4935538"/>
          <p14:tracePt t="37645" x="1979613" y="4943475"/>
          <p14:tracePt t="37651" x="1997075" y="4943475"/>
          <p14:tracePt t="37654" x="2005013" y="4943475"/>
          <p14:tracePt t="37658" x="2022475" y="4943475"/>
          <p14:tracePt t="37661" x="2030413" y="4943475"/>
          <p14:tracePt t="37665" x="2047875" y="4943475"/>
          <p14:tracePt t="37674" x="2063750" y="4943475"/>
          <p14:tracePt t="37678" x="2073275" y="4943475"/>
          <p14:tracePt t="37686" x="2081213" y="4943475"/>
          <p14:tracePt t="37702" x="2106613" y="4943475"/>
          <p14:tracePt t="37706" x="2114550" y="4943475"/>
          <p14:tracePt t="37714" x="2122488" y="4943475"/>
          <p14:tracePt t="37715" x="2132013" y="4943475"/>
          <p14:tracePt t="37720" x="2139950" y="4943475"/>
          <p14:tracePt t="37728" x="2147888" y="4943475"/>
          <p14:tracePt t="37732" x="2155825" y="4943475"/>
          <p14:tracePt t="37740" x="2173288" y="4943475"/>
          <p14:tracePt t="37748" x="2181225" y="4943475"/>
          <p14:tracePt t="37752" x="2190750" y="4943475"/>
          <p14:tracePt t="37755" x="2198688" y="4943475"/>
          <p14:tracePt t="37759" x="2206625" y="4943475"/>
          <p14:tracePt t="37763" x="2214563" y="4943475"/>
          <p14:tracePt t="37767" x="2232025" y="4943475"/>
          <p14:tracePt t="37771" x="2239963" y="4943475"/>
          <p14:tracePt t="37775" x="2257425" y="4943475"/>
          <p14:tracePt t="37780" x="2265363" y="4943475"/>
          <p14:tracePt t="37783" x="2273300" y="4943475"/>
          <p14:tracePt t="37787" x="2290763" y="4943475"/>
          <p14:tracePt t="37791" x="2298700" y="4943475"/>
          <p14:tracePt t="37796" x="2316163" y="4943475"/>
          <p14:tracePt t="37801" x="2324100" y="4943475"/>
          <p14:tracePt t="37803" x="2332038" y="4943475"/>
          <p14:tracePt t="37807" x="2349500" y="4943475"/>
          <p14:tracePt t="37816" x="2366963" y="4943475"/>
          <p14:tracePt t="37819" x="2374900" y="4943475"/>
          <p14:tracePt t="37823" x="2382838" y="4943475"/>
          <p14:tracePt t="37827" x="2390775" y="4943475"/>
          <p14:tracePt t="37832" x="2400300" y="4943475"/>
          <p14:tracePt t="37836" x="2408238" y="4943475"/>
          <p14:tracePt t="37843" x="2425700" y="4943475"/>
          <p14:tracePt t="37852" x="2433638" y="4943475"/>
          <p14:tracePt t="37856" x="2441575" y="4943475"/>
          <p14:tracePt t="37864" x="2449513" y="4943475"/>
          <p14:tracePt t="37872" x="2459038" y="4943475"/>
          <p14:tracePt t="37880" x="2466975" y="4943475"/>
          <p14:tracePt t="37883" x="2474913" y="4943475"/>
          <p14:tracePt t="37891" x="2484438" y="4943475"/>
          <p14:tracePt t="37900" x="2492375" y="4943475"/>
          <p14:tracePt t="37911" x="2500313" y="4943475"/>
          <p14:tracePt t="37913" x="2508250" y="4943475"/>
          <p14:tracePt t="37922" x="2517775" y="4943475"/>
          <p14:tracePt t="37930" x="2525713" y="4943475"/>
          <p14:tracePt t="37934" x="2533650" y="4943475"/>
          <p14:tracePt t="37937" x="2543175" y="4943475"/>
          <p14:tracePt t="37941" x="2551113" y="4943475"/>
          <p14:tracePt t="37946" x="2584450" y="4935538"/>
          <p14:tracePt t="37954" x="2601913" y="4935538"/>
          <p14:tracePt t="37962" x="2617788" y="4935538"/>
          <p14:tracePt t="37966" x="2625725" y="4935538"/>
          <p14:tracePt t="37969" x="2635250" y="4935538"/>
          <p14:tracePt t="37974" x="2643188" y="4935538"/>
          <p14:tracePt t="37978" x="2651125" y="4935538"/>
          <p14:tracePt t="37986" x="2660650" y="4935538"/>
          <p14:tracePt t="37989" x="2668588" y="4935538"/>
          <p14:tracePt t="37993" x="2676525" y="4935538"/>
          <p14:tracePt t="38002" x="2684463" y="4935538"/>
          <p14:tracePt t="38006" x="2693988" y="4935538"/>
          <p14:tracePt t="38009" x="2701925" y="4935538"/>
          <p14:tracePt t="38018" x="2709863" y="4935538"/>
          <p14:tracePt t="38021" x="2719388" y="4935538"/>
          <p14:tracePt t="38026" x="2727325" y="4935538"/>
          <p14:tracePt t="38030" x="2735263" y="4935538"/>
          <p14:tracePt t="38038" x="2743200" y="4935538"/>
          <p14:tracePt t="38046" x="2760663" y="4935538"/>
          <p14:tracePt t="38054" x="2778125" y="4935538"/>
          <p14:tracePt t="38066" x="2786063" y="4935538"/>
          <p14:tracePt t="38070" x="2794000" y="4935538"/>
          <p14:tracePt t="38074" x="2801938" y="4935538"/>
          <p14:tracePt t="38078" x="2811463" y="4935538"/>
          <p14:tracePt t="38081" x="2819400" y="4935538"/>
          <p14:tracePt t="38094" x="2836863" y="4935538"/>
          <p14:tracePt t="38102" x="2844800" y="4935538"/>
          <p14:tracePt t="38106" x="2852738" y="4935538"/>
          <p14:tracePt t="38107" x="2860675" y="4935538"/>
          <p14:tracePt t="38118" x="2878138" y="4935538"/>
          <p14:tracePt t="38120" x="2886075" y="4935538"/>
          <p14:tracePt t="38124" x="2903538" y="4935538"/>
          <p14:tracePt t="38128" x="2911475" y="4935538"/>
          <p14:tracePt t="38136" x="2928938" y="4935538"/>
          <p14:tracePt t="38139" x="2944813" y="4935538"/>
          <p14:tracePt t="38148" x="2962275" y="4935538"/>
          <p14:tracePt t="38152" x="2970213" y="4935538"/>
          <p14:tracePt t="38156" x="2978150" y="4935538"/>
          <p14:tracePt t="38159" x="2995613" y="4935538"/>
          <p14:tracePt t="38164" x="3003550" y="4935538"/>
          <p14:tracePt t="38167" x="3021013" y="4935538"/>
          <p14:tracePt t="38172" x="3028950" y="4935538"/>
          <p14:tracePt t="38176" x="3036888" y="4935538"/>
          <p14:tracePt t="38180" x="3062288" y="4935538"/>
          <p14:tracePt t="38183" x="3071813" y="4935538"/>
          <p14:tracePt t="38187" x="3079750" y="4935538"/>
          <p14:tracePt t="38192" x="3095625" y="4935538"/>
          <p14:tracePt t="38196" x="3105150" y="4935538"/>
          <p14:tracePt t="38201" x="3113088" y="4935538"/>
          <p14:tracePt t="38204" x="3138488" y="4935538"/>
          <p14:tracePt t="38211" x="3154363" y="4935538"/>
          <p14:tracePt t="38216" x="3171825" y="4935538"/>
          <p14:tracePt t="38223" x="3189288" y="4935538"/>
          <p14:tracePt t="38227" x="3197225" y="4935538"/>
          <p14:tracePt t="38231" x="3205163" y="4935538"/>
          <p14:tracePt t="38236" x="3222625" y="4935538"/>
          <p14:tracePt t="38239" x="3230563" y="4935538"/>
          <p14:tracePt t="38243" x="3238500" y="4935538"/>
          <p14:tracePt t="38248" x="3255963" y="4935538"/>
          <p14:tracePt t="38252" x="3263900" y="4935538"/>
          <p14:tracePt t="38260" x="3281363" y="4935538"/>
          <p14:tracePt t="38264" x="3297238" y="4935538"/>
          <p14:tracePt t="38268" x="3314700" y="4935538"/>
          <p14:tracePt t="38276" x="3330575" y="4935538"/>
          <p14:tracePt t="38280" x="3348038" y="4935538"/>
          <p14:tracePt t="38288" x="3355975" y="4935538"/>
          <p14:tracePt t="38292" x="3381375" y="4935538"/>
          <p14:tracePt t="38300" x="3398838" y="4935538"/>
          <p14:tracePt t="38304" x="3406775" y="4935538"/>
          <p14:tracePt t="38308" x="3414713" y="4935538"/>
          <p14:tracePt t="38310" x="3432175" y="4935538"/>
          <p14:tracePt t="38314" x="3440113" y="4935538"/>
          <p14:tracePt t="38318" x="3448050" y="4935538"/>
          <p14:tracePt t="38321" x="3465513" y="4935538"/>
          <p14:tracePt t="38328" x="3473450" y="4935538"/>
          <p14:tracePt t="38334" x="3490913" y="4935538"/>
          <p14:tracePt t="38338" x="3506788" y="4935538"/>
          <p14:tracePt t="38342" x="3516313" y="4935538"/>
          <p14:tracePt t="38346" x="3524250" y="4935538"/>
          <p14:tracePt t="38350" x="3532188" y="4935538"/>
          <p14:tracePt t="38354" x="3541713" y="4935538"/>
          <p14:tracePt t="38358" x="3549650" y="4935538"/>
          <p14:tracePt t="38366" x="3557588" y="4935538"/>
          <p14:tracePt t="38369" x="3565525" y="4935538"/>
          <p14:tracePt t="38374" x="3575050" y="4935538"/>
          <p14:tracePt t="38378" x="3582988" y="4935538"/>
          <p14:tracePt t="38386" x="3600450" y="4935538"/>
          <p14:tracePt t="38394" x="3608388" y="4935538"/>
          <p14:tracePt t="38398" x="3616325" y="4935538"/>
          <p14:tracePt t="38410" x="3633788" y="4935538"/>
          <p14:tracePt t="38422" x="3641725" y="4935538"/>
          <p14:tracePt t="38433" x="3659188" y="4935538"/>
          <p14:tracePt t="38442" x="3667125" y="4935538"/>
          <p14:tracePt t="38454" x="3675063" y="4935538"/>
          <p14:tracePt t="38478" x="3683000" y="4935538"/>
          <p14:tracePt t="38524" x="3692525" y="4935538"/>
          <p14:tracePt t="38548" x="3700463" y="4927600"/>
          <p14:tracePt t="38552" x="3717925" y="4919663"/>
          <p14:tracePt t="38560" x="3733800" y="4902200"/>
          <p14:tracePt t="38568" x="3741738" y="4894263"/>
          <p14:tracePt t="38572" x="3741738" y="4884738"/>
          <p14:tracePt t="38576" x="3759200" y="4876800"/>
          <p14:tracePt t="38579" x="3759200" y="4868863"/>
          <p14:tracePt t="38584" x="3759200" y="4860925"/>
          <p14:tracePt t="38588" x="3759200" y="4843463"/>
          <p14:tracePt t="38592" x="3759200" y="4835525"/>
          <p14:tracePt t="38596" x="3767138" y="4835525"/>
          <p14:tracePt t="38601" x="3767138" y="4826000"/>
          <p14:tracePt t="38604" x="3767138" y="4810125"/>
          <p14:tracePt t="38608" x="3767138" y="4802188"/>
          <p14:tracePt t="38616" x="3767138" y="4792663"/>
          <p14:tracePt t="39020" x="3784600" y="4802188"/>
          <p14:tracePt t="39040" x="3792538" y="4802188"/>
          <p14:tracePt t="39044" x="3800475" y="4802188"/>
          <p14:tracePt t="39048" x="3800475" y="4810125"/>
          <p14:tracePt t="39052" x="3810000" y="4818063"/>
          <p14:tracePt t="39056" x="3817938" y="4826000"/>
          <p14:tracePt t="39060" x="3825875" y="4826000"/>
          <p14:tracePt t="39064" x="3825875" y="4843463"/>
          <p14:tracePt t="39068" x="3835400" y="4843463"/>
          <p14:tracePt t="39076" x="3835400" y="4851400"/>
          <p14:tracePt t="39094" x="3835400" y="4860925"/>
          <p14:tracePt t="39098" x="3825875" y="4860925"/>
          <p14:tracePt t="39102" x="3817938" y="4868863"/>
          <p14:tracePt t="39114" x="3810000" y="4876800"/>
          <p14:tracePt t="39118" x="3792538" y="4876800"/>
          <p14:tracePt t="39126" x="3784600" y="4884738"/>
          <p14:tracePt t="39130" x="3767138" y="4894263"/>
          <p14:tracePt t="39138" x="3751263" y="4894263"/>
          <p14:tracePt t="39142" x="3741738" y="4902200"/>
          <p14:tracePt t="39146" x="3725863" y="4910138"/>
          <p14:tracePt t="39150" x="3717925" y="4910138"/>
          <p14:tracePt t="39154" x="3692525" y="4910138"/>
          <p14:tracePt t="39158" x="3683000" y="4919663"/>
          <p14:tracePt t="39162" x="3675063" y="4919663"/>
          <p14:tracePt t="39166" x="3659188" y="4927600"/>
          <p14:tracePt t="39170" x="3641725" y="4927600"/>
          <p14:tracePt t="39174" x="3624263" y="4927600"/>
          <p14:tracePt t="39178" x="3616325" y="4927600"/>
          <p14:tracePt t="39182" x="3608388" y="4927600"/>
          <p14:tracePt t="39186" x="3590925" y="4927600"/>
          <p14:tracePt t="39190" x="3575050" y="4927600"/>
          <p14:tracePt t="39194" x="3557588" y="4927600"/>
          <p14:tracePt t="39198" x="3549650" y="4927600"/>
          <p14:tracePt t="39202" x="3541713" y="4927600"/>
          <p14:tracePt t="39206" x="3532188" y="4927600"/>
          <p14:tracePt t="39210" x="3524250" y="4927600"/>
          <p14:tracePt t="39214" x="3506788" y="4927600"/>
          <p14:tracePt t="39222" x="3498850" y="4927600"/>
          <p14:tracePt t="39234" x="3490913" y="4927600"/>
          <p14:tracePt t="39238" x="3482975" y="4927600"/>
          <p14:tracePt t="39251" x="3473450" y="4927600"/>
          <p14:tracePt t="39262" x="3465513" y="4927600"/>
          <p14:tracePt t="39270" x="3457575" y="4927600"/>
          <p14:tracePt t="39278" x="3448050" y="4927600"/>
          <p14:tracePt t="39282" x="3440113" y="4927600"/>
          <p14:tracePt t="39288" x="3432175" y="4927600"/>
          <p14:tracePt t="39296" x="3414713" y="4927600"/>
          <p14:tracePt t="39304" x="3406775" y="4927600"/>
          <p14:tracePt t="39308" x="3389313" y="4927600"/>
          <p14:tracePt t="39316" x="3373438" y="4927600"/>
          <p14:tracePt t="39320" x="3365500" y="4927600"/>
          <p14:tracePt t="39324" x="3355975" y="4927600"/>
          <p14:tracePt t="39328" x="3348038" y="4927600"/>
          <p14:tracePt t="39332" x="3348038" y="4935538"/>
          <p14:tracePt t="39336" x="3340100" y="4935538"/>
          <p14:tracePt t="39340" x="3330575" y="4935538"/>
          <p14:tracePt t="39348" x="3322638" y="4935538"/>
          <p14:tracePt t="39352" x="3314700" y="4935538"/>
          <p14:tracePt t="39360" x="3306763" y="4943475"/>
          <p14:tracePt t="39372" x="3297238" y="4943475"/>
          <p14:tracePt t="39388" x="3289300" y="4943475"/>
          <p14:tracePt t="39404" x="3281363" y="4943475"/>
          <p14:tracePt t="39416" x="3271838" y="4953000"/>
          <p14:tracePt t="39432" x="3263900" y="4953000"/>
          <p14:tracePt t="39440" x="3255963" y="4953000"/>
          <p14:tracePt t="39448" x="3248025" y="4953000"/>
          <p14:tracePt t="39456" x="3238500" y="4953000"/>
          <p14:tracePt t="39464" x="3230563" y="4953000"/>
          <p14:tracePt t="39468" x="3222625" y="4953000"/>
          <p14:tracePt t="39476" x="3213100" y="4953000"/>
          <p14:tracePt t="39586" x="3213100" y="4943475"/>
          <p14:tracePt t="39590" x="3230563" y="4935538"/>
          <p14:tracePt t="39598" x="3248025" y="4927600"/>
          <p14:tracePt t="39602" x="3255963" y="4919663"/>
          <p14:tracePt t="39606" x="3263900" y="4919663"/>
          <p14:tracePt t="39610" x="3289300" y="4910138"/>
          <p14:tracePt t="39614" x="3297238" y="4902200"/>
          <p14:tracePt t="39618" x="3330575" y="4894263"/>
          <p14:tracePt t="39622" x="3348038" y="4894263"/>
          <p14:tracePt t="39626" x="3381375" y="4876800"/>
          <p14:tracePt t="39630" x="3424238" y="4868863"/>
          <p14:tracePt t="39634" x="3448050" y="4868863"/>
          <p14:tracePt t="39638" x="3516313" y="4860925"/>
          <p14:tracePt t="39642" x="3541713" y="4860925"/>
          <p14:tracePt t="39646" x="3608388" y="4851400"/>
          <p14:tracePt t="39650" x="3641725" y="4851400"/>
          <p14:tracePt t="39654" x="3733800" y="4851400"/>
          <p14:tracePt t="39658" x="3767138" y="4851400"/>
          <p14:tracePt t="39662" x="3859213" y="4851400"/>
          <p14:tracePt t="39666" x="3894138" y="4851400"/>
          <p14:tracePt t="39670" x="3935413" y="4851400"/>
          <p14:tracePt t="39674" x="3986213" y="4851400"/>
          <p14:tracePt t="39676" x="4027488" y="4860925"/>
          <p14:tracePt t="39680" x="4094163" y="4860925"/>
          <p14:tracePt t="39684" x="4144963" y="4868863"/>
          <p14:tracePt t="39701" x="4354513" y="4894263"/>
          <p14:tracePt t="39704" x="4397375" y="4902200"/>
          <p14:tracePt t="39708" x="4446588" y="4910138"/>
          <p14:tracePt t="39712" x="4481513" y="4910138"/>
          <p14:tracePt t="39716" x="4505325" y="4910138"/>
          <p14:tracePt t="39720" x="4530725" y="4910138"/>
          <p14:tracePt t="39724" x="4564063" y="4919663"/>
          <p14:tracePt t="39728" x="4589463" y="4919663"/>
          <p14:tracePt t="39732" x="4606925" y="4919663"/>
          <p14:tracePt t="39736" x="4632325" y="4919663"/>
          <p14:tracePt t="39740" x="4657725" y="4919663"/>
          <p14:tracePt t="39744" x="4681538" y="4919663"/>
          <p14:tracePt t="39752" x="4691063" y="4919663"/>
          <p14:tracePt t="39756" x="4706938" y="4919663"/>
          <p14:tracePt t="39760" x="4724400" y="4919663"/>
          <p14:tracePt t="39764" x="4740275" y="4919663"/>
          <p14:tracePt t="39772" x="4757738" y="4919663"/>
          <p14:tracePt t="39780" x="4775200" y="4919663"/>
          <p14:tracePt t="39784" x="4791075" y="4919663"/>
          <p14:tracePt t="39792" x="4808538" y="4919663"/>
          <p14:tracePt t="39796" x="4816475" y="4919663"/>
          <p14:tracePt t="39801" x="4824413" y="4919663"/>
          <p14:tracePt t="39804" x="4833938" y="4919663"/>
          <p14:tracePt t="39812" x="4849813" y="4919663"/>
          <p14:tracePt t="39820" x="4857750" y="4919663"/>
          <p14:tracePt t="39824" x="4867275" y="4919663"/>
          <p14:tracePt t="39828" x="4875213" y="4919663"/>
          <p14:tracePt t="39836" x="4883150" y="4919663"/>
          <p14:tracePt t="39840" x="4892675" y="4919663"/>
          <p14:tracePt t="39848" x="4900613" y="4919663"/>
          <p14:tracePt t="39852" x="4908550" y="4919663"/>
          <p14:tracePt t="39860" x="4916488" y="4919663"/>
          <p14:tracePt t="39868" x="4926013" y="4919663"/>
          <p14:tracePt t="39872" x="4933950" y="4919663"/>
          <p14:tracePt t="39878" x="4941888" y="4919663"/>
          <p14:tracePt t="39886" x="4951413" y="4919663"/>
          <p14:tracePt t="39890" x="4959350" y="4919663"/>
          <p14:tracePt t="39898" x="4975225" y="4919663"/>
          <p14:tracePt t="39902" x="4984750" y="4919663"/>
          <p14:tracePt t="39910" x="4992688" y="4919663"/>
          <p14:tracePt t="39914" x="5000625" y="4919663"/>
          <p14:tracePt t="39918" x="5018088" y="4919663"/>
          <p14:tracePt t="39926" x="5026025" y="4919663"/>
          <p14:tracePt t="39930" x="5051425" y="4919663"/>
          <p14:tracePt t="40082" x="5051425" y="4927600"/>
          <p14:tracePt t="40092" x="5043488" y="4935538"/>
          <p14:tracePt t="40100" x="5033963" y="4943475"/>
          <p14:tracePt t="40104" x="5026025" y="4943475"/>
          <p14:tracePt t="40112" x="5018088" y="4953000"/>
          <p14:tracePt t="40116" x="5010150" y="4953000"/>
          <p14:tracePt t="40124" x="5000625" y="4960938"/>
          <p14:tracePt t="40128" x="4992688" y="4960938"/>
          <p14:tracePt t="40136" x="4984750" y="4968875"/>
          <p14:tracePt t="40148" x="4967288" y="4968875"/>
          <p14:tracePt t="40160" x="4951413" y="4978400"/>
          <p14:tracePt t="40164" x="4951413" y="4986338"/>
          <p14:tracePt t="40168" x="4941888" y="4986338"/>
          <p14:tracePt t="40172" x="4933950" y="4986338"/>
          <p14:tracePt t="40180" x="4916488" y="4986338"/>
          <p14:tracePt t="40188" x="4908550" y="4986338"/>
          <p14:tracePt t="40192" x="4892675" y="4986338"/>
          <p14:tracePt t="40201" x="4883150" y="4986338"/>
          <p14:tracePt t="40204" x="4867275" y="4986338"/>
          <p14:tracePt t="40212" x="4849813" y="4986338"/>
          <p14:tracePt t="40216" x="4841875" y="4986338"/>
          <p14:tracePt t="40224" x="4824413" y="4986338"/>
          <p14:tracePt t="40228" x="4816475" y="4986338"/>
          <p14:tracePt t="40232" x="4808538" y="4986338"/>
          <p14:tracePt t="40236" x="4799013" y="4986338"/>
          <p14:tracePt t="40240" x="4791075" y="4986338"/>
          <p14:tracePt t="40244" x="4783138" y="4986338"/>
          <p14:tracePt t="40248" x="4775200" y="4986338"/>
          <p14:tracePt t="40252" x="4765675" y="4986338"/>
          <p14:tracePt t="40256" x="4749800" y="4986338"/>
          <p14:tracePt t="40260" x="4740275" y="4986338"/>
          <p14:tracePt t="40264" x="4732338" y="4986338"/>
          <p14:tracePt t="40266" x="4724400" y="4986338"/>
          <p14:tracePt t="40272" x="4716463" y="4986338"/>
          <p14:tracePt t="40278" x="4699000" y="4986338"/>
          <p14:tracePt t="40286" x="4691063" y="4978400"/>
          <p14:tracePt t="40290" x="4681538" y="4978400"/>
          <p14:tracePt t="40294" x="4673600" y="4978400"/>
          <p14:tracePt t="40298" x="4673600" y="4968875"/>
          <p14:tracePt t="40302" x="4665663" y="4968875"/>
          <p14:tracePt t="40314" x="4665663" y="4960938"/>
          <p14:tracePt t="40322" x="4657725" y="4960938"/>
          <p14:tracePt t="40326" x="4657725" y="4953000"/>
          <p14:tracePt t="40334" x="4657725" y="4943475"/>
          <p14:tracePt t="40338" x="4657725" y="4935538"/>
          <p14:tracePt t="40342" x="4657725" y="4927600"/>
          <p14:tracePt t="40346" x="4657725" y="4919663"/>
          <p14:tracePt t="40354" x="4681538" y="4894263"/>
          <p14:tracePt t="40358" x="4691063" y="4884738"/>
          <p14:tracePt t="40362" x="4699000" y="4876800"/>
          <p14:tracePt t="40366" x="4706938" y="4868863"/>
          <p14:tracePt t="40370" x="4724400" y="4868863"/>
          <p14:tracePt t="40374" x="4749800" y="4851400"/>
          <p14:tracePt t="40378" x="4757738" y="4843463"/>
          <p14:tracePt t="40382" x="4791075" y="4835525"/>
          <p14:tracePt t="40386" x="4799013" y="4826000"/>
          <p14:tracePt t="40390" x="4841875" y="4810125"/>
          <p14:tracePt t="40394" x="4857750" y="4810125"/>
          <p14:tracePt t="40398" x="4900613" y="4802188"/>
          <p14:tracePt t="40402" x="4926013" y="4802188"/>
          <p14:tracePt t="40406" x="4967288" y="4792663"/>
          <p14:tracePt t="40410" x="4984750" y="4784725"/>
          <p14:tracePt t="40414" x="5000625" y="4784725"/>
          <p14:tracePt t="40418" x="5043488" y="4776788"/>
          <p14:tracePt t="40422" x="5059363" y="4767263"/>
          <p14:tracePt t="40426" x="5102225" y="4767263"/>
          <p14:tracePt t="40430" x="5127625" y="4767263"/>
          <p14:tracePt t="40434" x="5160963" y="4767263"/>
          <p14:tracePt t="40438" x="5176838" y="4759325"/>
          <p14:tracePt t="40442" x="5210175" y="4759325"/>
          <p14:tracePt t="40446" x="5219700" y="4751388"/>
          <p14:tracePt t="40450" x="5235575" y="4751388"/>
          <p14:tracePt t="40454" x="5268913" y="4743450"/>
          <p14:tracePt t="40458" x="5278438" y="4743450"/>
          <p14:tracePt t="40462" x="5303838" y="4743450"/>
          <p14:tracePt t="40464" x="5311775" y="4733925"/>
          <p14:tracePt t="40468" x="5337175" y="4725988"/>
          <p14:tracePt t="40472" x="5353050" y="4725988"/>
          <p14:tracePt t="40476" x="5370513" y="4725988"/>
          <p14:tracePt t="40480" x="5378450" y="4725988"/>
          <p14:tracePt t="40484" x="5386388" y="4725988"/>
          <p14:tracePt t="40488" x="5395913" y="4718050"/>
          <p14:tracePt t="40492" x="5403850" y="4718050"/>
          <p14:tracePt t="40496" x="5411788" y="4718050"/>
          <p14:tracePt t="40500" x="5429250" y="4718050"/>
          <p14:tracePt t="40504" x="5445125" y="4708525"/>
          <p14:tracePt t="40512" x="5462588" y="4708525"/>
          <p14:tracePt t="40516" x="5480050" y="4708525"/>
          <p14:tracePt t="40524" x="5495925" y="4708525"/>
          <p14:tracePt t="40528" x="5513388" y="4708525"/>
          <p14:tracePt t="40532" x="5521325" y="4708525"/>
          <p14:tracePt t="40536" x="5538788" y="4708525"/>
          <p14:tracePt t="40540" x="5546725" y="4708525"/>
          <p14:tracePt t="40544" x="5562600" y="4708525"/>
          <p14:tracePt t="40548" x="5580063" y="4708525"/>
          <p14:tracePt t="40552" x="5597525" y="4708525"/>
          <p14:tracePt t="40556" x="5605463" y="4708525"/>
          <p14:tracePt t="40560" x="5613400" y="4708525"/>
          <p14:tracePt t="40564" x="5638800" y="4708525"/>
          <p14:tracePt t="40568" x="5646738" y="4708525"/>
          <p14:tracePt t="40572" x="5672138" y="4708525"/>
          <p14:tracePt t="40576" x="5680075" y="4708525"/>
          <p14:tracePt t="40580" x="5689600" y="4708525"/>
          <p14:tracePt t="40584" x="5705475" y="4708525"/>
          <p14:tracePt t="40592" x="5722938" y="4718050"/>
          <p14:tracePt t="40596" x="5730875" y="4718050"/>
          <p14:tracePt t="40601" x="5748338" y="4718050"/>
          <p14:tracePt t="40604" x="5756275" y="4718050"/>
          <p14:tracePt t="40612" x="5764213" y="4725988"/>
          <p14:tracePt t="40616" x="5773738" y="4725988"/>
          <p14:tracePt t="40620" x="5781675" y="4725988"/>
          <p14:tracePt t="40632" x="5789613" y="4725988"/>
          <p14:tracePt t="40640" x="5797550" y="4725988"/>
          <p14:tracePt t="40648" x="5797550" y="4733925"/>
          <p14:tracePt t="40652" x="5807075" y="4733925"/>
          <p14:tracePt t="40662" x="5807075" y="4743450"/>
          <p14:tracePt t="40666" x="5815013" y="4743450"/>
          <p14:tracePt t="40678" x="5815013" y="4751388"/>
          <p14:tracePt t="40690" x="5815013" y="4759325"/>
          <p14:tracePt t="40702" x="5822950" y="4759325"/>
          <p14:tracePt t="40706" x="5822950" y="4776788"/>
          <p14:tracePt t="40718" x="5822950" y="4784725"/>
          <p14:tracePt t="40726" x="5822950" y="4802188"/>
          <p14:tracePt t="40734" x="5822950" y="4810125"/>
          <p14:tracePt t="40738" x="5815013" y="4843463"/>
          <p14:tracePt t="40746" x="5815013" y="4851400"/>
          <p14:tracePt t="40750" x="5807075" y="4860925"/>
          <p14:tracePt t="40754" x="5797550" y="4860925"/>
          <p14:tracePt t="40758" x="5797550" y="4876800"/>
          <p14:tracePt t="40762" x="5789613" y="4876800"/>
          <p14:tracePt t="40766" x="5781675" y="4884738"/>
          <p14:tracePt t="40770" x="5773738" y="4894263"/>
          <p14:tracePt t="40774" x="5764213" y="4902200"/>
          <p14:tracePt t="40782" x="5748338" y="4919663"/>
          <p14:tracePt t="40786" x="5738813" y="4919663"/>
          <p14:tracePt t="40790" x="5730875" y="4919663"/>
          <p14:tracePt t="40794" x="5722938" y="4935538"/>
          <p14:tracePt t="40798" x="5715000" y="4935538"/>
          <p14:tracePt t="40802" x="5697538" y="4943475"/>
          <p14:tracePt t="40806" x="5697538" y="4953000"/>
          <p14:tracePt t="40810" x="5680075" y="4953000"/>
          <p14:tracePt t="40814" x="5672138" y="4953000"/>
          <p14:tracePt t="40818" x="5664200" y="4960938"/>
          <p14:tracePt t="40826" x="5646738" y="4960938"/>
          <p14:tracePt t="40830" x="5638800" y="4968875"/>
          <p14:tracePt t="40834" x="5630863" y="4968875"/>
          <p14:tracePt t="40838" x="5613400" y="4978400"/>
          <p14:tracePt t="40846" x="5597525" y="4978400"/>
          <p14:tracePt t="40851" x="5580063" y="4978400"/>
          <p14:tracePt t="40852" x="5572125" y="4978400"/>
          <p14:tracePt t="40856" x="5562600" y="4978400"/>
          <p14:tracePt t="40860" x="5554663" y="4978400"/>
          <p14:tracePt t="40864" x="5546725" y="4978400"/>
          <p14:tracePt t="40872" x="5538788" y="4978400"/>
          <p14:tracePt t="40876" x="5529263" y="4978400"/>
          <p14:tracePt t="40880" x="5521325" y="4978400"/>
          <p14:tracePt t="40996" x="5529263" y="4978400"/>
          <p14:tracePt t="41008" x="5538788" y="4978400"/>
          <p14:tracePt t="41016" x="5546725" y="4978400"/>
          <p14:tracePt t="41020" x="5554663" y="4978400"/>
          <p14:tracePt t="41024" x="5554663" y="4968875"/>
          <p14:tracePt t="41032" x="5562600" y="4968875"/>
          <p14:tracePt t="41046" x="5572125" y="4968875"/>
          <p14:tracePt t="41284" x="5580063" y="4968875"/>
          <p14:tracePt t="41288" x="5588000" y="4968875"/>
          <p14:tracePt t="41292" x="5605463" y="4960938"/>
          <p14:tracePt t="41296" x="5630863" y="4960938"/>
          <p14:tracePt t="41300" x="5656263" y="4953000"/>
          <p14:tracePt t="41304" x="5664200" y="4953000"/>
          <p14:tracePt t="41308" x="5680075" y="4953000"/>
          <p14:tracePt t="41312" x="5715000" y="4953000"/>
          <p14:tracePt t="41316" x="5738813" y="4953000"/>
          <p14:tracePt t="41320" x="5781675" y="4953000"/>
          <p14:tracePt t="41324" x="5797550" y="4953000"/>
          <p14:tracePt t="41328" x="5840413" y="4953000"/>
          <p14:tracePt t="41332" x="5865813" y="4953000"/>
          <p14:tracePt t="41336" x="5907088" y="4953000"/>
          <p14:tracePt t="41340" x="5932488" y="4953000"/>
          <p14:tracePt t="41344" x="5973763" y="4953000"/>
          <p14:tracePt t="41348" x="5999163" y="4960938"/>
          <p14:tracePt t="41352" x="6016625" y="4960938"/>
          <p14:tracePt t="41356" x="6049963" y="4968875"/>
          <p14:tracePt t="41360" x="6067425" y="4978400"/>
          <p14:tracePt t="41364" x="6091238" y="4986338"/>
          <p14:tracePt t="41368" x="6108700" y="4986338"/>
          <p14:tracePt t="41372" x="6134100" y="4994275"/>
          <p14:tracePt t="41376" x="6142038" y="5002213"/>
          <p14:tracePt t="41380" x="6159500" y="5011738"/>
          <p14:tracePt t="41384" x="6167438" y="5011738"/>
          <p14:tracePt t="41388" x="6167438" y="5019675"/>
          <p14:tracePt t="41392" x="6183313" y="5019675"/>
          <p14:tracePt t="41396" x="6183313" y="5027613"/>
          <p14:tracePt t="41400" x="6183313" y="5037138"/>
          <p14:tracePt t="41436" x="6183313" y="5045075"/>
          <p14:tracePt t="41454" x="6175375" y="5053013"/>
          <p14:tracePt t="41462" x="6167438" y="5053013"/>
          <p14:tracePt t="41466" x="6159500" y="5053013"/>
          <p14:tracePt t="41470" x="6149975" y="5053013"/>
          <p14:tracePt t="41474" x="6142038" y="5053013"/>
          <p14:tracePt t="41478" x="6142038" y="5060950"/>
          <p14:tracePt t="41482" x="6134100" y="5060950"/>
          <p14:tracePt t="41486" x="6124575" y="5060950"/>
          <p14:tracePt t="41490" x="6108700" y="5060950"/>
          <p14:tracePt t="41498" x="6091238" y="5060950"/>
          <p14:tracePt t="41502" x="6075363" y="5060950"/>
          <p14:tracePt t="41510" x="6067425" y="5060950"/>
          <p14:tracePt t="41514" x="6057900" y="5060950"/>
          <p14:tracePt t="41518" x="6032500" y="5060950"/>
          <p14:tracePt t="41526" x="6016625" y="5060950"/>
          <p14:tracePt t="41530" x="6008688" y="5060950"/>
          <p14:tracePt t="41534" x="5999163" y="5060950"/>
          <p14:tracePt t="41538" x="5983288" y="5060950"/>
          <p14:tracePt t="41542" x="5973763" y="5060950"/>
          <p14:tracePt t="41546" x="5965825" y="5060950"/>
          <p14:tracePt t="41550" x="5957888" y="5060950"/>
          <p14:tracePt t="41554" x="5949950" y="5060950"/>
          <p14:tracePt t="41558" x="5940425" y="5060950"/>
          <p14:tracePt t="41562" x="5932488" y="5060950"/>
          <p14:tracePt t="41582" x="5924550" y="5060950"/>
          <p14:tracePt t="41622" x="5915025" y="5060950"/>
          <p14:tracePt t="41644" x="5907088" y="5060950"/>
          <p14:tracePt t="41656" x="5899150" y="5060950"/>
          <p14:tracePt t="41684" x="5891213" y="5060950"/>
          <p14:tracePt t="41704" x="5881688" y="5060950"/>
          <p14:tracePt t="41728" x="5873750" y="5060950"/>
          <p14:tracePt t="41740" x="5865813" y="5060950"/>
          <p14:tracePt t="41752" x="5856288" y="5060950"/>
          <p14:tracePt t="41764" x="5848350" y="5060950"/>
          <p14:tracePt t="41768" x="5840413" y="5060950"/>
          <p14:tracePt t="41776" x="5832475" y="5053013"/>
          <p14:tracePt t="41780" x="5822950" y="5053013"/>
          <p14:tracePt t="41792" x="5807075" y="5053013"/>
          <p14:tracePt t="41804" x="5797550" y="5053013"/>
          <p14:tracePt t="41812" x="5789613" y="5053013"/>
          <p14:tracePt t="41816" x="5781675" y="5053013"/>
          <p14:tracePt t="41828" x="5773738" y="5053013"/>
          <p14:tracePt t="41834" x="5773738" y="5045075"/>
          <p14:tracePt t="41846" x="5764213" y="5045075"/>
          <p14:tracePt t="41858" x="5756275" y="5045075"/>
          <p14:tracePt t="41870" x="5748338" y="5045075"/>
          <p14:tracePt t="41878" x="5738813" y="5045075"/>
          <p14:tracePt t="41890" x="5738813" y="5037138"/>
          <p14:tracePt t="41902" x="5730875" y="5037138"/>
          <p14:tracePt t="41914" x="5722938" y="5037138"/>
          <p14:tracePt t="41926" x="5722938" y="5027613"/>
          <p14:tracePt t="41962" x="5715000" y="5027613"/>
          <p14:tracePt t="41998" x="5715000" y="5019675"/>
          <p14:tracePt t="43420" x="5715000" y="5011738"/>
          <p14:tracePt t="43424" x="5722938" y="4994275"/>
          <p14:tracePt t="43432" x="5730875" y="4994275"/>
          <p14:tracePt t="43436" x="5738813" y="4994275"/>
          <p14:tracePt t="43440" x="5738813" y="4986338"/>
          <p14:tracePt t="43448" x="5748338" y="4978400"/>
          <p14:tracePt t="43460" x="5756275" y="4968875"/>
          <p14:tracePt t="43496" x="5764213" y="4968875"/>
          <p14:tracePt t="43560" x="5764213" y="4960938"/>
          <p14:tracePt t="43564" x="5773738" y="4960938"/>
          <p14:tracePt t="43598" x="5781675" y="4960938"/>
          <p14:tracePt t="43610" x="5781675" y="4953000"/>
          <p14:tracePt t="43626" x="5789613" y="4953000"/>
          <p14:tracePt t="43630" x="5789613" y="4943475"/>
          <p14:tracePt t="43642" x="5797550" y="4943475"/>
          <p14:tracePt t="43646" x="5807075" y="4943475"/>
          <p14:tracePt t="43651" x="5807075" y="4935538"/>
          <p14:tracePt t="43658" x="5815013" y="4935538"/>
          <p14:tracePt t="43667" x="5822950" y="4927600"/>
          <p14:tracePt t="43670" x="5832475" y="4927600"/>
          <p14:tracePt t="43674" x="5832475" y="4919663"/>
          <p14:tracePt t="43678" x="5840413" y="4910138"/>
          <p14:tracePt t="43700" x="5873750" y="4902200"/>
          <p14:tracePt t="43702" x="5873750" y="4894263"/>
          <p14:tracePt t="43706" x="5891213" y="4884738"/>
          <p14:tracePt t="43714" x="5899150" y="4884738"/>
          <p14:tracePt t="43718" x="5915025" y="4876800"/>
          <p14:tracePt t="43726" x="5932488" y="4876800"/>
          <p14:tracePt t="43730" x="5940425" y="4868863"/>
          <p14:tracePt t="43734" x="5949950" y="4860925"/>
          <p14:tracePt t="43738" x="5965825" y="4860925"/>
          <p14:tracePt t="43742" x="5973763" y="4860925"/>
          <p14:tracePt t="43746" x="5983288" y="4860925"/>
          <p14:tracePt t="43750" x="5999163" y="4851400"/>
          <p14:tracePt t="43754" x="6008688" y="4851400"/>
          <p14:tracePt t="43758" x="6016625" y="4843463"/>
          <p14:tracePt t="43762" x="6032500" y="4843463"/>
          <p14:tracePt t="43767" x="6049963" y="4843463"/>
          <p14:tracePt t="43770" x="6057900" y="4843463"/>
          <p14:tracePt t="43774" x="6075363" y="4843463"/>
          <p14:tracePt t="43778" x="6091238" y="4843463"/>
          <p14:tracePt t="43782" x="6108700" y="4843463"/>
          <p14:tracePt t="43786" x="6124575" y="4843463"/>
          <p14:tracePt t="43790" x="6142038" y="4843463"/>
          <p14:tracePt t="43792" x="6159500" y="4843463"/>
          <p14:tracePt t="43796" x="6183313" y="4843463"/>
          <p14:tracePt t="43801" x="6192838" y="4835525"/>
          <p14:tracePt t="43804" x="6208713" y="4835525"/>
          <p14:tracePt t="43808" x="6234113" y="4835525"/>
          <p14:tracePt t="43812" x="6259513" y="4826000"/>
          <p14:tracePt t="43817" x="6267450" y="4826000"/>
          <p14:tracePt t="43820" x="6292850" y="4826000"/>
          <p14:tracePt t="43824" x="6310313" y="4826000"/>
          <p14:tracePt t="43828" x="6326188" y="4826000"/>
          <p14:tracePt t="43832" x="6343650" y="4818063"/>
          <p14:tracePt t="43836" x="6359525" y="4818063"/>
          <p14:tracePt t="43840" x="6384925" y="4818063"/>
          <p14:tracePt t="43848" x="6394450" y="4818063"/>
          <p14:tracePt t="43852" x="6418263" y="4818063"/>
          <p14:tracePt t="43856" x="6427788" y="4810125"/>
          <p14:tracePt t="43860" x="6443663" y="4810125"/>
          <p14:tracePt t="43864" x="6453188" y="4810125"/>
          <p14:tracePt t="43868" x="6469063" y="4802188"/>
          <p14:tracePt t="43876" x="6486525" y="4802188"/>
          <p14:tracePt t="43880" x="6494463" y="4802188"/>
          <p14:tracePt t="43884" x="6502400" y="4792663"/>
          <p14:tracePt t="43888" x="6511925" y="4792663"/>
          <p14:tracePt t="43892" x="6519863" y="4792663"/>
          <p14:tracePt t="43896" x="6527800" y="4792663"/>
          <p14:tracePt t="43900" x="6535738" y="4784725"/>
          <p14:tracePt t="43904" x="6561138" y="4776788"/>
          <p14:tracePt t="43908" x="6570663" y="4776788"/>
          <p14:tracePt t="43912" x="6578600" y="4776788"/>
          <p14:tracePt t="43917" x="6594475" y="4767263"/>
          <p14:tracePt t="43920" x="6611938" y="4767263"/>
          <p14:tracePt t="43924" x="6629400" y="4767263"/>
          <p14:tracePt t="43928" x="6637338" y="4759325"/>
          <p14:tracePt t="43932" x="6662738" y="4751388"/>
          <p14:tracePt t="43937" x="6678613" y="4751388"/>
          <p14:tracePt t="43940" x="6688138" y="4751388"/>
          <p14:tracePt t="43944" x="6711950" y="4743450"/>
          <p14:tracePt t="43948" x="6721475" y="4743450"/>
          <p14:tracePt t="43952" x="6746875" y="4733925"/>
          <p14:tracePt t="43956" x="6762750" y="4725988"/>
          <p14:tracePt t="43960" x="6780213" y="4725988"/>
          <p14:tracePt t="43964" x="6805613" y="4725988"/>
          <p14:tracePt t="43968" x="6813550" y="4718050"/>
          <p14:tracePt t="43972" x="6838950" y="4718050"/>
          <p14:tracePt t="43976" x="6846888" y="4718050"/>
          <p14:tracePt t="43980" x="6880225" y="4708525"/>
          <p14:tracePt t="43985" x="6897688" y="4708525"/>
          <p14:tracePt t="43990" x="6923088" y="4708525"/>
          <p14:tracePt t="43998" x="6938963" y="4700588"/>
          <p14:tracePt t="44003" x="6946900" y="4700588"/>
          <p14:tracePt t="44006" x="6956425" y="4692650"/>
          <p14:tracePt t="44010" x="6964363" y="4692650"/>
          <p14:tracePt t="44014" x="6981825" y="4692650"/>
          <p14:tracePt t="44023" x="6989763" y="4692650"/>
          <p14:tracePt t="44026" x="6997700" y="4692650"/>
          <p14:tracePt t="44030" x="7005638" y="4692650"/>
          <p14:tracePt t="44034" x="7005638" y="4684713"/>
          <p14:tracePt t="44038" x="7015163" y="4684713"/>
          <p14:tracePt t="44042" x="7023100" y="4684713"/>
          <p14:tracePt t="44046" x="7031038" y="4684713"/>
          <p14:tracePt t="44054" x="7040563" y="4684713"/>
          <p14:tracePt t="44062" x="7048500" y="4684713"/>
          <p14:tracePt t="44071" x="7056438" y="4675188"/>
          <p14:tracePt t="44082" x="7064375" y="4675188"/>
          <p14:tracePt t="44098" x="7073900" y="4675188"/>
          <p14:tracePt t="44154" x="7081838" y="4675188"/>
          <p14:tracePt t="44538" x="7089775" y="4667250"/>
          <p14:tracePt t="44546" x="7081838" y="4667250"/>
          <p14:tracePt t="44550" x="7073900" y="4675188"/>
          <p14:tracePt t="44554" x="7048500" y="4684713"/>
          <p14:tracePt t="44558" x="7031038" y="4692650"/>
          <p14:tracePt t="44562" x="6989763" y="4700588"/>
          <p14:tracePt t="44567" x="6981825" y="4708525"/>
          <p14:tracePt t="44570" x="6938963" y="4718050"/>
          <p14:tracePt t="44572" x="6913563" y="4725988"/>
          <p14:tracePt t="44576" x="6864350" y="4743450"/>
          <p14:tracePt t="44580" x="6838950" y="4751388"/>
          <p14:tracePt t="44584" x="6780213" y="4767263"/>
          <p14:tracePt t="44590" x="6754813" y="4767263"/>
          <p14:tracePt t="44592" x="6729413" y="4776788"/>
          <p14:tracePt t="44596" x="6653213" y="4784725"/>
          <p14:tracePt t="44600" x="6629400" y="4784725"/>
          <p14:tracePt t="44604" x="6561138" y="4784725"/>
          <p14:tracePt t="44608" x="6535738" y="4784725"/>
          <p14:tracePt t="44612" x="6469063" y="4784725"/>
          <p14:tracePt t="44617" x="6443663" y="4784725"/>
          <p14:tracePt t="44620" x="6384925" y="4784725"/>
          <p14:tracePt t="44624" x="6359525" y="4784725"/>
          <p14:tracePt t="44628" x="6343650" y="4784725"/>
          <p14:tracePt t="44632" x="6292850" y="4784725"/>
          <p14:tracePt t="44636" x="6267450" y="4784725"/>
          <p14:tracePt t="44640" x="6218238" y="4784725"/>
          <p14:tracePt t="44644" x="6200775" y="4784725"/>
          <p14:tracePt t="44648" x="6167438" y="4784725"/>
          <p14:tracePt t="44652" x="6149975" y="4784725"/>
          <p14:tracePt t="44656" x="6116638" y="4784725"/>
          <p14:tracePt t="44660" x="6108700" y="4784725"/>
          <p14:tracePt t="44664" x="6100763" y="4784725"/>
          <p14:tracePt t="44668" x="6075363" y="4784725"/>
          <p14:tracePt t="44672" x="6049963" y="4792663"/>
          <p14:tracePt t="44676" x="6032500" y="4792663"/>
          <p14:tracePt t="44680" x="6016625" y="4792663"/>
          <p14:tracePt t="44700" x="5957888" y="4802188"/>
          <p14:tracePt t="44704" x="5932488" y="4810125"/>
          <p14:tracePt t="44708" x="5924550" y="4818063"/>
          <p14:tracePt t="44712" x="5907088" y="4818063"/>
          <p14:tracePt t="44717" x="5899150" y="4818063"/>
          <p14:tracePt t="44720" x="5891213" y="4818063"/>
          <p14:tracePt t="44724" x="5865813" y="4826000"/>
          <p14:tracePt t="44728" x="5856288" y="4826000"/>
          <p14:tracePt t="44732" x="5840413" y="4826000"/>
          <p14:tracePt t="44736" x="5840413" y="4835525"/>
          <p14:tracePt t="44740" x="5822950" y="4835525"/>
          <p14:tracePt t="44744" x="5815013" y="4835525"/>
          <p14:tracePt t="44752" x="5807075" y="4835525"/>
          <p14:tracePt t="44756" x="5797550" y="4835525"/>
          <p14:tracePt t="44760" x="5789613" y="4835525"/>
          <p14:tracePt t="44764" x="5781675" y="4843463"/>
          <p14:tracePt t="44768" x="5773738" y="4843463"/>
          <p14:tracePt t="44770" x="5764213" y="4843463"/>
          <p14:tracePt t="44780" x="5756275" y="4851400"/>
          <p14:tracePt t="44782" x="5748338" y="4851400"/>
          <p14:tracePt t="44786" x="5738813" y="4851400"/>
          <p14:tracePt t="44790" x="5730875" y="4851400"/>
          <p14:tracePt t="44798" x="5715000" y="4851400"/>
          <p14:tracePt t="44802" x="5705475" y="4851400"/>
          <p14:tracePt t="44806" x="5689600" y="4851400"/>
          <p14:tracePt t="44814" x="5672138" y="4851400"/>
          <p14:tracePt t="44818" x="5664200" y="4851400"/>
          <p14:tracePt t="44826" x="5646738" y="4851400"/>
          <p14:tracePt t="44830" x="5638800" y="4851400"/>
          <p14:tracePt t="44834" x="5630863" y="4851400"/>
          <p14:tracePt t="44838" x="5621338" y="4851400"/>
          <p14:tracePt t="44846" x="5605463" y="4851400"/>
          <p14:tracePt t="44854" x="5597525" y="4851400"/>
          <p14:tracePt t="44858" x="5588000" y="4851400"/>
          <p14:tracePt t="44870" x="5580063" y="4851400"/>
          <p14:tracePt t="44874" x="5572125" y="4851400"/>
          <p14:tracePt t="44886" x="5562600" y="4851400"/>
          <p14:tracePt t="44902" x="5554663" y="4860925"/>
          <p14:tracePt t="44946" x="5546725" y="4860925"/>
          <p14:tracePt t="45108" x="5572125" y="4860925"/>
          <p14:tracePt t="45117" x="5588000" y="4860925"/>
          <p14:tracePt t="45120" x="5605463" y="4860925"/>
          <p14:tracePt t="45124" x="5621338" y="4860925"/>
          <p14:tracePt t="45128" x="5630863" y="4860925"/>
          <p14:tracePt t="45132" x="5656263" y="4860925"/>
          <p14:tracePt t="45136" x="5664200" y="4860925"/>
          <p14:tracePt t="45140" x="5680075" y="4851400"/>
          <p14:tracePt t="45144" x="5715000" y="4851400"/>
          <p14:tracePt t="45148" x="5722938" y="4851400"/>
          <p14:tracePt t="45152" x="5756275" y="4851400"/>
          <p14:tracePt t="45156" x="5773738" y="4851400"/>
          <p14:tracePt t="45160" x="5815013" y="4851400"/>
          <p14:tracePt t="45162" x="5822950" y="4851400"/>
          <p14:tracePt t="45167" x="5865813" y="4851400"/>
          <p14:tracePt t="45170" x="5891213" y="4851400"/>
          <p14:tracePt t="45174" x="5907088" y="4851400"/>
          <p14:tracePt t="45178" x="5957888" y="4851400"/>
          <p14:tracePt t="45182" x="5973763" y="4851400"/>
          <p14:tracePt t="45186" x="6024563" y="4851400"/>
          <p14:tracePt t="45190" x="6042025" y="4851400"/>
          <p14:tracePt t="45194" x="6091238" y="4851400"/>
          <p14:tracePt t="45198" x="6116638" y="4851400"/>
          <p14:tracePt t="45202" x="6167438" y="4851400"/>
          <p14:tracePt t="45206" x="6183313" y="4851400"/>
          <p14:tracePt t="45210" x="6200775" y="4851400"/>
          <p14:tracePt t="45214" x="6242050" y="4851400"/>
          <p14:tracePt t="45218" x="6251575" y="4851400"/>
          <p14:tracePt t="45222" x="6292850" y="4851400"/>
          <p14:tracePt t="45226" x="6310313" y="4851400"/>
          <p14:tracePt t="45230" x="6351588" y="4851400"/>
          <p14:tracePt t="45234" x="6359525" y="4851400"/>
          <p14:tracePt t="45238" x="6394450" y="4860925"/>
          <p14:tracePt t="45242" x="6410325" y="4868863"/>
          <p14:tracePt t="45246" x="6427788" y="4868863"/>
          <p14:tracePt t="45250" x="6453188" y="4868863"/>
          <p14:tracePt t="45254" x="6469063" y="4876800"/>
          <p14:tracePt t="45258" x="6494463" y="4876800"/>
          <p14:tracePt t="45262" x="6502400" y="4876800"/>
          <p14:tracePt t="45267" x="6527800" y="4876800"/>
          <p14:tracePt t="45270" x="6545263" y="4876800"/>
          <p14:tracePt t="45274" x="6570663" y="4884738"/>
          <p14:tracePt t="45278" x="6578600" y="4884738"/>
          <p14:tracePt t="45282" x="6604000" y="4884738"/>
          <p14:tracePt t="45286" x="6604000" y="4894263"/>
          <p14:tracePt t="45294" x="6619875" y="4894263"/>
          <p14:tracePt t="45298" x="6637338" y="4894263"/>
          <p14:tracePt t="45302" x="6653213" y="4894263"/>
          <p14:tracePt t="45310" x="6670675" y="4894263"/>
          <p14:tracePt t="45314" x="6678613" y="4894263"/>
          <p14:tracePt t="45322" x="6696075" y="4894263"/>
          <p14:tracePt t="45327" x="6711950" y="4894263"/>
          <p14:tracePt t="45330" x="6721475" y="4894263"/>
          <p14:tracePt t="45338" x="6729413" y="4894263"/>
          <p14:tracePt t="45342" x="6737350" y="4894263"/>
          <p14:tracePt t="45346" x="6746875" y="4894263"/>
          <p14:tracePt t="45350" x="6754813" y="4894263"/>
          <p14:tracePt t="45354" x="6762750" y="4894263"/>
          <p14:tracePt t="45356" x="6770688" y="4894263"/>
          <p14:tracePt t="45368" x="6780213" y="4894263"/>
          <p14:tracePt t="45372" x="6788150" y="4894263"/>
          <p14:tracePt t="45380" x="6796088" y="4894263"/>
          <p14:tracePt t="45392" x="6805613" y="4894263"/>
          <p14:tracePt t="45404" x="6813550" y="4894263"/>
          <p14:tracePt t="45417" x="6821488" y="4894263"/>
          <p14:tracePt t="45420" x="6829425" y="4894263"/>
          <p14:tracePt t="45440" x="6838950" y="4894263"/>
          <p14:tracePt t="45452" x="6846888" y="4894263"/>
          <p14:tracePt t="45460" x="6854825" y="4894263"/>
          <p14:tracePt t="45468" x="6864350" y="4894263"/>
          <p14:tracePt t="45476" x="6872288" y="4894263"/>
          <p14:tracePt t="45484" x="6880225" y="4894263"/>
          <p14:tracePt t="45496" x="6888163" y="4894263"/>
          <p14:tracePt t="45500" x="6897688" y="4894263"/>
          <p14:tracePt t="45504" x="6905625" y="4894263"/>
          <p14:tracePt t="45512" x="6913563" y="4894263"/>
          <p14:tracePt t="45517" x="6923088" y="4894263"/>
          <p14:tracePt t="45520" x="6931025" y="4894263"/>
          <p14:tracePt t="45528" x="6938963" y="4894263"/>
          <p14:tracePt t="45532" x="6956425" y="4894263"/>
          <p14:tracePt t="45536" x="6964363" y="4894263"/>
          <p14:tracePt t="45540" x="6972300" y="4894263"/>
          <p14:tracePt t="45544" x="6981825" y="4894263"/>
          <p14:tracePt t="45548" x="6989763" y="4894263"/>
          <p14:tracePt t="45552" x="6997700" y="4894263"/>
          <p14:tracePt t="45558" x="7005638" y="4894263"/>
          <p14:tracePt t="45562" x="7015163" y="4894263"/>
          <p14:tracePt t="45567" x="7023100" y="4884738"/>
          <p14:tracePt t="45570" x="7040563" y="4884738"/>
          <p14:tracePt t="45578" x="7048500" y="4876800"/>
          <p14:tracePt t="45582" x="7056438" y="4876800"/>
          <p14:tracePt t="45590" x="7064375" y="4876800"/>
          <p14:tracePt t="45602" x="7073900" y="4876800"/>
          <p14:tracePt t="45614" x="7073900" y="4868863"/>
          <p14:tracePt t="45618" x="7073900" y="4860925"/>
          <p14:tracePt t="45626" x="7081838" y="4860925"/>
          <p14:tracePt t="45630" x="7081838" y="4851400"/>
          <p14:tracePt t="45638" x="7081838" y="4843463"/>
          <p14:tracePt t="45646" x="7089775" y="4818063"/>
          <p14:tracePt t="45650" x="7089775" y="4810125"/>
          <p14:tracePt t="45654" x="7089775" y="4792663"/>
          <p14:tracePt t="45662" x="7089775" y="4784725"/>
          <p14:tracePt t="45667" x="7089775" y="4767263"/>
          <p14:tracePt t="45670" x="7089775" y="4759325"/>
          <p14:tracePt t="45674" x="7089775" y="4751388"/>
          <p14:tracePt t="45678" x="7089775" y="4733925"/>
          <p14:tracePt t="45682" x="7089775" y="4718050"/>
          <p14:tracePt t="45690" x="7089775" y="4700588"/>
          <p14:tracePt t="45698" x="7089775" y="4692650"/>
          <p14:tracePt t="45702" x="7089775" y="4675188"/>
          <p14:tracePt t="45706" x="7089775" y="4667250"/>
          <p14:tracePt t="45710" x="7089775" y="4649788"/>
          <p14:tracePt t="45714" x="7089775" y="4641850"/>
          <p14:tracePt t="45718" x="7081838" y="4633913"/>
          <p14:tracePt t="45722" x="7081838" y="4624388"/>
          <p14:tracePt t="45726" x="7081838" y="4616450"/>
          <p14:tracePt t="45730" x="7081838" y="4608513"/>
          <p14:tracePt t="45738" x="7073900" y="4600575"/>
          <p14:tracePt t="45742" x="7073900" y="4591050"/>
          <p14:tracePt t="45748" x="7064375" y="4583113"/>
          <p14:tracePt t="45756" x="7056438" y="4575175"/>
          <p14:tracePt t="45764" x="7048500" y="4565650"/>
          <p14:tracePt t="45768" x="7048500" y="4557713"/>
          <p14:tracePt t="45776" x="7040563" y="4549775"/>
          <p14:tracePt t="45780" x="7031038" y="4549775"/>
          <p14:tracePt t="45784" x="7023100" y="4532313"/>
          <p14:tracePt t="45788" x="7015163" y="4532313"/>
          <p14:tracePt t="45792" x="6981825" y="4532313"/>
          <p14:tracePt t="45796" x="6964363" y="4532313"/>
          <p14:tracePt t="45800" x="6956425" y="4524375"/>
          <p14:tracePt t="45804" x="6923088" y="4524375"/>
          <p14:tracePt t="45808" x="6905625" y="4516438"/>
          <p14:tracePt t="45812" x="6872288" y="4506913"/>
          <p14:tracePt t="45817" x="6854825" y="4506913"/>
          <p14:tracePt t="45820" x="6796088" y="4506913"/>
          <p14:tracePt t="45824" x="6780213" y="4506913"/>
          <p14:tracePt t="45828" x="6721475" y="4506913"/>
          <p14:tracePt t="45832" x="6696075" y="4498975"/>
          <p14:tracePt t="45836" x="6670675" y="4498975"/>
          <p14:tracePt t="45840" x="6611938" y="4491038"/>
          <p14:tracePt t="45844" x="6586538" y="4491038"/>
          <p14:tracePt t="45848" x="6511925" y="4483100"/>
          <p14:tracePt t="45852" x="6477000" y="4473575"/>
          <p14:tracePt t="45856" x="6410325" y="4473575"/>
          <p14:tracePt t="45860" x="6376988" y="4465638"/>
          <p14:tracePt t="45864" x="6310313" y="4465638"/>
          <p14:tracePt t="45868" x="6267450" y="4465638"/>
          <p14:tracePt t="45872" x="6242050" y="4465638"/>
          <p14:tracePt t="45876" x="6175375" y="4465638"/>
          <p14:tracePt t="45880" x="6149975" y="4457700"/>
          <p14:tracePt t="45884" x="6083300" y="4457700"/>
          <p14:tracePt t="45888" x="6057900" y="4457700"/>
          <p14:tracePt t="45892" x="6008688" y="4448175"/>
          <p14:tracePt t="45896" x="5991225" y="4448175"/>
          <p14:tracePt t="45900" x="5949950" y="4448175"/>
          <p14:tracePt t="45904" x="5932488" y="4448175"/>
          <p14:tracePt t="45908" x="5907088" y="4448175"/>
          <p14:tracePt t="45912" x="5873750" y="4440238"/>
          <p14:tracePt t="45917" x="5856288" y="4440238"/>
          <p14:tracePt t="45920" x="5822950" y="4440238"/>
          <p14:tracePt t="45924" x="5807075" y="4440238"/>
          <p14:tracePt t="45928" x="5773738" y="4440238"/>
          <p14:tracePt t="45932" x="5764213" y="4440238"/>
          <p14:tracePt t="45936" x="5730875" y="4440238"/>
          <p14:tracePt t="45940" x="5722938" y="4440238"/>
          <p14:tracePt t="45944" x="5689600" y="4440238"/>
          <p14:tracePt t="45946" x="5672138" y="4440238"/>
          <p14:tracePt t="45950" x="5656263" y="4440238"/>
          <p14:tracePt t="45954" x="5630863" y="4440238"/>
          <p14:tracePt t="45958" x="5621338" y="4440238"/>
          <p14:tracePt t="45962" x="5597525" y="4440238"/>
          <p14:tracePt t="45967" x="5588000" y="4440238"/>
          <p14:tracePt t="45970" x="5562600" y="4440238"/>
          <p14:tracePt t="45974" x="5554663" y="4440238"/>
          <p14:tracePt t="45978" x="5538788" y="4448175"/>
          <p14:tracePt t="45982" x="5529263" y="4448175"/>
          <p14:tracePt t="45990" x="5513388" y="4448175"/>
          <p14:tracePt t="45994" x="5503863" y="4448175"/>
          <p14:tracePt t="45998" x="5480050" y="4457700"/>
          <p14:tracePt t="46006" x="5470525" y="4465638"/>
          <p14:tracePt t="46010" x="5454650" y="4465638"/>
          <p14:tracePt t="46018" x="5437188" y="4465638"/>
          <p14:tracePt t="46022" x="5437188" y="4473575"/>
          <p14:tracePt t="46026" x="5429250" y="4473575"/>
          <p14:tracePt t="46035" x="5421313" y="4473575"/>
          <p14:tracePt t="46050" x="5411788" y="4483100"/>
          <p14:tracePt t="46062" x="5403850" y="4483100"/>
          <p14:tracePt t="46074" x="5403850" y="4491038"/>
          <p14:tracePt t="46078" x="5395913" y="4498975"/>
          <p14:tracePt t="46098" x="5386388" y="4506913"/>
          <p14:tracePt t="46102" x="5378450" y="4532313"/>
          <p14:tracePt t="46107" x="5370513" y="4557713"/>
          <p14:tracePt t="46110" x="5370513" y="4565650"/>
          <p14:tracePt t="46114" x="5362575" y="4591050"/>
          <p14:tracePt t="46118" x="5362575" y="4600575"/>
          <p14:tracePt t="46122" x="5362575" y="4616450"/>
          <p14:tracePt t="46126" x="5353050" y="4649788"/>
          <p14:tracePt t="46130" x="5353050" y="4659313"/>
          <p14:tracePt t="46134" x="5353050" y="4684713"/>
          <p14:tracePt t="46138" x="5353050" y="4692650"/>
          <p14:tracePt t="46140" x="5353050" y="4718050"/>
          <p14:tracePt t="46144" x="5353050" y="4725988"/>
          <p14:tracePt t="46148" x="5353050" y="4743450"/>
          <p14:tracePt t="46152" x="5353050" y="4751388"/>
          <p14:tracePt t="46156" x="5353050" y="4759325"/>
          <p14:tracePt t="46160" x="5362575" y="4784725"/>
          <p14:tracePt t="46164" x="5362575" y="4802188"/>
          <p14:tracePt t="46168" x="5370513" y="4818063"/>
          <p14:tracePt t="46172" x="5370513" y="4826000"/>
          <p14:tracePt t="46176" x="5378450" y="4843463"/>
          <p14:tracePt t="46184" x="5386388" y="4851400"/>
          <p14:tracePt t="46188" x="5395913" y="4860925"/>
          <p14:tracePt t="46196" x="5403850" y="4876800"/>
          <p14:tracePt t="46204" x="5411788" y="4884738"/>
          <p14:tracePt t="46208" x="5421313" y="4894263"/>
          <p14:tracePt t="46217" x="5429250" y="4902200"/>
          <p14:tracePt t="46220" x="5437188" y="4902200"/>
          <p14:tracePt t="46224" x="5445125" y="4919663"/>
          <p14:tracePt t="46228" x="5454650" y="4919663"/>
          <p14:tracePt t="46236" x="5470525" y="4919663"/>
          <p14:tracePt t="46244" x="5480050" y="4927600"/>
          <p14:tracePt t="46248" x="5487988" y="4927600"/>
          <p14:tracePt t="46256" x="5495925" y="4927600"/>
          <p14:tracePt t="46260" x="5503863" y="4927600"/>
          <p14:tracePt t="46264" x="5513388" y="4927600"/>
          <p14:tracePt t="46268" x="5521325" y="4927600"/>
          <p14:tracePt t="46272" x="5529263" y="4927600"/>
          <p14:tracePt t="46276" x="5538788" y="4927600"/>
          <p14:tracePt t="46280" x="5546725" y="4927600"/>
          <p14:tracePt t="46284" x="5554663" y="4927600"/>
          <p14:tracePt t="46288" x="5572125" y="4927600"/>
          <p14:tracePt t="46292" x="5580063" y="4927600"/>
          <p14:tracePt t="46296" x="5588000" y="4927600"/>
          <p14:tracePt t="46300" x="5605463" y="4927600"/>
          <p14:tracePt t="46304" x="5613400" y="4927600"/>
          <p14:tracePt t="46308" x="5630863" y="4927600"/>
          <p14:tracePt t="46312" x="5638800" y="4927600"/>
          <p14:tracePt t="46317" x="5646738" y="4927600"/>
          <p14:tracePt t="46320" x="5672138" y="4927600"/>
          <p14:tracePt t="46324" x="5680075" y="4927600"/>
          <p14:tracePt t="46328" x="5689600" y="4927600"/>
          <p14:tracePt t="46332" x="5715000" y="4927600"/>
          <p14:tracePt t="46336" x="5730875" y="4927600"/>
          <p14:tracePt t="46342" x="5807075" y="4927600"/>
          <p14:tracePt t="46346" x="5822950" y="4927600"/>
          <p14:tracePt t="46350" x="5848350" y="4927600"/>
          <p14:tracePt t="46354" x="5865813" y="4927600"/>
          <p14:tracePt t="46358" x="5899150" y="4927600"/>
          <p14:tracePt t="46362" x="5924550" y="4927600"/>
          <p14:tracePt t="46367" x="5949950" y="4927600"/>
          <p14:tracePt t="46370" x="5965825" y="4927600"/>
          <p14:tracePt t="46374" x="5983288" y="4927600"/>
          <p14:tracePt t="46378" x="6008688" y="4927600"/>
          <p14:tracePt t="46382" x="6024563" y="4927600"/>
          <p14:tracePt t="46386" x="6057900" y="4919663"/>
          <p14:tracePt t="46390" x="6067425" y="4919663"/>
          <p14:tracePt t="46394" x="6100763" y="4919663"/>
          <p14:tracePt t="46398" x="6124575" y="4919663"/>
          <p14:tracePt t="46402" x="6149975" y="4919663"/>
          <p14:tracePt t="46406" x="6167438" y="4919663"/>
          <p14:tracePt t="46410" x="6175375" y="4919663"/>
          <p14:tracePt t="46414" x="6208713" y="4919663"/>
          <p14:tracePt t="46418" x="6218238" y="4919663"/>
          <p14:tracePt t="46422" x="6242050" y="4910138"/>
          <p14:tracePt t="46426" x="6259513" y="4910138"/>
          <p14:tracePt t="46430" x="6284913" y="4910138"/>
          <p14:tracePt t="46434" x="6300788" y="4910138"/>
          <p14:tracePt t="46438" x="6326188" y="4910138"/>
          <p14:tracePt t="46442" x="6335713" y="4910138"/>
          <p14:tracePt t="46446" x="6343650" y="4902200"/>
          <p14:tracePt t="46450" x="6369050" y="4894263"/>
          <p14:tracePt t="46454" x="6394450" y="4894263"/>
          <p14:tracePt t="46458" x="6418263" y="4894263"/>
          <p14:tracePt t="46462" x="6427788" y="4884738"/>
          <p14:tracePt t="46467" x="6461125" y="4884738"/>
          <p14:tracePt t="46470" x="6469063" y="4884738"/>
          <p14:tracePt t="46474" x="6494463" y="4884738"/>
          <p14:tracePt t="46478" x="6511925" y="4884738"/>
          <p14:tracePt t="46482" x="6519863" y="4884738"/>
          <p14:tracePt t="46486" x="6545263" y="4884738"/>
          <p14:tracePt t="46494" x="6561138" y="4884738"/>
          <p14:tracePt t="46498" x="6578600" y="4884738"/>
          <p14:tracePt t="46502" x="6594475" y="4884738"/>
          <p14:tracePt t="46510" x="6611938" y="4884738"/>
          <p14:tracePt t="46518" x="6619875" y="4876800"/>
          <p14:tracePt t="46522" x="6637338" y="4876800"/>
          <p14:tracePt t="46530" x="6645275" y="4876800"/>
          <p14:tracePt t="46532" x="6653213" y="4876800"/>
          <p14:tracePt t="46536" x="6662738" y="4876800"/>
          <p14:tracePt t="46544" x="6670675" y="4876800"/>
          <p14:tracePt t="46552" x="6678613" y="4876800"/>
          <p14:tracePt t="46568" x="6688138" y="4876800"/>
          <p14:tracePt t="46576" x="6696075" y="4876800"/>
          <p14:tracePt t="46585" x="6696075" y="4868863"/>
          <p14:tracePt t="46617" x="6696075" y="4860925"/>
          <p14:tracePt t="46628" x="6696075" y="4843463"/>
          <p14:tracePt t="46636" x="6696075" y="4835525"/>
          <p14:tracePt t="46644" x="6696075" y="4826000"/>
          <p14:tracePt t="46648" x="6696075" y="4818063"/>
          <p14:tracePt t="46656" x="6696075" y="4810125"/>
          <p14:tracePt t="46668" x="6696075" y="4802188"/>
          <p14:tracePt t="46680" x="6696075" y="4792663"/>
          <p14:tracePt t="46692" x="6696075" y="4784725"/>
          <p14:tracePt t="46700" x="6696075" y="4776788"/>
          <p14:tracePt t="46708" x="6696075" y="4767263"/>
          <p14:tracePt t="46712" x="6696075" y="4759325"/>
          <p14:tracePt t="46717" x="6696075" y="4751388"/>
          <p14:tracePt t="46720" x="6696075" y="4743450"/>
          <p14:tracePt t="46729" x="6696075" y="4733925"/>
          <p14:tracePt t="46730" x="6696075" y="4718050"/>
          <p14:tracePt t="46735" x="6696075" y="4708525"/>
          <p14:tracePt t="46738" x="6696075" y="4700588"/>
          <p14:tracePt t="46744" x="6696075" y="4692650"/>
          <p14:tracePt t="46746" x="6688138" y="4675188"/>
          <p14:tracePt t="46750" x="6688138" y="4667250"/>
          <p14:tracePt t="46758" x="6688138" y="4659313"/>
          <p14:tracePt t="46762" x="6688138" y="4649788"/>
          <p14:tracePt t="46767" x="6688138" y="4641850"/>
          <p14:tracePt t="46774" x="6678613" y="4641850"/>
          <p14:tracePt t="46778" x="6678613" y="4633913"/>
          <p14:tracePt t="46782" x="6678613" y="4624388"/>
          <p14:tracePt t="46790" x="6678613" y="4608513"/>
          <p14:tracePt t="46798" x="6670675" y="4600575"/>
          <p14:tracePt t="46802" x="6662738" y="4591050"/>
          <p14:tracePt t="46814" x="6662738" y="4583113"/>
          <p14:tracePt t="46822" x="6637338" y="4557713"/>
          <p14:tracePt t="46826" x="6629400" y="4557713"/>
          <p14:tracePt t="46830" x="6619875" y="4549775"/>
          <p14:tracePt t="46834" x="6611938" y="4549775"/>
          <p14:tracePt t="46838" x="6604000" y="4541838"/>
          <p14:tracePt t="46846" x="6586538" y="4541838"/>
          <p14:tracePt t="46850" x="6578600" y="4532313"/>
          <p14:tracePt t="46854" x="6570663" y="4532313"/>
          <p14:tracePt t="46858" x="6545263" y="4524375"/>
          <p14:tracePt t="46862" x="6535738" y="4524375"/>
          <p14:tracePt t="46867" x="6511925" y="4524375"/>
          <p14:tracePt t="46870" x="6502400" y="4524375"/>
          <p14:tracePt t="46874" x="6469063" y="4524375"/>
          <p14:tracePt t="46878" x="6453188" y="4524375"/>
          <p14:tracePt t="46882" x="6443663" y="4524375"/>
          <p14:tracePt t="46886" x="6427788" y="4524375"/>
          <p14:tracePt t="46890" x="6402388" y="4524375"/>
          <p14:tracePt t="46894" x="6359525" y="4524375"/>
          <p14:tracePt t="46898" x="6343650" y="4524375"/>
          <p14:tracePt t="46902" x="6292850" y="4524375"/>
          <p14:tracePt t="46906" x="6276975" y="4524375"/>
          <p14:tracePt t="46910" x="6251575" y="4524375"/>
          <p14:tracePt t="46914" x="6200775" y="4524375"/>
          <p14:tracePt t="46918" x="6175375" y="4524375"/>
          <p14:tracePt t="46922" x="6116638" y="4524375"/>
          <p14:tracePt t="46924" x="6091238" y="4524375"/>
          <p14:tracePt t="46928" x="6067425" y="4524375"/>
          <p14:tracePt t="46934" x="5999163" y="4516438"/>
          <p14:tracePt t="46936" x="5973763" y="4516438"/>
          <p14:tracePt t="46940" x="5915025" y="4506913"/>
          <p14:tracePt t="46944" x="5899150" y="4506913"/>
          <p14:tracePt t="46948" x="5848350" y="4506913"/>
          <p14:tracePt t="46952" x="5822950" y="4498975"/>
          <p14:tracePt t="46956" x="5807075" y="4498975"/>
          <p14:tracePt t="46960" x="5773738" y="4498975"/>
          <p14:tracePt t="46964" x="5756275" y="4498975"/>
          <p14:tracePt t="46968" x="5730875" y="4498975"/>
          <p14:tracePt t="46972" x="5722938" y="4498975"/>
          <p14:tracePt t="46976" x="5705475" y="4498975"/>
          <p14:tracePt t="46980" x="5697538" y="4498975"/>
          <p14:tracePt t="46985" x="5689600" y="4498975"/>
          <p14:tracePt t="46988" x="5672138" y="4498975"/>
          <p14:tracePt t="46992" x="5664200" y="4498975"/>
          <p14:tracePt t="46996" x="5656263" y="4498975"/>
          <p14:tracePt t="47004" x="5646738" y="4498975"/>
          <p14:tracePt t="47008" x="5638800" y="4498975"/>
          <p14:tracePt t="47012" x="5630863" y="4498975"/>
          <p14:tracePt t="47017" x="5621338" y="4498975"/>
          <p14:tracePt t="47020" x="5613400" y="4506913"/>
          <p14:tracePt t="47028" x="5605463" y="4506913"/>
          <p14:tracePt t="47032" x="5605463" y="4516438"/>
          <p14:tracePt t="47036" x="5597525" y="4516438"/>
          <p14:tracePt t="47044" x="5588000" y="4516438"/>
          <p14:tracePt t="47048" x="5588000" y="4524375"/>
          <p14:tracePt t="47056" x="5580063" y="4524375"/>
          <p14:tracePt t="47060" x="5572125" y="4532313"/>
          <p14:tracePt t="47072" x="5562600" y="4532313"/>
          <p14:tracePt t="47076" x="5562600" y="4541838"/>
          <p14:tracePt t="47080" x="5554663" y="4541838"/>
          <p14:tracePt t="47088" x="5546725" y="4541838"/>
          <p14:tracePt t="47092" x="5538788" y="4549775"/>
          <p14:tracePt t="47100" x="5529263" y="4557713"/>
          <p14:tracePt t="47112" x="5521325" y="4557713"/>
          <p14:tracePt t="47117" x="5513388" y="4565650"/>
          <p14:tracePt t="47127" x="5503863" y="4565650"/>
          <p14:tracePt t="47131" x="5503863" y="4575175"/>
          <p14:tracePt t="47134" x="5495925" y="4575175"/>
          <p14:tracePt t="47138" x="5495925" y="4583113"/>
          <p14:tracePt t="47142" x="5487988" y="4591050"/>
          <p14:tracePt t="47146" x="5480050" y="4591050"/>
          <p14:tracePt t="47154" x="5480050" y="4600575"/>
          <p14:tracePt t="47158" x="5470525" y="4600575"/>
          <p14:tracePt t="47162" x="5470525" y="4608513"/>
          <p14:tracePt t="47167" x="5470525" y="4616450"/>
          <p14:tracePt t="47170" x="5470525" y="4624388"/>
          <p14:tracePt t="47178" x="5462588" y="4641850"/>
          <p14:tracePt t="47182" x="5462588" y="4649788"/>
          <p14:tracePt t="47187" x="5462588" y="4667250"/>
          <p14:tracePt t="47194" x="5462588" y="4684713"/>
          <p14:tracePt t="47198" x="5462588" y="4692650"/>
          <p14:tracePt t="47202" x="5462588" y="4700588"/>
          <p14:tracePt t="47207" x="5462588" y="4708525"/>
          <p14:tracePt t="47210" x="5462588" y="4725988"/>
          <p14:tracePt t="47214" x="5462588" y="4733925"/>
          <p14:tracePt t="47218" x="5462588" y="4743450"/>
          <p14:tracePt t="47222" x="5462588" y="4759325"/>
          <p14:tracePt t="47226" x="5470525" y="4767263"/>
          <p14:tracePt t="47230" x="5470525" y="4776788"/>
          <p14:tracePt t="47235" x="5480050" y="4792663"/>
          <p14:tracePt t="47238" x="5480050" y="4802188"/>
          <p14:tracePt t="47242" x="5495925" y="4818063"/>
          <p14:tracePt t="47246" x="5503863" y="4835525"/>
          <p14:tracePt t="47250" x="5503863" y="4843463"/>
          <p14:tracePt t="47255" x="5529263" y="4860925"/>
          <p14:tracePt t="47259" x="5529263" y="4868863"/>
          <p14:tracePt t="47263" x="5538788" y="4884738"/>
          <p14:tracePt t="47267" x="5554663" y="4894263"/>
          <p14:tracePt t="47271" x="5572125" y="4919663"/>
          <p14:tracePt t="47274" x="5580063" y="4927600"/>
          <p14:tracePt t="47278" x="5588000" y="4935538"/>
          <p14:tracePt t="47282" x="5605463" y="4953000"/>
          <p14:tracePt t="47287" x="5613400" y="4953000"/>
          <p14:tracePt t="47290" x="5630863" y="4968875"/>
          <p14:tracePt t="47294" x="5638800" y="4986338"/>
          <p14:tracePt t="47298" x="5646738" y="4986338"/>
          <p14:tracePt t="47302" x="5664200" y="5002213"/>
          <p14:tracePt t="47306" x="5672138" y="5011738"/>
          <p14:tracePt t="47310" x="5689600" y="5027613"/>
          <p14:tracePt t="47317" x="5705475" y="5037138"/>
          <p14:tracePt t="47321" x="5715000" y="5045075"/>
          <p14:tracePt t="47324" x="5722938" y="5045075"/>
          <p14:tracePt t="47328" x="5730875" y="5053013"/>
          <p14:tracePt t="47332" x="5730875" y="5060950"/>
          <p14:tracePt t="47337" x="5748338" y="5060950"/>
          <p14:tracePt t="47348" x="5756275" y="5060950"/>
          <p14:tracePt t="47356" x="5756275" y="5070475"/>
          <p14:tracePt t="47360" x="5764213" y="5070475"/>
          <p14:tracePt t="47368" x="5773738" y="5070475"/>
          <p14:tracePt t="47372" x="5781675" y="5070475"/>
          <p14:tracePt t="47380" x="5789613" y="5070475"/>
          <p14:tracePt t="47384" x="5797550" y="5070475"/>
          <p14:tracePt t="47388" x="5807075" y="5070475"/>
          <p14:tracePt t="47396" x="5815013" y="5070475"/>
          <p14:tracePt t="47400" x="5832475" y="5070475"/>
          <p14:tracePt t="47404" x="5848350" y="5070475"/>
          <p14:tracePt t="47408" x="5856288" y="5070475"/>
          <p14:tracePt t="47412" x="5865813" y="5060950"/>
          <p14:tracePt t="47417" x="5881688" y="5053013"/>
          <p14:tracePt t="47420" x="5891213" y="5053013"/>
          <p14:tracePt t="47424" x="5924550" y="5045075"/>
          <p14:tracePt t="47428" x="5949950" y="5037138"/>
          <p14:tracePt t="47432" x="5983288" y="5019675"/>
          <p14:tracePt t="47436" x="5999163" y="5019675"/>
          <p14:tracePt t="47440" x="6032500" y="5019675"/>
          <p14:tracePt t="47444" x="6049963" y="5011738"/>
          <p14:tracePt t="47448" x="6067425" y="5002213"/>
          <p14:tracePt t="47452" x="6116638" y="4994275"/>
          <p14:tracePt t="47456" x="6134100" y="4986338"/>
          <p14:tracePt t="47460" x="6175375" y="4986338"/>
          <p14:tracePt t="47464" x="6192838" y="4986338"/>
          <p14:tracePt t="47468" x="6208713" y="4978400"/>
          <p14:tracePt t="47472" x="6251575" y="4968875"/>
          <p14:tracePt t="47476" x="6276975" y="4968875"/>
          <p14:tracePt t="47480" x="6310313" y="4960938"/>
          <p14:tracePt t="47484" x="6326188" y="4960938"/>
          <p14:tracePt t="47488" x="6359525" y="4953000"/>
          <p14:tracePt t="47492" x="6369050" y="4953000"/>
          <p14:tracePt t="47497" x="6384925" y="4953000"/>
          <p14:tracePt t="47500" x="6410325" y="4943475"/>
          <p14:tracePt t="47504" x="6427788" y="4943475"/>
          <p14:tracePt t="47508" x="6453188" y="4943475"/>
          <p14:tracePt t="47510" x="6461125" y="4935538"/>
          <p14:tracePt t="47515" x="6486525" y="4927600"/>
          <p14:tracePt t="47518" x="6494463" y="4927600"/>
          <p14:tracePt t="47522" x="6511925" y="4927600"/>
          <p14:tracePt t="47526" x="6535738" y="4919663"/>
          <p14:tracePt t="47530" x="6545263" y="4919663"/>
          <p14:tracePt t="47534" x="6570663" y="4910138"/>
          <p14:tracePt t="47538" x="6586538" y="4910138"/>
          <p14:tracePt t="47542" x="6594475" y="4910138"/>
          <p14:tracePt t="47546" x="6619875" y="4902200"/>
          <p14:tracePt t="47550" x="6629400" y="4894263"/>
          <p14:tracePt t="47554" x="6653213" y="4884738"/>
          <p14:tracePt t="47558" x="6670675" y="4884738"/>
          <p14:tracePt t="47562" x="6696075" y="4884738"/>
          <p14:tracePt t="47567" x="6704013" y="4876800"/>
          <p14:tracePt t="47571" x="6711950" y="4868863"/>
          <p14:tracePt t="47575" x="6737350" y="4860925"/>
          <p14:tracePt t="47578" x="6746875" y="4860925"/>
          <p14:tracePt t="47583" x="6754813" y="4851400"/>
          <p14:tracePt t="47587" x="6762750" y="4851400"/>
          <p14:tracePt t="47590" x="6770688" y="4851400"/>
          <p14:tracePt t="47594" x="6780213" y="4835525"/>
          <p14:tracePt t="47603" x="6796088" y="4835525"/>
          <p14:tracePt t="47606" x="6796088" y="4826000"/>
          <p14:tracePt t="47610" x="6805613" y="4818063"/>
          <p14:tracePt t="47619" x="6813550" y="4818063"/>
          <p14:tracePt t="47622" x="6821488" y="4810125"/>
          <p14:tracePt t="47630" x="6829425" y="4802188"/>
          <p14:tracePt t="47634" x="6829425" y="4792663"/>
          <p14:tracePt t="47642" x="6838950" y="4784725"/>
          <p14:tracePt t="47646" x="6846888" y="4784725"/>
          <p14:tracePt t="47651" x="6846888" y="4776788"/>
          <p14:tracePt t="47659" x="6854825" y="4767263"/>
          <p14:tracePt t="47683" x="6854825" y="4759325"/>
          <p14:tracePt t="47700" x="6864350" y="4759325"/>
          <p14:tracePt t="47709" x="6864350" y="4751388"/>
          <p14:tracePt t="47721" x="6864350" y="4733925"/>
          <p14:tracePt t="47724" x="6864350" y="4725988"/>
          <p14:tracePt t="47728" x="6864350" y="4718050"/>
          <p14:tracePt t="47732" x="6846888" y="4700588"/>
          <p14:tracePt t="47736" x="6838950" y="4684713"/>
          <p14:tracePt t="47740" x="6829425" y="4659313"/>
          <p14:tracePt t="47744" x="6821488" y="4649788"/>
          <p14:tracePt t="47748" x="6805613" y="4616450"/>
          <p14:tracePt t="47752" x="6796088" y="4608513"/>
          <p14:tracePt t="47756" x="6780213" y="4583113"/>
          <p14:tracePt t="47760" x="6762750" y="4565650"/>
          <p14:tracePt t="47768" x="6746875" y="4549775"/>
          <p14:tracePt t="47772" x="6737350" y="4532313"/>
          <p14:tracePt t="47776" x="6711950" y="4516438"/>
          <p14:tracePt t="47781" x="6696075" y="4498975"/>
          <p14:tracePt t="47785" x="6688138" y="4491038"/>
          <p14:tracePt t="47788" x="6645275" y="4457700"/>
          <p14:tracePt t="47792" x="6629400" y="4448175"/>
          <p14:tracePt t="47796" x="6594475" y="4424363"/>
          <p14:tracePt t="47800" x="6578600" y="4424363"/>
          <p14:tracePt t="47804" x="6535738" y="4398963"/>
          <p14:tracePt t="47808" x="6519863" y="4389438"/>
          <p14:tracePt t="47812" x="6502400" y="4381500"/>
          <p14:tracePt t="47816" x="6453188" y="4356100"/>
          <p14:tracePt t="47820" x="6435725" y="4348163"/>
          <p14:tracePt t="47824" x="6394450" y="4340225"/>
          <p14:tracePt t="47828" x="6376988" y="4330700"/>
          <p14:tracePt t="47832" x="6335713" y="4314825"/>
          <p14:tracePt t="47836" x="6310313" y="4306888"/>
          <p14:tracePt t="47840" x="6292850" y="4306888"/>
          <p14:tracePt t="47844" x="6251575" y="4297363"/>
          <p14:tracePt t="47848" x="6234113" y="4289425"/>
          <p14:tracePt t="47852" x="6192838" y="4281488"/>
          <p14:tracePt t="47856" x="6175375" y="4281488"/>
          <p14:tracePt t="47860" x="6159500" y="4271963"/>
          <p14:tracePt t="47864" x="6124575" y="4271963"/>
          <p14:tracePt t="47868" x="6116638" y="4271963"/>
          <p14:tracePt t="47872" x="6091238" y="4271963"/>
          <p14:tracePt t="47876" x="6083300" y="4271963"/>
          <p14:tracePt t="47880" x="6057900" y="4271963"/>
          <p14:tracePt t="47884" x="6049963" y="4271963"/>
          <p14:tracePt t="47888" x="6042025" y="4271963"/>
          <p14:tracePt t="47892" x="6032500" y="4271963"/>
          <p14:tracePt t="47896" x="6024563" y="4271963"/>
          <p14:tracePt t="47900" x="6016625" y="4271963"/>
          <p14:tracePt t="47903" x="6008688" y="4271963"/>
          <p14:tracePt t="47911" x="5991225" y="4271963"/>
          <p14:tracePt t="47919" x="5983288" y="4271963"/>
          <p14:tracePt t="47926" x="5965825" y="4281488"/>
          <p14:tracePt t="47930" x="5965825" y="4289425"/>
          <p14:tracePt t="47938" x="5949950" y="4289425"/>
          <p14:tracePt t="47946" x="5940425" y="4297363"/>
          <p14:tracePt t="47951" x="5932488" y="4297363"/>
          <p14:tracePt t="47954" x="5924550" y="4306888"/>
          <p14:tracePt t="47958" x="5915025" y="4306888"/>
          <p14:tracePt t="47962" x="5915025" y="4314825"/>
          <p14:tracePt t="47967" x="5907088" y="4314825"/>
          <p14:tracePt t="47979" x="5891213" y="4330700"/>
          <p14:tracePt t="47983" x="5881688" y="4330700"/>
          <p14:tracePt t="47987" x="5865813" y="4340225"/>
          <p14:tracePt t="47991" x="5856288" y="4340225"/>
          <p14:tracePt t="47994" x="5848350" y="4340225"/>
          <p14:tracePt t="47998" x="5832475" y="4348163"/>
          <p14:tracePt t="48002" x="5822950" y="4348163"/>
          <p14:tracePt t="48006" x="5815013" y="4356100"/>
          <p14:tracePt t="48010" x="5797550" y="4365625"/>
          <p14:tracePt t="48014" x="5789613" y="4365625"/>
          <p14:tracePt t="48018" x="5773738" y="4365625"/>
          <p14:tracePt t="48022" x="5756275" y="4373563"/>
          <p14:tracePt t="48030" x="5738813" y="4381500"/>
          <p14:tracePt t="48034" x="5722938" y="4389438"/>
          <p14:tracePt t="48042" x="5705475" y="4389438"/>
          <p14:tracePt t="48046" x="5689600" y="4398963"/>
          <p14:tracePt t="48055" x="5680075" y="4398963"/>
          <p14:tracePt t="48058" x="5672138" y="4406900"/>
          <p14:tracePt t="48062" x="5664200" y="4406900"/>
          <p14:tracePt t="48067" x="5656263" y="4406900"/>
          <p14:tracePt t="48074" x="5638800" y="4406900"/>
          <p14:tracePt t="48082" x="5630863" y="4414838"/>
          <p14:tracePt t="48087" x="5621338" y="4414838"/>
          <p14:tracePt t="48098" x="5613400" y="4414838"/>
          <p14:tracePt t="48104" x="5605463" y="4424363"/>
          <p14:tracePt t="48108" x="5605463" y="4432300"/>
          <p14:tracePt t="48117" x="5597525" y="4432300"/>
          <p14:tracePt t="48120" x="5588000" y="4432300"/>
          <p14:tracePt t="48128" x="5580063" y="4440238"/>
          <p14:tracePt t="48140" x="5572125" y="4440238"/>
          <p14:tracePt t="48144" x="5572125" y="4448175"/>
          <p14:tracePt t="48152" x="5554663" y="4457700"/>
          <p14:tracePt t="48156" x="5554663" y="4465638"/>
          <p14:tracePt t="48164" x="5546725" y="4465638"/>
          <p14:tracePt t="48168" x="5538788" y="4473575"/>
          <p14:tracePt t="48172" x="5538788" y="4483100"/>
          <p14:tracePt t="48177" x="5529263" y="4483100"/>
          <p14:tracePt t="48180" x="5521325" y="4483100"/>
          <p14:tracePt t="48185" x="5521325" y="4491038"/>
          <p14:tracePt t="48189" x="5513388" y="4491038"/>
          <p14:tracePt t="48192" x="5513388" y="4498975"/>
          <p14:tracePt t="48196" x="5503863" y="4498975"/>
          <p14:tracePt t="48204" x="5495925" y="4506913"/>
          <p14:tracePt t="48208" x="5487988" y="4506913"/>
          <p14:tracePt t="48217" x="5480050" y="4516438"/>
          <p14:tracePt t="48220" x="5480050" y="4524375"/>
          <p14:tracePt t="48224" x="5470525" y="4524375"/>
          <p14:tracePt t="48228" x="5462588" y="4524375"/>
          <p14:tracePt t="48232" x="5454650" y="4532313"/>
          <p14:tracePt t="48240" x="5445125" y="4541838"/>
          <p14:tracePt t="48244" x="5395913" y="4565650"/>
          <p14:tracePt t="48248" x="5378450" y="4575175"/>
          <p14:tracePt t="48252" x="5370513" y="4575175"/>
          <p14:tracePt t="48256" x="5353050" y="4583113"/>
          <p14:tracePt t="48260" x="5353050" y="4591050"/>
          <p14:tracePt t="48265" x="5345113" y="4591050"/>
          <p14:tracePt t="48268" x="5327650" y="4600575"/>
          <p14:tracePt t="48272" x="5327650" y="4608513"/>
          <p14:tracePt t="48276" x="5311775" y="4616450"/>
          <p14:tracePt t="48280" x="5303838" y="4616450"/>
          <p14:tracePt t="48285" x="5286375" y="4624388"/>
          <p14:tracePt t="48292" x="5268913" y="4624388"/>
          <p14:tracePt t="48296" x="5260975" y="4633913"/>
          <p14:tracePt t="48302" x="5245100" y="4641850"/>
          <p14:tracePt t="48311" x="5227638" y="4649788"/>
          <p14:tracePt t="48315" x="5219700" y="4649788"/>
          <p14:tracePt t="48319" x="5202238" y="4659313"/>
          <p14:tracePt t="48322" x="5194300" y="4659313"/>
          <p14:tracePt t="48326" x="5186363" y="4659313"/>
          <p14:tracePt t="48330" x="5168900" y="4659313"/>
          <p14:tracePt t="48335" x="5160963" y="4667250"/>
          <p14:tracePt t="48338" x="5143500" y="4675188"/>
          <p14:tracePt t="48342" x="5135563" y="4675188"/>
          <p14:tracePt t="48346" x="5127625" y="4675188"/>
          <p14:tracePt t="48350" x="5102225" y="4675188"/>
          <p14:tracePt t="48354" x="5092700" y="4675188"/>
          <p14:tracePt t="48358" x="5076825" y="4684713"/>
          <p14:tracePt t="48362" x="5059363" y="4692650"/>
          <p14:tracePt t="48367" x="5033963" y="4692650"/>
          <p14:tracePt t="48370" x="5018088" y="4692650"/>
          <p14:tracePt t="48374" x="5000625" y="4700588"/>
          <p14:tracePt t="48378" x="4967288" y="4718050"/>
          <p14:tracePt t="48382" x="4951413" y="4718050"/>
          <p14:tracePt t="48386" x="4908550" y="4733925"/>
          <p14:tracePt t="48390" x="4892675" y="4733925"/>
          <p14:tracePt t="48395" x="4883150" y="4733925"/>
          <p14:tracePt t="48398" x="4841875" y="4751388"/>
          <p14:tracePt t="48402" x="4824413" y="4759325"/>
          <p14:tracePt t="48407" x="4783138" y="4767263"/>
          <p14:tracePt t="48410" x="4765675" y="4767263"/>
          <p14:tracePt t="48414" x="4732338" y="4776788"/>
          <p14:tracePt t="48418" x="4716463" y="4784725"/>
          <p14:tracePt t="48422" x="4706938" y="4792663"/>
          <p14:tracePt t="48426" x="4665663" y="4792663"/>
          <p14:tracePt t="48430" x="4648200" y="4802188"/>
          <p14:tracePt t="48435" x="4614863" y="4818063"/>
          <p14:tracePt t="48438" x="4606925" y="4818063"/>
          <p14:tracePt t="48442" x="4564063" y="4835525"/>
          <p14:tracePt t="48446" x="4548188" y="4843463"/>
          <p14:tracePt t="48451" x="4540250" y="4851400"/>
          <p14:tracePt t="48454" x="4514850" y="4860925"/>
          <p14:tracePt t="48458" x="4489450" y="4868863"/>
          <p14:tracePt t="48462" x="4456113" y="4884738"/>
          <p14:tracePt t="48467" x="4438650" y="4884738"/>
          <p14:tracePt t="48471" x="4430713" y="4902200"/>
          <p14:tracePt t="48474" x="4387850" y="4910138"/>
          <p14:tracePt t="48478" x="4371975" y="4919663"/>
          <p14:tracePt t="48482" x="4338638" y="4943475"/>
          <p14:tracePt t="48486" x="4321175" y="4943475"/>
          <p14:tracePt t="48490" x="4270375" y="4968875"/>
          <p14:tracePt t="48492" x="4262438" y="4978400"/>
          <p14:tracePt t="48496" x="4246563" y="4986338"/>
          <p14:tracePt t="48501" x="4195763" y="5002213"/>
          <p14:tracePt t="48504" x="4178300" y="5011738"/>
          <p14:tracePt t="48508" x="4137025" y="5027613"/>
          <p14:tracePt t="48513" x="4119563" y="5037138"/>
          <p14:tracePt t="48517" x="4103688" y="5045075"/>
          <p14:tracePt t="48520" x="4060825" y="5060950"/>
          <p14:tracePt t="48524" x="4044950" y="5060950"/>
          <p14:tracePt t="48528" x="4002088" y="5086350"/>
          <p14:tracePt t="48532" x="3986213" y="5095875"/>
          <p14:tracePt t="48537" x="3952875" y="5103813"/>
          <p14:tracePt t="48540" x="3935413" y="5111750"/>
          <p14:tracePt t="48544" x="3927475" y="5119688"/>
          <p14:tracePt t="48548" x="3894138" y="5129213"/>
          <p14:tracePt t="48552" x="3868738" y="5129213"/>
          <p14:tracePt t="48556" x="3835400" y="5137150"/>
          <p14:tracePt t="48560" x="3825875" y="5137150"/>
          <p14:tracePt t="48564" x="3800475" y="5145088"/>
          <p14:tracePt t="48568" x="3792538" y="5154613"/>
          <p14:tracePt t="48572" x="3776663" y="5154613"/>
          <p14:tracePt t="48577" x="3751263" y="5154613"/>
          <p14:tracePt t="48580" x="3741738" y="5162550"/>
          <p14:tracePt t="48585" x="3717925" y="5170488"/>
          <p14:tracePt t="48588" x="3700463" y="5170488"/>
          <p14:tracePt t="48592" x="3692525" y="5170488"/>
          <p14:tracePt t="48596" x="3667125" y="5170488"/>
          <p14:tracePt t="48600" x="3659188" y="5170488"/>
          <p14:tracePt t="48604" x="3633788" y="5178425"/>
          <p14:tracePt t="48608" x="3616325" y="5187950"/>
          <p14:tracePt t="48612" x="3590925" y="5195888"/>
          <p14:tracePt t="48617" x="3575050" y="5195888"/>
          <p14:tracePt t="48620" x="3557588" y="5195888"/>
          <p14:tracePt t="48624" x="3532188" y="5195888"/>
          <p14:tracePt t="48628" x="3524250" y="5195888"/>
          <p14:tracePt t="48632" x="3490913" y="5203825"/>
          <p14:tracePt t="48636" x="3473450" y="5213350"/>
          <p14:tracePt t="48640" x="3465513" y="5213350"/>
          <p14:tracePt t="48644" x="3432175" y="5213350"/>
          <p14:tracePt t="48648" x="3414713" y="5221288"/>
          <p14:tracePt t="48652" x="3381375" y="5229225"/>
          <p14:tracePt t="48657" x="3365500" y="5229225"/>
          <p14:tracePt t="48660" x="3330575" y="5229225"/>
          <p14:tracePt t="48665" x="3322638" y="5229225"/>
          <p14:tracePt t="48668" x="3314700" y="5229225"/>
          <p14:tracePt t="48672" x="3281363" y="5229225"/>
          <p14:tracePt t="48676" x="3263900" y="5229225"/>
          <p14:tracePt t="48680" x="3238500" y="5229225"/>
          <p14:tracePt t="48685" x="3222625" y="5229225"/>
          <p14:tracePt t="48686" x="3197225" y="5229225"/>
          <p14:tracePt t="48690" x="3189288" y="5229225"/>
          <p14:tracePt t="48694" x="3179763" y="5229225"/>
          <p14:tracePt t="48700" x="3154363" y="5229225"/>
          <p14:tracePt t="48702" x="3146425" y="5229225"/>
          <p14:tracePt t="48706" x="3121025" y="5229225"/>
          <p14:tracePt t="48714" x="3113088" y="5229225"/>
          <p14:tracePt t="48718" x="3095625" y="5229225"/>
          <p14:tracePt t="48726" x="3087688" y="5229225"/>
          <p14:tracePt t="48735" x="3079750" y="5229225"/>
          <p14:tracePt t="49009" x="3079750" y="5237163"/>
          <p14:tracePt t="49016" x="3095625" y="5237163"/>
          <p14:tracePt t="49024" x="3105150" y="5237163"/>
          <p14:tracePt t="49029" x="3113088" y="5237163"/>
          <p14:tracePt t="49032" x="3121025" y="5237163"/>
          <p14:tracePt t="49036" x="3130550" y="5237163"/>
          <p14:tracePt t="49040" x="3138488" y="5246688"/>
          <p14:tracePt t="49045" x="3146425" y="5246688"/>
          <p14:tracePt t="49048" x="3154363" y="5246688"/>
          <p14:tracePt t="49057" x="3171825" y="5246688"/>
          <p14:tracePt t="49060" x="3179763" y="5246688"/>
          <p14:tracePt t="49069" x="3205163" y="5246688"/>
          <p14:tracePt t="49072" x="3213100" y="5246688"/>
          <p14:tracePt t="49076" x="3230563" y="5254625"/>
          <p14:tracePt t="49078" x="3238500" y="5254625"/>
          <p14:tracePt t="49082" x="3248025" y="5254625"/>
          <p14:tracePt t="49089" x="3271838" y="5254625"/>
          <p14:tracePt t="49091" x="3281363" y="5254625"/>
          <p14:tracePt t="49095" x="3306763" y="5254625"/>
          <p14:tracePt t="49098" x="3322638" y="5254625"/>
          <p14:tracePt t="49103" x="3330575" y="5254625"/>
          <p14:tracePt t="49106" x="3365500" y="5254625"/>
          <p14:tracePt t="49111" x="3381375" y="5254625"/>
          <p14:tracePt t="49114" x="3414713" y="5254625"/>
          <p14:tracePt t="49119" x="3424238" y="5254625"/>
          <p14:tracePt t="49122" x="3457575" y="5262563"/>
          <p14:tracePt t="49127" x="3482975" y="5262563"/>
          <p14:tracePt t="49131" x="3490913" y="5262563"/>
          <p14:tracePt t="49135" x="3524250" y="5262563"/>
          <p14:tracePt t="49139" x="3541713" y="5262563"/>
          <p14:tracePt t="49142" x="3565525" y="5262563"/>
          <p14:tracePt t="49147" x="3575050" y="5262563"/>
          <p14:tracePt t="49151" x="3600450" y="5272088"/>
          <p14:tracePt t="49155" x="3616325" y="5280025"/>
          <p14:tracePt t="49162" x="3641725" y="5280025"/>
          <p14:tracePt t="49167" x="3649663" y="5280025"/>
          <p14:tracePt t="49171" x="3659188" y="5280025"/>
          <p14:tracePt t="49175" x="3667125" y="5280025"/>
          <p14:tracePt t="49179" x="3675063" y="5280025"/>
          <p14:tracePt t="49183" x="3692525" y="5280025"/>
          <p14:tracePt t="49187" x="3700463" y="5280025"/>
          <p14:tracePt t="49191" x="3717925" y="5280025"/>
          <p14:tracePt t="49199" x="3733800" y="5280025"/>
          <p14:tracePt t="49203" x="3741738" y="5280025"/>
          <p14:tracePt t="49207" x="3751263" y="5280025"/>
          <p14:tracePt t="49211" x="3776663" y="5280025"/>
          <p14:tracePt t="49215" x="3784600" y="5280025"/>
          <p14:tracePt t="49219" x="3800475" y="5280025"/>
          <p14:tracePt t="49223" x="3817938" y="5280025"/>
          <p14:tracePt t="49227" x="3825875" y="5280025"/>
          <p14:tracePt t="49231" x="3851275" y="5280025"/>
          <p14:tracePt t="49235" x="3868738" y="5272088"/>
          <p14:tracePt t="49239" x="3902075" y="5262563"/>
          <p14:tracePt t="49242" x="3917950" y="5262563"/>
          <p14:tracePt t="49247" x="3952875" y="5262563"/>
          <p14:tracePt t="49251" x="3976688" y="5262563"/>
          <p14:tracePt t="49255" x="3994150" y="5262563"/>
          <p14:tracePt t="49258" x="4035425" y="5262563"/>
          <p14:tracePt t="49262" x="4052888" y="5254625"/>
          <p14:tracePt t="49267" x="4094163" y="5254625"/>
          <p14:tracePt t="49271" x="4111625" y="5254625"/>
          <p14:tracePt t="49275" x="4152900" y="5254625"/>
          <p14:tracePt t="49279" x="4170363" y="5254625"/>
          <p14:tracePt t="49280" x="4195763" y="5254625"/>
          <p14:tracePt t="49285" x="4229100" y="5254625"/>
          <p14:tracePt t="49289" x="4246563" y="5254625"/>
          <p14:tracePt t="49293" x="4270375" y="5254625"/>
          <p14:tracePt t="49296" x="4279900" y="5254625"/>
          <p14:tracePt t="49301" x="4287838" y="5254625"/>
          <p14:tracePt t="49304" x="4313238" y="5254625"/>
          <p14:tracePt t="49309" x="4321175" y="5254625"/>
          <p14:tracePt t="49312" x="4338638" y="5254625"/>
          <p14:tracePt t="49317" x="4346575" y="5254625"/>
          <p14:tracePt t="49321" x="4354513" y="5254625"/>
          <p14:tracePt t="49325" x="4364038" y="5254625"/>
          <p14:tracePt t="49332" x="4379913" y="5254625"/>
          <p14:tracePt t="49341" x="4387850" y="5254625"/>
          <p14:tracePt t="49344" x="4397375" y="5254625"/>
          <p14:tracePt t="49349" x="4405313" y="5254625"/>
          <p14:tracePt t="49352" x="4413250" y="5254625"/>
          <p14:tracePt t="49361" x="4430713" y="5254625"/>
          <p14:tracePt t="49369" x="4446588" y="5254625"/>
          <p14:tracePt t="49373" x="4456113" y="5254625"/>
          <p14:tracePt t="49376" x="4464050" y="5254625"/>
          <p14:tracePt t="49381" x="4471988" y="5254625"/>
          <p14:tracePt t="49385" x="4481513" y="5254625"/>
          <p14:tracePt t="49389" x="4505325" y="5254625"/>
          <p14:tracePt t="49392" x="4514850" y="5254625"/>
          <p14:tracePt t="49397" x="4540250" y="5254625"/>
          <p14:tracePt t="49401" x="4548188" y="5254625"/>
          <p14:tracePt t="49404" x="4556125" y="5254625"/>
          <p14:tracePt t="49409" x="4581525" y="5254625"/>
          <p14:tracePt t="49413" x="4589463" y="5254625"/>
          <p14:tracePt t="49417" x="4614863" y="5254625"/>
          <p14:tracePt t="49420" x="4632325" y="5254625"/>
          <p14:tracePt t="49424" x="4640263" y="5254625"/>
          <p14:tracePt t="49429" x="4665663" y="5254625"/>
          <p14:tracePt t="49432" x="4673600" y="5254625"/>
          <p14:tracePt t="49437" x="4699000" y="5254625"/>
          <p14:tracePt t="49440" x="4716463" y="5254625"/>
          <p14:tracePt t="49444" x="4732338" y="5254625"/>
          <p14:tracePt t="49448" x="4749800" y="5254625"/>
          <p14:tracePt t="49453" x="4757738" y="5254625"/>
          <p14:tracePt t="49456" x="4775200" y="5254625"/>
          <p14:tracePt t="49460" x="4783138" y="5254625"/>
          <p14:tracePt t="49465" x="4799013" y="5254625"/>
          <p14:tracePt t="49468" x="4808538" y="5254625"/>
          <p14:tracePt t="49470" x="4816475" y="5254625"/>
          <p14:tracePt t="49474" x="4824413" y="5254625"/>
          <p14:tracePt t="49482" x="4841875" y="5254625"/>
          <p14:tracePt t="49490" x="4849813" y="5254625"/>
          <p14:tracePt t="49495" x="4857750" y="5254625"/>
          <p14:tracePt t="49502" x="4867275" y="5254625"/>
          <p14:tracePt t="49507" x="4875213" y="5254625"/>
          <p14:tracePt t="49519" x="4883150" y="5254625"/>
          <p14:tracePt t="49535" x="4892675" y="5254625"/>
          <p14:tracePt t="49559" x="4900613" y="5254625"/>
          <p14:tracePt t="49571" x="4908550" y="5254625"/>
          <p14:tracePt t="49595" x="4916488" y="5254625"/>
          <p14:tracePt t="49615" x="4926013" y="5254625"/>
          <p14:tracePt t="49745" x="4926013" y="5262563"/>
          <p14:tracePt t="49757" x="4908550" y="5262563"/>
          <p14:tracePt t="49761" x="4900613" y="5262563"/>
          <p14:tracePt t="49764" x="4892675" y="5272088"/>
          <p14:tracePt t="49769" x="4883150" y="5272088"/>
          <p14:tracePt t="49772" x="4867275" y="5280025"/>
          <p14:tracePt t="49777" x="4857750" y="5280025"/>
          <p14:tracePt t="49781" x="4849813" y="5280025"/>
          <p14:tracePt t="49785" x="4841875" y="5280025"/>
          <p14:tracePt t="49789" x="4824413" y="5280025"/>
          <p14:tracePt t="49793" x="4808538" y="5287963"/>
          <p14:tracePt t="49797" x="4799013" y="5287963"/>
          <p14:tracePt t="49801" x="4783138" y="5295900"/>
          <p14:tracePt t="49805" x="4775200" y="5295900"/>
          <p14:tracePt t="49818" x="4724400" y="5305425"/>
          <p14:tracePt t="49821" x="4699000" y="5313363"/>
          <p14:tracePt t="49825" x="4691063" y="5313363"/>
          <p14:tracePt t="49829" x="4665663" y="5321300"/>
          <p14:tracePt t="49833" x="4648200" y="5321300"/>
          <p14:tracePt t="49837" x="4640263" y="5321300"/>
          <p14:tracePt t="49841" x="4598988" y="5330825"/>
          <p14:tracePt t="49845" x="4581525" y="5330825"/>
          <p14:tracePt t="49848" x="4556125" y="5338763"/>
          <p14:tracePt t="49853" x="4548188" y="5338763"/>
          <p14:tracePt t="49857" x="4514850" y="5338763"/>
          <p14:tracePt t="49861" x="4497388" y="5346700"/>
          <p14:tracePt t="49863" x="4481513" y="5346700"/>
          <p14:tracePt t="49867" x="4456113" y="5346700"/>
          <p14:tracePt t="49871" x="4438650" y="5346700"/>
          <p14:tracePt t="49875" x="4405313" y="5346700"/>
          <p14:tracePt t="49879" x="4397375" y="5346700"/>
          <p14:tracePt t="49883" x="4379913" y="5356225"/>
          <p14:tracePt t="49887" x="4346575" y="5356225"/>
          <p14:tracePt t="49891" x="4329113" y="5356225"/>
          <p14:tracePt t="49895" x="4305300" y="5364163"/>
          <p14:tracePt t="49899" x="4287838" y="5364163"/>
          <p14:tracePt t="49903" x="4254500" y="5372100"/>
          <p14:tracePt t="49907" x="4246563" y="5372100"/>
          <p14:tracePt t="49911" x="4237038" y="5372100"/>
          <p14:tracePt t="49915" x="4195763" y="5380038"/>
          <p14:tracePt t="49919" x="4187825" y="5380038"/>
          <p14:tracePt t="49923" x="4162425" y="5380038"/>
          <p14:tracePt t="49927" x="4144963" y="5380038"/>
          <p14:tracePt t="49931" x="4137025" y="5380038"/>
          <p14:tracePt t="49935" x="4111625" y="5380038"/>
          <p14:tracePt t="49939" x="4094163" y="5380038"/>
          <p14:tracePt t="49943" x="4070350" y="5389563"/>
          <p14:tracePt t="49946" x="4060825" y="5389563"/>
          <p14:tracePt t="49951" x="4035425" y="5389563"/>
          <p14:tracePt t="49955" x="4027488" y="5389563"/>
          <p14:tracePt t="49959" x="4011613" y="5389563"/>
          <p14:tracePt t="49963" x="3994150" y="5397500"/>
          <p14:tracePt t="49967" x="3986213" y="5397500"/>
          <p14:tracePt t="49971" x="3960813" y="5397500"/>
          <p14:tracePt t="49975" x="3952875" y="5397500"/>
          <p14:tracePt t="49978" x="3943350" y="5397500"/>
          <p14:tracePt t="49984" x="3927475" y="5397500"/>
          <p14:tracePt t="49991" x="3910013" y="5397500"/>
          <p14:tracePt t="49995" x="3894138" y="5397500"/>
          <p14:tracePt t="49999" x="3884613" y="5397500"/>
          <p14:tracePt t="50007" x="3876675" y="5397500"/>
          <p14:tracePt t="50011" x="3859213" y="5397500"/>
          <p14:tracePt t="50019" x="3843338" y="5397500"/>
          <p14:tracePt t="50027" x="3835400" y="5397500"/>
          <p14:tracePt t="50031" x="3825875" y="5397500"/>
          <p14:tracePt t="50035" x="3817938" y="5397500"/>
          <p14:tracePt t="50039" x="3810000" y="5397500"/>
          <p14:tracePt t="50047" x="3792538" y="5397500"/>
          <p14:tracePt t="50051" x="3776663" y="5397500"/>
          <p14:tracePt t="50057" x="3759200" y="5389563"/>
          <p14:tracePt t="50061" x="3751263" y="5389563"/>
          <p14:tracePt t="50065" x="3725863" y="5389563"/>
          <p14:tracePt t="50069" x="3717925" y="5389563"/>
          <p14:tracePt t="50073" x="3700463" y="5380038"/>
          <p14:tracePt t="50077" x="3692525" y="5372100"/>
          <p14:tracePt t="50081" x="3675063" y="5372100"/>
          <p14:tracePt t="50085" x="3649663" y="5372100"/>
          <p14:tracePt t="50089" x="3641725" y="5364163"/>
          <p14:tracePt t="50093" x="3616325" y="5364163"/>
          <p14:tracePt t="50097" x="3608388" y="5364163"/>
          <p14:tracePt t="50101" x="3575050" y="5346700"/>
          <p14:tracePt t="50105" x="3565525" y="5346700"/>
          <p14:tracePt t="50109" x="3557588" y="5346700"/>
          <p14:tracePt t="50113" x="3532188" y="5346700"/>
          <p14:tracePt t="50117" x="3524250" y="5346700"/>
          <p14:tracePt t="50121" x="3490913" y="5338763"/>
          <p14:tracePt t="50129" x="3482975" y="5338763"/>
          <p14:tracePt t="50133" x="3465513" y="5338763"/>
          <p14:tracePt t="50137" x="3457575" y="5338763"/>
          <p14:tracePt t="50141" x="3448050" y="5338763"/>
          <p14:tracePt t="50145" x="3440113" y="5338763"/>
          <p14:tracePt t="50149" x="3432175" y="5330825"/>
          <p14:tracePt t="50153" x="3424238" y="5330825"/>
          <p14:tracePt t="50161" x="3414713" y="5330825"/>
          <p14:tracePt t="50181" x="3406775" y="5330825"/>
          <p14:tracePt t="50197" x="3398838" y="5330825"/>
          <p14:tracePt t="50201" x="3389313" y="5330825"/>
          <p14:tracePt t="50221" x="3381375" y="5330825"/>
          <p14:tracePt t="50225" x="3373438" y="5330825"/>
          <p14:tracePt t="50237" x="3365500" y="5330825"/>
          <p14:tracePt t="50241" x="3355975" y="5330825"/>
          <p14:tracePt t="50249" x="3348038" y="5330825"/>
          <p14:tracePt t="50255" x="3340100" y="5330825"/>
          <p14:tracePt t="50263" x="3330575" y="5330825"/>
          <p14:tracePt t="50267" x="3322638" y="5330825"/>
          <p14:tracePt t="50275" x="3314700" y="5330825"/>
          <p14:tracePt t="50283" x="3306763" y="5330825"/>
          <p14:tracePt t="50287" x="3281363" y="5330825"/>
          <p14:tracePt t="50291" x="3263900" y="5330825"/>
          <p14:tracePt t="50295" x="3255963" y="5330825"/>
          <p14:tracePt t="50303" x="3238500" y="5330825"/>
          <p14:tracePt t="50307" x="3230563" y="5321300"/>
          <p14:tracePt t="50311" x="3222625" y="5321300"/>
          <p14:tracePt t="50315" x="3213100" y="5321300"/>
          <p14:tracePt t="50319" x="3205163" y="5321300"/>
          <p14:tracePt t="50327" x="3197225" y="5313363"/>
          <p14:tracePt t="50335" x="3189288" y="5313363"/>
          <p14:tracePt t="50343" x="3179763" y="5313363"/>
          <p14:tracePt t="50525" x="3189288" y="5313363"/>
          <p14:tracePt t="50533" x="3197225" y="5305425"/>
          <p14:tracePt t="50537" x="3205163" y="5295900"/>
          <p14:tracePt t="50541" x="3230563" y="5295900"/>
          <p14:tracePt t="50549" x="3255963" y="5295900"/>
          <p14:tracePt t="50553" x="3263900" y="5287963"/>
          <p14:tracePt t="50557" x="3289300" y="5280025"/>
          <p14:tracePt t="50561" x="3297238" y="5280025"/>
          <p14:tracePt t="50565" x="3306763" y="5280025"/>
          <p14:tracePt t="50569" x="3340100" y="5280025"/>
          <p14:tracePt t="50573" x="3355975" y="5280025"/>
          <p14:tracePt t="50577" x="3424238" y="5272088"/>
          <p14:tracePt t="50581" x="3448050" y="5272088"/>
          <p14:tracePt t="50585" x="3498850" y="5272088"/>
          <p14:tracePt t="50589" x="3516313" y="5272088"/>
          <p14:tracePt t="50593" x="3582988" y="5272088"/>
          <p14:tracePt t="50597" x="3608388" y="5272088"/>
          <p14:tracePt t="50601" x="3633788" y="5272088"/>
          <p14:tracePt t="50605" x="3692525" y="5272088"/>
          <p14:tracePt t="50609" x="3725863" y="5272088"/>
          <p14:tracePt t="50613" x="3792538" y="5272088"/>
          <p14:tracePt t="50617" x="3817938" y="5272088"/>
          <p14:tracePt t="50621" x="3884613" y="5272088"/>
          <p14:tracePt t="50625" x="3910013" y="5272088"/>
          <p14:tracePt t="50629" x="3968750" y="5272088"/>
          <p14:tracePt t="50633" x="3994150" y="5272088"/>
          <p14:tracePt t="50637" x="4019550" y="5272088"/>
          <p14:tracePt t="50641" x="4078288" y="5272088"/>
          <p14:tracePt t="50645" x="4094163" y="5272088"/>
          <p14:tracePt t="50647" x="4144963" y="5272088"/>
          <p14:tracePt t="50651" x="4162425" y="5272088"/>
          <p14:tracePt t="50655" x="4211638" y="5272088"/>
          <p14:tracePt t="50659" x="4229100" y="5272088"/>
          <p14:tracePt t="50663" x="4270375" y="5272088"/>
          <p14:tracePt t="50667" x="4287838" y="5272088"/>
          <p14:tracePt t="50671" x="4313238" y="5272088"/>
          <p14:tracePt t="50675" x="4354513" y="5272088"/>
          <p14:tracePt t="50679" x="4371975" y="5272088"/>
          <p14:tracePt t="50683" x="4413250" y="5272088"/>
          <p14:tracePt t="50687" x="4422775" y="5272088"/>
          <p14:tracePt t="50691" x="4464050" y="5272088"/>
          <p14:tracePt t="50695" x="4489450" y="5272088"/>
          <p14:tracePt t="50699" x="4530725" y="5272088"/>
          <p14:tracePt t="50703" x="4540250" y="5272088"/>
          <p14:tracePt t="50707" x="4581525" y="5272088"/>
          <p14:tracePt t="50711" x="4598988" y="5272088"/>
          <p14:tracePt t="50715" x="4606925" y="5272088"/>
          <p14:tracePt t="50719" x="4657725" y="5280025"/>
          <p14:tracePt t="50723" x="4673600" y="5280025"/>
          <p14:tracePt t="50727" x="4706938" y="5280025"/>
          <p14:tracePt t="50731" x="4724400" y="5287963"/>
          <p14:tracePt t="50735" x="4757738" y="5287963"/>
          <p14:tracePt t="50739" x="4775200" y="5287963"/>
          <p14:tracePt t="50743" x="4808538" y="5295900"/>
          <p14:tracePt t="50747" x="4824413" y="5295900"/>
          <p14:tracePt t="50751" x="4833938" y="5295900"/>
          <p14:tracePt t="50755" x="4875213" y="5305425"/>
          <p14:tracePt t="50759" x="4883150" y="5305425"/>
          <p14:tracePt t="50763" x="4916488" y="5305425"/>
          <p14:tracePt t="50766" x="4933950" y="5305425"/>
          <p14:tracePt t="50771" x="4959350" y="5305425"/>
          <p14:tracePt t="50775" x="4967288" y="5305425"/>
          <p14:tracePt t="50779" x="4992688" y="5305425"/>
          <p14:tracePt t="50783" x="5010150" y="5305425"/>
          <p14:tracePt t="50787" x="5018088" y="5305425"/>
          <p14:tracePt t="50791" x="5033963" y="5313363"/>
          <p14:tracePt t="50795" x="5043488" y="5313363"/>
          <p14:tracePt t="50799" x="5068888" y="5313363"/>
          <p14:tracePt t="50807" x="5076825" y="5313363"/>
          <p14:tracePt t="50811" x="5084763" y="5313363"/>
          <p14:tracePt t="50815" x="5092700" y="5313363"/>
          <p14:tracePt t="50819" x="5102225" y="5313363"/>
          <p14:tracePt t="50827" x="5110163" y="5313363"/>
          <p14:tracePt t="50831" x="5118100" y="5321300"/>
          <p14:tracePt t="50835" x="5127625" y="5321300"/>
          <p14:tracePt t="50839" x="5135563" y="5321300"/>
          <p14:tracePt t="50845" x="5143500" y="5321300"/>
          <p14:tracePt t="51103" x="5143500" y="5330825"/>
          <p14:tracePt t="51151" x="5135563" y="5330825"/>
          <p14:tracePt t="51175" x="5135563" y="5338763"/>
          <p14:tracePt t="51265" x="5143500" y="5338763"/>
          <p14:tracePt t="51269" x="5151438" y="5338763"/>
          <p14:tracePt t="51273" x="5176838" y="5338763"/>
          <p14:tracePt t="51277" x="5194300" y="5338763"/>
          <p14:tracePt t="51281" x="5235575" y="5338763"/>
          <p14:tracePt t="51285" x="5245100" y="5330825"/>
          <p14:tracePt t="51289" x="5286375" y="5330825"/>
          <p14:tracePt t="51293" x="5294313" y="5330825"/>
          <p14:tracePt t="51297" x="5337175" y="5330825"/>
          <p14:tracePt t="51301" x="5362575" y="5330825"/>
          <p14:tracePt t="51305" x="5403850" y="5330825"/>
          <p14:tracePt t="51309" x="5421313" y="5330825"/>
          <p14:tracePt t="51313" x="5437188" y="5330825"/>
          <p14:tracePt t="51317" x="5470525" y="5330825"/>
          <p14:tracePt t="51321" x="5487988" y="5330825"/>
          <p14:tracePt t="51325" x="5513388" y="5330825"/>
          <p14:tracePt t="51329" x="5529263" y="5330825"/>
          <p14:tracePt t="51333" x="5554663" y="5330825"/>
          <p14:tracePt t="51337" x="5562600" y="5330825"/>
          <p14:tracePt t="51341" x="5597525" y="5330825"/>
          <p14:tracePt t="51345" x="5605463" y="5330825"/>
          <p14:tracePt t="51349" x="5613400" y="5330825"/>
          <p14:tracePt t="51353" x="5630863" y="5330825"/>
          <p14:tracePt t="51357" x="5638800" y="5330825"/>
          <p14:tracePt t="51361" x="5646738" y="5330825"/>
          <p14:tracePt t="51365" x="5656263" y="5330825"/>
          <p14:tracePt t="51369" x="5664200" y="5330825"/>
          <p14:tracePt t="51377" x="5672138" y="5330825"/>
          <p14:tracePt t="51381" x="5680075" y="5330825"/>
          <p14:tracePt t="51385" x="5689600" y="5330825"/>
          <p14:tracePt t="51397" x="5697538" y="5330825"/>
          <p14:tracePt t="51443" x="5705475" y="5321300"/>
          <p14:tracePt t="51463" x="5715000" y="5321300"/>
          <p14:tracePt t="51603" x="5722938" y="5321300"/>
          <p14:tracePt t="51615" x="5730875" y="5321300"/>
          <p14:tracePt t="51625" x="5738813" y="5313363"/>
          <p14:tracePt t="51629" x="5748338" y="5313363"/>
          <p14:tracePt t="51637" x="5764213" y="5313363"/>
          <p14:tracePt t="51649" x="5807075" y="5305425"/>
          <p14:tracePt t="51657" x="5822950" y="5305425"/>
          <p14:tracePt t="51661" x="5832475" y="5305425"/>
          <p14:tracePt t="51665" x="5840413" y="5305425"/>
          <p14:tracePt t="51669" x="5848350" y="5305425"/>
          <p14:tracePt t="51673" x="5865813" y="5305425"/>
          <p14:tracePt t="51677" x="5881688" y="5305425"/>
          <p14:tracePt t="51685" x="5899150" y="5305425"/>
          <p14:tracePt t="51689" x="5907088" y="5305425"/>
          <p14:tracePt t="51693" x="5915025" y="5305425"/>
          <p14:tracePt t="51700" x="5924550" y="5305425"/>
          <p14:tracePt t="51701" x="5932488" y="5305425"/>
          <p14:tracePt t="51705" x="5957888" y="5305425"/>
          <p14:tracePt t="51709" x="5973763" y="5305425"/>
          <p14:tracePt t="51713" x="5999163" y="5305425"/>
          <p14:tracePt t="51717" x="6008688" y="5305425"/>
          <p14:tracePt t="51721" x="6032500" y="5305425"/>
          <p14:tracePt t="51725" x="6042025" y="5305425"/>
          <p14:tracePt t="51729" x="6057900" y="5305425"/>
          <p14:tracePt t="51733" x="6091238" y="5305425"/>
          <p14:tracePt t="51737" x="6100763" y="5305425"/>
          <p14:tracePt t="51741" x="6134100" y="5305425"/>
          <p14:tracePt t="51745" x="6142038" y="5305425"/>
          <p14:tracePt t="51749" x="6159500" y="5305425"/>
          <p14:tracePt t="51753" x="6192838" y="5305425"/>
          <p14:tracePt t="51757" x="6208713" y="5305425"/>
          <p14:tracePt t="51761" x="6242050" y="5305425"/>
          <p14:tracePt t="51765" x="6259513" y="5305425"/>
          <p14:tracePt t="51769" x="6292850" y="5305425"/>
          <p14:tracePt t="51773" x="6300788" y="5305425"/>
          <p14:tracePt t="51777" x="6318250" y="5305425"/>
          <p14:tracePt t="51781" x="6351588" y="5305425"/>
          <p14:tracePt t="51785" x="6359525" y="5305425"/>
          <p14:tracePt t="51789" x="6394450" y="5305425"/>
          <p14:tracePt t="51793" x="6410325" y="5305425"/>
          <p14:tracePt t="51797" x="6418263" y="5305425"/>
          <p14:tracePt t="51801" x="6443663" y="5305425"/>
          <p14:tracePt t="51805" x="6453188" y="5305425"/>
          <p14:tracePt t="51809" x="6469063" y="5305425"/>
          <p14:tracePt t="51813" x="6486525" y="5305425"/>
          <p14:tracePt t="51817" x="6502400" y="5305425"/>
          <p14:tracePt t="51821" x="6502400" y="5313363"/>
          <p14:tracePt t="51823" x="6511925" y="5313363"/>
          <p14:tracePt t="51827" x="6519863" y="5313363"/>
          <p14:tracePt t="51831" x="6527800" y="5313363"/>
          <p14:tracePt t="51835" x="6545263" y="5313363"/>
          <p14:tracePt t="51843" x="6553200" y="5313363"/>
          <p14:tracePt t="51847" x="6561138" y="5313363"/>
          <p14:tracePt t="51855" x="6570663" y="5313363"/>
          <p14:tracePt t="51863" x="6578600" y="5313363"/>
          <p14:tracePt t="51875" x="6594475" y="5313363"/>
          <p14:tracePt t="51887" x="6604000" y="5313363"/>
          <p14:tracePt t="51899" x="6611938" y="5313363"/>
          <p14:tracePt t="51915" x="6619875" y="5313363"/>
          <p14:tracePt t="51939" x="6629400" y="5313363"/>
          <p14:tracePt t="52165" x="6611938" y="5321300"/>
          <p14:tracePt t="52169" x="6604000" y="5321300"/>
          <p14:tracePt t="52177" x="6594475" y="5321300"/>
          <p14:tracePt t="52181" x="6594475" y="5330825"/>
          <p14:tracePt t="52197" x="6586538" y="5330825"/>
          <p14:tracePt t="52275" x="6578600" y="5330825"/>
          <p14:tracePt t="52311" x="6570663" y="5330825"/>
          <p14:tracePt t="52323" x="6561138" y="5330825"/>
          <p14:tracePt t="52335" x="6553200" y="5330825"/>
          <p14:tracePt t="52347" x="6545263" y="5330825"/>
          <p14:tracePt t="52359" x="6535738" y="5338763"/>
          <p14:tracePt t="52363" x="6527800" y="5338763"/>
          <p14:tracePt t="52375" x="6519863" y="5338763"/>
          <p14:tracePt t="52387" x="6511925" y="5338763"/>
          <p14:tracePt t="52425" x="6502400" y="5338763"/>
          <p14:tracePt t="53061" x="6502400" y="5330825"/>
          <p14:tracePt t="53069" x="6502400" y="5321300"/>
          <p14:tracePt t="53073" x="6511925" y="5313363"/>
          <p14:tracePt t="53077" x="6511925" y="5305425"/>
          <p14:tracePt t="53089" x="6519863" y="5295900"/>
          <p14:tracePt t="53093" x="6527800" y="5287963"/>
          <p14:tracePt t="53101" x="6527800" y="5272088"/>
          <p14:tracePt t="53105" x="6535738" y="5262563"/>
          <p14:tracePt t="53109" x="6535738" y="5254625"/>
          <p14:tracePt t="53113" x="6535738" y="5237163"/>
          <p14:tracePt t="53117" x="6545263" y="5221288"/>
          <p14:tracePt t="53121" x="6545263" y="5213350"/>
          <p14:tracePt t="53125" x="6545263" y="5195888"/>
          <p14:tracePt t="53129" x="6553200" y="5187950"/>
          <p14:tracePt t="53133" x="6561138" y="5170488"/>
          <p14:tracePt t="53137" x="6561138" y="5162550"/>
          <p14:tracePt t="53141" x="6578600" y="5145088"/>
          <p14:tracePt t="53145" x="6578600" y="5137150"/>
          <p14:tracePt t="53149" x="6578600" y="5129213"/>
          <p14:tracePt t="53153" x="6578600" y="5111750"/>
          <p14:tracePt t="53157" x="6578600" y="5103813"/>
          <p14:tracePt t="53161" x="6586538" y="5095875"/>
          <p14:tracePt t="53165" x="6586538" y="5086350"/>
          <p14:tracePt t="53169" x="6594475" y="5078413"/>
          <p14:tracePt t="53173" x="6594475" y="5060950"/>
          <p14:tracePt t="53177" x="6594475" y="5053013"/>
          <p14:tracePt t="53181" x="6604000" y="5045075"/>
          <p14:tracePt t="53185" x="6604000" y="5037138"/>
          <p14:tracePt t="53189" x="6604000" y="5019675"/>
          <p14:tracePt t="53193" x="6611938" y="5011738"/>
          <p14:tracePt t="53195" x="6611938" y="5002213"/>
          <p14:tracePt t="53199" x="6611938" y="4986338"/>
          <p14:tracePt t="53203" x="6611938" y="4978400"/>
          <p14:tracePt t="53207" x="6611938" y="4960938"/>
          <p14:tracePt t="53211" x="6629400" y="4953000"/>
          <p14:tracePt t="53215" x="6629400" y="4935538"/>
          <p14:tracePt t="53219" x="6637338" y="4927600"/>
          <p14:tracePt t="53223" x="6637338" y="4919663"/>
          <p14:tracePt t="53227" x="6645275" y="4910138"/>
          <p14:tracePt t="53231" x="6645275" y="4902200"/>
          <p14:tracePt t="53235" x="6645275" y="4894263"/>
          <p14:tracePt t="53243" x="6645275" y="4884738"/>
          <p14:tracePt t="53247" x="6645275" y="4876800"/>
          <p14:tracePt t="53259" x="6645275" y="4868863"/>
          <p14:tracePt t="53311" x="6637338" y="4868863"/>
          <p14:tracePt t="53315" x="6629400" y="4868863"/>
          <p14:tracePt t="53319" x="6611938" y="4868863"/>
          <p14:tracePt t="53323" x="6594475" y="4868863"/>
          <p14:tracePt t="53327" x="6586538" y="4868863"/>
          <p14:tracePt t="53331" x="6570663" y="4876800"/>
          <p14:tracePt t="53335" x="6553200" y="4876800"/>
          <p14:tracePt t="53339" x="6535738" y="4884738"/>
          <p14:tracePt t="53343" x="6502400" y="4884738"/>
          <p14:tracePt t="53347" x="6477000" y="4884738"/>
          <p14:tracePt t="53351" x="6461125" y="4894263"/>
          <p14:tracePt t="53355" x="6435725" y="4902200"/>
          <p14:tracePt t="53359" x="6410325" y="4910138"/>
          <p14:tracePt t="53363" x="6376988" y="4910138"/>
          <p14:tracePt t="53367" x="6359525" y="4910138"/>
          <p14:tracePt t="53371" x="6343650" y="4910138"/>
          <p14:tracePt t="53375" x="6318250" y="4919663"/>
          <p14:tracePt t="53379" x="6292850" y="4919663"/>
          <p14:tracePt t="53384" x="6276975" y="4919663"/>
          <p14:tracePt t="53387" x="6267450" y="4927600"/>
          <p14:tracePt t="53389" x="6251575" y="4927600"/>
          <p14:tracePt t="53393" x="6242050" y="4927600"/>
          <p14:tracePt t="53397" x="6234113" y="4927600"/>
          <p14:tracePt t="53401" x="6226175" y="4927600"/>
          <p14:tracePt t="53407" x="6218238" y="4927600"/>
          <p14:tracePt t="53413" x="6208713" y="4927600"/>
          <p14:tracePt t="53429" x="6200775" y="4927600"/>
          <p14:tracePt t="53433" x="6192838" y="4927600"/>
          <p14:tracePt t="53441" x="6183313" y="4927600"/>
          <p14:tracePt t="53449" x="6175375" y="4927600"/>
          <p14:tracePt t="53453" x="6167438" y="4927600"/>
          <p14:tracePt t="53457" x="6149975" y="4927600"/>
          <p14:tracePt t="53461" x="6124575" y="4927600"/>
          <p14:tracePt t="53465" x="6116638" y="4935538"/>
          <p14:tracePt t="53469" x="6108700" y="4935538"/>
          <p14:tracePt t="53473" x="6091238" y="4935538"/>
          <p14:tracePt t="53477" x="6075363" y="4935538"/>
          <p14:tracePt t="53481" x="6042025" y="4935538"/>
          <p14:tracePt t="53485" x="6024563" y="4935538"/>
          <p14:tracePt t="53489" x="5991225" y="4935538"/>
          <p14:tracePt t="53493" x="5973763" y="4935538"/>
          <p14:tracePt t="53497" x="5957888" y="4935538"/>
          <p14:tracePt t="53501" x="5915025" y="4935538"/>
          <p14:tracePt t="53505" x="5899150" y="4935538"/>
          <p14:tracePt t="53509" x="5865813" y="4935538"/>
          <p14:tracePt t="53513" x="5840413" y="4935538"/>
          <p14:tracePt t="53517" x="5807075" y="4927600"/>
          <p14:tracePt t="53521" x="5797550" y="4927600"/>
          <p14:tracePt t="53525" x="5773738" y="4927600"/>
          <p14:tracePt t="53529" x="5764213" y="4927600"/>
          <p14:tracePt t="53534" x="5756275" y="4927600"/>
          <p14:tracePt t="53537" x="5730875" y="4927600"/>
          <p14:tracePt t="53545" x="5722938" y="4927600"/>
          <p14:tracePt t="53549" x="5715000" y="4927600"/>
          <p14:tracePt t="53553" x="5705475" y="4927600"/>
          <p14:tracePt t="53562" x="5697538" y="4927600"/>
          <p14:tracePt t="53663" x="5715000" y="4927600"/>
          <p14:tracePt t="53667" x="5730875" y="4919663"/>
          <p14:tracePt t="53671" x="5738813" y="4919663"/>
          <p14:tracePt t="53675" x="5756275" y="4910138"/>
          <p14:tracePt t="53684" x="5789613" y="4910138"/>
          <p14:tracePt t="53687" x="5797550" y="4910138"/>
          <p14:tracePt t="53691" x="5807075" y="4910138"/>
          <p14:tracePt t="53695" x="5856288" y="4910138"/>
          <p14:tracePt t="53699" x="5865813" y="4910138"/>
          <p14:tracePt t="53703" x="5907088" y="4910138"/>
          <p14:tracePt t="53707" x="5932488" y="4910138"/>
          <p14:tracePt t="53711" x="5973763" y="4910138"/>
          <p14:tracePt t="53715" x="5999163" y="4910138"/>
          <p14:tracePt t="53719" x="6042025" y="4910138"/>
          <p14:tracePt t="53723" x="6067425" y="4910138"/>
          <p14:tracePt t="53727" x="6083300" y="4910138"/>
          <p14:tracePt t="53731" x="6124575" y="4910138"/>
          <p14:tracePt t="53735" x="6149975" y="4910138"/>
          <p14:tracePt t="53739" x="6192838" y="4910138"/>
          <p14:tracePt t="53743" x="6208713" y="4910138"/>
          <p14:tracePt t="53747" x="6251575" y="4910138"/>
          <p14:tracePt t="53751" x="6267450" y="4910138"/>
          <p14:tracePt t="53755" x="6310313" y="4910138"/>
          <p14:tracePt t="53759" x="6318250" y="4910138"/>
          <p14:tracePt t="53763" x="6326188" y="4910138"/>
          <p14:tracePt t="53767" x="6359525" y="4910138"/>
          <p14:tracePt t="53771" x="6376988" y="4910138"/>
          <p14:tracePt t="53775" x="6402388" y="4910138"/>
          <p14:tracePt t="53779" x="6418263" y="4910138"/>
          <p14:tracePt t="53781" x="6443663" y="4910138"/>
          <p14:tracePt t="53787" x="6453188" y="4910138"/>
          <p14:tracePt t="53789" x="6477000" y="4910138"/>
          <p14:tracePt t="53793" x="6486525" y="4910138"/>
          <p14:tracePt t="53797" x="6494463" y="4910138"/>
          <p14:tracePt t="53805" x="6502400" y="4910138"/>
          <p14:tracePt t="53809" x="6511925" y="4910138"/>
          <p14:tracePt t="53813" x="6519863" y="4910138"/>
          <p14:tracePt t="53817" x="6535738" y="4910138"/>
          <p14:tracePt t="53825" x="6545263" y="4910138"/>
          <p14:tracePt t="53837" x="6553200" y="4910138"/>
          <p14:tracePt t="53845" x="6561138" y="4910138"/>
          <p14:tracePt t="53853" x="6570663" y="4910138"/>
          <p14:tracePt t="53877" x="6578600" y="4910138"/>
          <p14:tracePt t="53979" x="6586538" y="4910138"/>
          <p14:tracePt t="54015" x="6594475" y="4910138"/>
          <p14:tracePt t="54027" x="6604000" y="4910138"/>
          <p14:tracePt t="54047" x="6611938" y="4910138"/>
          <p14:tracePt t="54059" x="6619875" y="4910138"/>
          <p14:tracePt t="54099" x="6629400" y="4910138"/>
          <p14:tracePt t="54103" x="6637338" y="4910138"/>
          <p14:tracePt t="54123" x="6670675" y="4910138"/>
          <p14:tracePt t="54131" x="6678613" y="4910138"/>
          <p14:tracePt t="54151" x="6688138" y="4910138"/>
          <p14:tracePt t="54447" x="6696075" y="4910138"/>
          <p14:tracePt t="54459" x="6704013" y="4910138"/>
          <p14:tracePt t="54479" x="6711950" y="4910138"/>
          <p14:tracePt t="54491" x="6721475" y="4910138"/>
          <p14:tracePt t="54495" x="6729413" y="4910138"/>
          <p14:tracePt t="54511" x="6737350" y="4910138"/>
          <p14:tracePt t="54531" x="6746875" y="4910138"/>
          <p14:tracePt t="54565" x="6754813" y="4910138"/>
          <p14:tracePt t="54733" x="6746875" y="4910138"/>
          <p14:tracePt t="54745" x="6737350" y="4910138"/>
          <p14:tracePt t="54757" x="6729413" y="4910138"/>
          <p14:tracePt t="54759" x="6721475" y="4919663"/>
          <p14:tracePt t="54771" x="6711950" y="4919663"/>
          <p14:tracePt t="54783" x="6704013" y="4927600"/>
          <p14:tracePt t="54791" x="6688138" y="4935538"/>
          <p14:tracePt t="54803" x="6678613" y="4935538"/>
          <p14:tracePt t="54811" x="6662738" y="4935538"/>
          <p14:tracePt t="54815" x="6662738" y="4943475"/>
          <p14:tracePt t="54823" x="6653213" y="4943475"/>
          <p14:tracePt t="54831" x="6637338" y="4943475"/>
          <p14:tracePt t="54839" x="6629400" y="4953000"/>
          <p14:tracePt t="54843" x="6611938" y="4953000"/>
          <p14:tracePt t="54851" x="6570663" y="4960938"/>
          <p14:tracePt t="54855" x="6545263" y="4960938"/>
          <p14:tracePt t="54859" x="6535738" y="4960938"/>
          <p14:tracePt t="54863" x="6511925" y="4968875"/>
          <p14:tracePt t="54867" x="6502400" y="4968875"/>
          <p14:tracePt t="54871" x="6461125" y="4968875"/>
          <p14:tracePt t="54875" x="6443663" y="4968875"/>
          <p14:tracePt t="54879" x="6402388" y="4968875"/>
          <p14:tracePt t="54883" x="6394450" y="4968875"/>
          <p14:tracePt t="54887" x="6376988" y="4968875"/>
          <p14:tracePt t="54891" x="6335713" y="4968875"/>
          <p14:tracePt t="54895" x="6318250" y="4968875"/>
          <p14:tracePt t="54899" x="6284913" y="4968875"/>
          <p14:tracePt t="54903" x="6259513" y="4968875"/>
          <p14:tracePt t="54907" x="6218238" y="4968875"/>
          <p14:tracePt t="54911" x="6200775" y="4968875"/>
          <p14:tracePt t="54915" x="6167438" y="4968875"/>
          <p14:tracePt t="54919" x="6149975" y="4968875"/>
          <p14:tracePt t="54923" x="6142038" y="4968875"/>
          <p14:tracePt t="54927" x="6108700" y="4968875"/>
          <p14:tracePt t="54931" x="6091238" y="4968875"/>
          <p14:tracePt t="54935" x="6067425" y="4968875"/>
          <p14:tracePt t="54939" x="6049963" y="4968875"/>
          <p14:tracePt t="54943" x="6024563" y="4968875"/>
          <p14:tracePt t="54947" x="6008688" y="4968875"/>
          <p14:tracePt t="54951" x="5983288" y="4968875"/>
          <p14:tracePt t="54955" x="5973763" y="4968875"/>
          <p14:tracePt t="54957" x="5965825" y="4968875"/>
          <p14:tracePt t="54961" x="5940425" y="4968875"/>
          <p14:tracePt t="54965" x="5932488" y="4968875"/>
          <p14:tracePt t="54969" x="5915025" y="4968875"/>
          <p14:tracePt t="54977" x="5899150" y="4968875"/>
          <p14:tracePt t="54981" x="5891213" y="4968875"/>
          <p14:tracePt t="54989" x="5873750" y="4968875"/>
          <p14:tracePt t="54993" x="5865813" y="4968875"/>
          <p14:tracePt t="54997" x="5856288" y="4968875"/>
          <p14:tracePt t="55001" x="5848350" y="4968875"/>
          <p14:tracePt t="55005" x="5840413" y="4968875"/>
          <p14:tracePt t="55013" x="5832475" y="4968875"/>
          <p14:tracePt t="55017" x="5822950" y="4968875"/>
          <p14:tracePt t="55021" x="5815013" y="4968875"/>
          <p14:tracePt t="55025" x="5807075" y="4968875"/>
          <p14:tracePt t="55029" x="5797550" y="4968875"/>
          <p14:tracePt t="55033" x="5789613" y="4968875"/>
          <p14:tracePt t="55041" x="5781675" y="4968875"/>
          <p14:tracePt t="55045" x="5773738" y="4968875"/>
          <p14:tracePt t="55049" x="5764213" y="4968875"/>
          <p14:tracePt t="55053" x="5738813" y="4968875"/>
          <p14:tracePt t="55061" x="5730875" y="4968875"/>
          <p14:tracePt t="55065" x="5715000" y="4968875"/>
          <p14:tracePt t="55073" x="5689600" y="4968875"/>
          <p14:tracePt t="55077" x="5680075" y="4968875"/>
          <p14:tracePt t="55081" x="5664200" y="4968875"/>
          <p14:tracePt t="55085" x="5656263" y="4968875"/>
          <p14:tracePt t="55089" x="5646738" y="4968875"/>
          <p14:tracePt t="55093" x="5630863" y="4960938"/>
          <p14:tracePt t="55097" x="5621338" y="4960938"/>
          <p14:tracePt t="55101" x="5605463" y="4953000"/>
          <p14:tracePt t="55105" x="5597525" y="4953000"/>
          <p14:tracePt t="55109" x="5588000" y="4953000"/>
          <p14:tracePt t="55113" x="5580063" y="4953000"/>
          <p14:tracePt t="55121" x="5562600" y="4953000"/>
          <p14:tracePt t="55129" x="5554663" y="4953000"/>
          <p14:tracePt t="55134" x="5554663" y="4943475"/>
          <p14:tracePt t="55141" x="5546725" y="4943475"/>
          <p14:tracePt t="55145" x="5538788" y="4943475"/>
          <p14:tracePt t="55498" x="5538788" y="4927600"/>
          <p14:tracePt t="55509" x="5538788" y="4919663"/>
          <p14:tracePt t="55521" x="5538788" y="4910138"/>
          <p14:tracePt t="55534" x="5538788" y="4902200"/>
          <p14:tracePt t="55541" x="5538788" y="4894263"/>
          <p14:tracePt t="55551" x="5538788" y="4884738"/>
          <p14:tracePt t="55563" x="5538788" y="4876800"/>
          <p14:tracePt t="55575" x="5538788" y="4868863"/>
          <p14:tracePt t="55587" x="5538788" y="4860925"/>
          <p14:tracePt t="55599" x="5538788" y="4851400"/>
          <p14:tracePt t="55623" x="5538788" y="4843463"/>
          <p14:tracePt t="55643" x="5538788" y="4835525"/>
          <p14:tracePt t="55655" x="5546725" y="4826000"/>
          <p14:tracePt t="55667" x="5546725" y="4810125"/>
          <p14:tracePt t="55671" x="5546725" y="4802188"/>
          <p14:tracePt t="55679" x="5546725" y="4792663"/>
          <p14:tracePt t="55683" x="5554663" y="4792663"/>
          <p14:tracePt t="55687" x="5554663" y="4784725"/>
          <p14:tracePt t="55700" x="5554663" y="4767263"/>
          <p14:tracePt t="55711" x="5554663" y="4759325"/>
          <p14:tracePt t="55719" x="5562600" y="4759325"/>
          <p14:tracePt t="55727" x="5562600" y="4751388"/>
          <p14:tracePt t="55741" x="5562600" y="4743450"/>
          <p14:tracePt t="55745" x="5562600" y="4733925"/>
          <p14:tracePt t="55757" x="5572125" y="4733925"/>
          <p14:tracePt t="55765" x="5572125" y="4725988"/>
          <p14:tracePt t="55777" x="5572125" y="4718050"/>
          <p14:tracePt t="55785" x="5572125" y="4708525"/>
          <p14:tracePt t="55797" x="5572125" y="4700588"/>
          <p14:tracePt t="55817" x="5572125" y="4692650"/>
          <p14:tracePt t="55825" x="5580063" y="4692650"/>
          <p14:tracePt t="55837" x="5580063" y="4684713"/>
          <p14:tracePt t="55861" x="5580063" y="4675188"/>
          <p14:tracePt t="55873" x="5580063" y="4667250"/>
          <p14:tracePt t="55885" x="5588000" y="4667250"/>
          <p14:tracePt t="55897" x="5588000" y="4659313"/>
          <p14:tracePt t="56039" x="5588000" y="4649788"/>
          <p14:tracePt t="56670" x="5597525" y="4649788"/>
          <p14:tracePt t="56671" x="5605463" y="4649788"/>
          <p14:tracePt t="56675" x="5613400" y="4649788"/>
          <p14:tracePt t="56683" x="5630863" y="4649788"/>
          <p14:tracePt t="56695" x="5638800" y="4649788"/>
          <p14:tracePt t="56703" x="5646738" y="4649788"/>
          <p14:tracePt t="56711" x="5656263" y="4649788"/>
          <p14:tracePt t="56721" x="5664200" y="4649788"/>
          <p14:tracePt t="56741" x="5664200" y="4659313"/>
          <p14:tracePt t="56773" x="5672138" y="4659313"/>
          <p14:tracePt t="56826" x="5672138" y="4667250"/>
          <p14:tracePt t="56837" x="5680075" y="4667250"/>
          <p14:tracePt t="59142" x="5697538" y="4667250"/>
          <p14:tracePt t="59145" x="5730875" y="4659313"/>
          <p14:tracePt t="59150" x="5764213" y="4659313"/>
          <p14:tracePt t="59153" x="5797550" y="4659313"/>
          <p14:tracePt t="59157" x="5832475" y="4659313"/>
          <p14:tracePt t="59161" x="5865813" y="4659313"/>
          <p14:tracePt t="59165" x="5907088" y="4659313"/>
          <p14:tracePt t="59169" x="5932488" y="4659313"/>
          <p14:tracePt t="59173" x="5957888" y="4659313"/>
          <p14:tracePt t="59177" x="5991225" y="4659313"/>
          <p14:tracePt t="59181" x="6016625" y="4659313"/>
          <p14:tracePt t="59185" x="6032500" y="4659313"/>
          <p14:tracePt t="59189" x="6049963" y="4659313"/>
          <p14:tracePt t="59193" x="6075363" y="4659313"/>
          <p14:tracePt t="59197" x="6083300" y="4659313"/>
          <p14:tracePt t="59201" x="6100763" y="4659313"/>
          <p14:tracePt t="59205" x="6116638" y="4659313"/>
          <p14:tracePt t="59213" x="6124575" y="4659313"/>
          <p14:tracePt t="59218" x="6134100" y="4659313"/>
          <p14:tracePt t="59225" x="6142038" y="4659313"/>
          <p14:tracePt t="59234" x="6149975" y="4659313"/>
          <p14:tracePt t="59363" x="6149975" y="4667250"/>
          <p14:tracePt t="59380" x="6149975" y="4675188"/>
          <p14:tracePt t="59388" x="6149975" y="4692650"/>
          <p14:tracePt t="59395" x="6149975" y="4700588"/>
          <p14:tracePt t="59400" x="6149975" y="4708525"/>
          <p14:tracePt t="59403" x="6149975" y="4725988"/>
          <p14:tracePt t="59407" x="6149975" y="4733925"/>
          <p14:tracePt t="59411" x="6142038" y="4733925"/>
          <p14:tracePt t="59415" x="6142038" y="4751388"/>
          <p14:tracePt t="59419" x="6134100" y="4759325"/>
          <p14:tracePt t="59423" x="6124575" y="4767263"/>
          <p14:tracePt t="59427" x="6116638" y="4784725"/>
          <p14:tracePt t="59431" x="6100763" y="4792663"/>
          <p14:tracePt t="59435" x="6100763" y="4810125"/>
          <p14:tracePt t="59439" x="6083300" y="4826000"/>
          <p14:tracePt t="59443" x="6067425" y="4835525"/>
          <p14:tracePt t="59447" x="6049963" y="4860925"/>
          <p14:tracePt t="59451" x="6032500" y="4868863"/>
          <p14:tracePt t="59455" x="6008688" y="4884738"/>
          <p14:tracePt t="59459" x="5983288" y="4902200"/>
          <p14:tracePt t="59461" x="5965825" y="4919663"/>
          <p14:tracePt t="59466" x="5940425" y="4927600"/>
          <p14:tracePt t="59469" x="5915025" y="4943475"/>
          <p14:tracePt t="59473" x="5881688" y="4960938"/>
          <p14:tracePt t="59477" x="5856288" y="4968875"/>
          <p14:tracePt t="59481" x="5822950" y="4986338"/>
          <p14:tracePt t="59485" x="5781675" y="5002213"/>
          <p14:tracePt t="59489" x="5748338" y="5019675"/>
          <p14:tracePt t="59493" x="5705475" y="5027613"/>
          <p14:tracePt t="59497" x="5680075" y="5045075"/>
          <p14:tracePt t="59501" x="5638800" y="5053013"/>
          <p14:tracePt t="59505" x="5597525" y="5070475"/>
          <p14:tracePt t="59509" x="5562600" y="5086350"/>
          <p14:tracePt t="59513" x="5538788" y="5086350"/>
          <p14:tracePt t="59517" x="5503863" y="5095875"/>
          <p14:tracePt t="59521" x="5462588" y="5111750"/>
          <p14:tracePt t="59525" x="5429250" y="5119688"/>
          <p14:tracePt t="59529" x="5395913" y="5129213"/>
          <p14:tracePt t="59533" x="5362575" y="5129213"/>
          <p14:tracePt t="59538" x="5327650" y="5137150"/>
          <p14:tracePt t="59541" x="5294313" y="5145088"/>
          <p14:tracePt t="59545" x="5268913" y="5154613"/>
          <p14:tracePt t="59550" x="5227638" y="5170488"/>
          <p14:tracePt t="59553" x="5202238" y="5178425"/>
          <p14:tracePt t="59557" x="5168900" y="5187950"/>
          <p14:tracePt t="59561" x="5135563" y="5187950"/>
          <p14:tracePt t="59565" x="5092700" y="5195888"/>
          <p14:tracePt t="59569" x="5068888" y="5203825"/>
          <p14:tracePt t="59573" x="5010150" y="5213350"/>
          <p14:tracePt t="59577" x="4941888" y="5221288"/>
          <p14:tracePt t="59581" x="4926013" y="5221288"/>
          <p14:tracePt t="59585" x="4875213" y="5237163"/>
          <p14:tracePt t="59589" x="4849813" y="5237163"/>
          <p14:tracePt t="59594" x="4833938" y="5246688"/>
          <p14:tracePt t="59597" x="4775200" y="5246688"/>
          <p14:tracePt t="59601" x="4757738" y="5246688"/>
          <p14:tracePt t="59605" x="4706938" y="5262563"/>
          <p14:tracePt t="59609" x="4691063" y="5262563"/>
          <p14:tracePt t="59613" x="4648200" y="5272088"/>
          <p14:tracePt t="59618" x="4622800" y="5280025"/>
          <p14:tracePt t="59621" x="4581525" y="5280025"/>
          <p14:tracePt t="59625" x="4573588" y="5287963"/>
          <p14:tracePt t="59629" x="4556125" y="5287963"/>
          <p14:tracePt t="59633" x="4530725" y="5287963"/>
          <p14:tracePt t="59637" x="4514850" y="5287963"/>
          <p14:tracePt t="59641" x="4489450" y="5295900"/>
          <p14:tracePt t="59646" x="4481513" y="5295900"/>
          <p14:tracePt t="59650" x="4464050" y="5305425"/>
          <p14:tracePt t="59654" x="4456113" y="5305425"/>
          <p14:tracePt t="59657" x="4438650" y="5305425"/>
          <p14:tracePt t="59663" x="4430713" y="5313363"/>
          <p14:tracePt t="59672" x="4422775" y="5313363"/>
          <p14:tracePt t="59675" x="4413250" y="5321300"/>
          <p14:tracePt t="59679" x="4405313" y="5321300"/>
          <p14:tracePt t="59688" x="4397375" y="5321300"/>
          <p14:tracePt t="59768" x="4405313" y="5321300"/>
          <p14:tracePt t="59772" x="4430713" y="5321300"/>
          <p14:tracePt t="59776" x="4438650" y="5321300"/>
          <p14:tracePt t="59780" x="4464050" y="5313363"/>
          <p14:tracePt t="59784" x="4471988" y="5313363"/>
          <p14:tracePt t="59787" x="4514850" y="5295900"/>
          <p14:tracePt t="59791" x="4530725" y="5295900"/>
          <p14:tracePt t="59795" x="4548188" y="5295900"/>
          <p14:tracePt t="59800" x="4598988" y="5287963"/>
          <p14:tracePt t="59804" x="4614863" y="5287963"/>
          <p14:tracePt t="59807" x="4673600" y="5280025"/>
          <p14:tracePt t="59811" x="4699000" y="5280025"/>
          <p14:tracePt t="59816" x="4749800" y="5272088"/>
          <p14:tracePt t="59819" x="4775200" y="5272088"/>
          <p14:tracePt t="59823" x="4833938" y="5262563"/>
          <p14:tracePt t="59828" x="4857750" y="5262563"/>
          <p14:tracePt t="59832" x="4883150" y="5262563"/>
          <p14:tracePt t="59835" x="4941888" y="5262563"/>
          <p14:tracePt t="59839" x="4967288" y="5262563"/>
          <p14:tracePt t="59843" x="5026025" y="5262563"/>
          <p14:tracePt t="59848" x="5051425" y="5262563"/>
          <p14:tracePt t="59851" x="5118100" y="5262563"/>
          <p14:tracePt t="59853" x="5143500" y="5262563"/>
          <p14:tracePt t="59858" x="5202238" y="5262563"/>
          <p14:tracePt t="59861" x="5227638" y="5262563"/>
          <p14:tracePt t="59866" x="5260975" y="5262563"/>
          <p14:tracePt t="59870" x="5327650" y="5262563"/>
          <p14:tracePt t="59874" x="5362575" y="5262563"/>
          <p14:tracePt t="59877" x="5429250" y="5262563"/>
          <p14:tracePt t="59881" x="5462588" y="5262563"/>
          <p14:tracePt t="59886" x="5529263" y="5262563"/>
          <p14:tracePt t="59889" x="5554663" y="5262563"/>
          <p14:tracePt t="59893" x="5613400" y="5262563"/>
          <p14:tracePt t="59898" x="5646738" y="5262563"/>
          <p14:tracePt t="59902" x="5715000" y="5262563"/>
          <p14:tracePt t="59906" x="5738813" y="5262563"/>
          <p14:tracePt t="59909" x="5764213" y="5272088"/>
          <p14:tracePt t="59914" x="5832475" y="5272088"/>
          <p14:tracePt t="59918" x="5848350" y="5272088"/>
          <p14:tracePt t="59922" x="5891213" y="5272088"/>
          <p14:tracePt t="59926" x="5915025" y="5280025"/>
          <p14:tracePt t="59930" x="5965825" y="5287963"/>
          <p14:tracePt t="59933" x="5973763" y="5287963"/>
          <p14:tracePt t="59938" x="6008688" y="5287963"/>
          <p14:tracePt t="59942" x="6016625" y="5287963"/>
          <p14:tracePt t="59946" x="6024563" y="5287963"/>
          <p14:tracePt t="59950" x="6049963" y="5287963"/>
          <p14:tracePt t="59954" x="6067425" y="5287963"/>
          <p14:tracePt t="59957" x="6083300" y="5287963"/>
          <p14:tracePt t="59961" x="6091238" y="5287963"/>
          <p14:tracePt t="59966" x="6100763" y="5295900"/>
          <p14:tracePt t="59970" x="6108700" y="5295900"/>
          <p14:tracePt t="59974" x="6116638" y="5295900"/>
          <p14:tracePt t="59982" x="6124575" y="5295900"/>
          <p14:tracePt t="59990" x="6134100" y="5295900"/>
          <p14:tracePt t="60042" x="6142038" y="5295900"/>
          <p14:tracePt t="60056" x="6149975" y="5295900"/>
          <p14:tracePt t="60072" x="6159500" y="5295900"/>
          <p14:tracePt t="60076" x="6167438" y="5295900"/>
          <p14:tracePt t="60079" x="6175375" y="5295900"/>
          <p14:tracePt t="60083" x="6183313" y="5295900"/>
          <p14:tracePt t="60088" x="6192838" y="5295900"/>
          <p14:tracePt t="60091" x="6200775" y="5295900"/>
          <p14:tracePt t="60095" x="6208713" y="5295900"/>
          <p14:tracePt t="60104" x="6218238" y="5295900"/>
          <p14:tracePt t="60112" x="6226175" y="5295900"/>
          <p14:tracePt t="60116" x="6234113" y="5295900"/>
          <p14:tracePt t="60132" x="6242050" y="5295900"/>
          <p14:tracePt t="60168" x="6251575" y="5295900"/>
          <p14:tracePt t="60200" x="6259513" y="5295900"/>
          <p14:tracePt t="60211" x="6267450" y="5295900"/>
          <p14:tracePt t="60236" x="6276975" y="5295900"/>
          <p14:tracePt t="60245" x="6284913" y="5295900"/>
          <p14:tracePt t="60258" x="6292850" y="5295900"/>
          <p14:tracePt t="60262" x="6300788" y="5295900"/>
          <p14:tracePt t="60274" x="6310313" y="5295900"/>
          <p14:tracePt t="60294" x="6318250" y="5295900"/>
          <p14:tracePt t="60306" x="6326188" y="5295900"/>
          <p14:tracePt t="60326" x="6335713" y="5295900"/>
          <p14:tracePt t="61250" x="6343650" y="5295900"/>
          <p14:tracePt t="61700" x="6351588" y="5295900"/>
          <p14:tracePt t="61708" x="6359525" y="5295900"/>
          <p14:tracePt t="61712" x="6369050" y="5295900"/>
          <p14:tracePt t="61720" x="6376988" y="5295900"/>
          <p14:tracePt t="61728" x="6384925" y="5295900"/>
          <p14:tracePt t="61736" x="6394450" y="5295900"/>
          <p14:tracePt t="61740" x="6402388" y="5295900"/>
          <p14:tracePt t="61744" x="6410325" y="5295900"/>
          <p14:tracePt t="61756" x="6418263" y="5295900"/>
          <p14:tracePt t="61760" x="6427788" y="5295900"/>
          <p14:tracePt t="61764" x="6435725" y="5295900"/>
          <p14:tracePt t="61776" x="6443663" y="5295900"/>
          <p14:tracePt t="61788" x="6453188" y="5295900"/>
          <p14:tracePt t="61792" x="6461125" y="5295900"/>
          <p14:tracePt t="61804" x="6469063" y="5295900"/>
          <p14:tracePt t="61826" x="6477000" y="5295900"/>
          <p14:tracePt t="61838" x="6486525" y="5295900"/>
          <p14:tracePt t="62068" x="6477000" y="5295900"/>
          <p14:tracePt t="62076" x="6469063" y="5295900"/>
          <p14:tracePt t="62084" x="6461125" y="5295900"/>
          <p14:tracePt t="62088" x="6453188" y="5295900"/>
          <p14:tracePt t="62096" x="6443663" y="5295900"/>
          <p14:tracePt t="62104" x="6435725" y="5305425"/>
          <p14:tracePt t="62108" x="6427788" y="5305425"/>
          <p14:tracePt t="62117" x="6418263" y="5305425"/>
          <p14:tracePt t="62120" x="6410325" y="5305425"/>
          <p14:tracePt t="62124" x="6402388" y="5305425"/>
          <p14:tracePt t="62132" x="6394450" y="5305425"/>
          <p14:tracePt t="62136" x="6384925" y="5305425"/>
          <p14:tracePt t="62144" x="6376988" y="5305425"/>
          <p14:tracePt t="62176" x="6369050" y="5305425"/>
          <p14:tracePt t="62222" x="6359525" y="5305425"/>
          <p14:tracePt t="62246" x="6351588" y="5305425"/>
          <p14:tracePt t="62258" x="6343650" y="5305425"/>
          <p14:tracePt t="62294" x="6335713" y="5305425"/>
          <p14:tracePt t="62412" x="6343650" y="5305425"/>
          <p14:tracePt t="62416" x="6351588" y="5305425"/>
          <p14:tracePt t="62424" x="6359525" y="5305425"/>
          <p14:tracePt t="62428" x="6369050" y="5305425"/>
          <p14:tracePt t="62432" x="6376988" y="5295900"/>
          <p14:tracePt t="62440" x="6384925" y="5295900"/>
          <p14:tracePt t="62444" x="6394450" y="5295900"/>
          <p14:tracePt t="62448" x="6402388" y="5295900"/>
          <p14:tracePt t="62452" x="6410325" y="5295900"/>
          <p14:tracePt t="62456" x="6418263" y="5295900"/>
          <p14:tracePt t="62460" x="6427788" y="5295900"/>
          <p14:tracePt t="62468" x="6435725" y="5295900"/>
          <p14:tracePt t="62472" x="6443663" y="5295900"/>
          <p14:tracePt t="62480" x="6453188" y="5295900"/>
          <p14:tracePt t="62488" x="6461125" y="5295900"/>
          <p14:tracePt t="62492" x="6469063" y="5295900"/>
          <p14:tracePt t="62496" x="6477000" y="5295900"/>
          <p14:tracePt t="62500" x="6486525" y="5295900"/>
          <p14:tracePt t="62508" x="6502400" y="5295900"/>
          <p14:tracePt t="62517" x="6511925" y="5295900"/>
          <p14:tracePt t="62520" x="6519863" y="5295900"/>
          <p14:tracePt t="62524" x="6527800" y="5295900"/>
          <p14:tracePt t="62528" x="6535738" y="5295900"/>
          <p14:tracePt t="62536" x="6553200" y="5295900"/>
          <p14:tracePt t="62540" x="6561138" y="5295900"/>
          <p14:tracePt t="62548" x="6578600" y="5295900"/>
          <p14:tracePt t="62552" x="6586538" y="5295900"/>
          <p14:tracePt t="62556" x="6604000" y="5295900"/>
          <p14:tracePt t="62560" x="6611938" y="5295900"/>
          <p14:tracePt t="62564" x="6619875" y="5295900"/>
          <p14:tracePt t="62572" x="6629400" y="5295900"/>
          <p14:tracePt t="62576" x="6645275" y="5295900"/>
          <p14:tracePt t="62580" x="6653213" y="5295900"/>
          <p14:tracePt t="62584" x="6670675" y="5295900"/>
          <p14:tracePt t="62588" x="6678613" y="5295900"/>
          <p14:tracePt t="62592" x="6688138" y="5295900"/>
          <p14:tracePt t="62596" x="6696075" y="5295900"/>
          <p14:tracePt t="62600" x="6711950" y="5295900"/>
          <p14:tracePt t="62602" x="6729413" y="5295900"/>
          <p14:tracePt t="62606" x="6737350" y="5295900"/>
          <p14:tracePt t="62610" x="6754813" y="5295900"/>
          <p14:tracePt t="62614" x="6762750" y="5295900"/>
          <p14:tracePt t="62618" x="6770688" y="5295900"/>
          <p14:tracePt t="62622" x="6788150" y="5295900"/>
          <p14:tracePt t="62626" x="6796088" y="5295900"/>
          <p14:tracePt t="62630" x="6813550" y="5295900"/>
          <p14:tracePt t="62634" x="6821488" y="5295900"/>
          <p14:tracePt t="62638" x="6838950" y="5295900"/>
          <p14:tracePt t="62642" x="6846888" y="5295900"/>
          <p14:tracePt t="62646" x="6854825" y="5295900"/>
          <p14:tracePt t="62649" x="6880225" y="5295900"/>
          <p14:tracePt t="62658" x="6905625" y="5295900"/>
          <p14:tracePt t="62662" x="6913563" y="5295900"/>
          <p14:tracePt t="62667" x="6923088" y="5295900"/>
          <p14:tracePt t="62670" x="6938963" y="5295900"/>
          <p14:tracePt t="62674" x="6956425" y="5295900"/>
          <p14:tracePt t="62678" x="6981825" y="5295900"/>
          <p14:tracePt t="62682" x="6989763" y="5295900"/>
          <p14:tracePt t="62686" x="7005638" y="5295900"/>
          <p14:tracePt t="62690" x="7015163" y="5295900"/>
          <p14:tracePt t="62694" x="7031038" y="5295900"/>
          <p14:tracePt t="62698" x="7048500" y="5295900"/>
          <p14:tracePt t="62702" x="7056438" y="5295900"/>
          <p14:tracePt t="62706" x="7081838" y="5295900"/>
          <p14:tracePt t="62710" x="7089775" y="5295900"/>
          <p14:tracePt t="62714" x="7107238" y="5295900"/>
          <p14:tracePt t="62718" x="7115175" y="5295900"/>
          <p14:tracePt t="62726" x="7132638" y="5295900"/>
          <p14:tracePt t="62730" x="7148513" y="5295900"/>
          <p14:tracePt t="62734" x="7165975" y="5295900"/>
          <p14:tracePt t="62742" x="7181850" y="5295900"/>
          <p14:tracePt t="62746" x="7191375" y="5295900"/>
          <p14:tracePt t="62754" x="7207250" y="5295900"/>
          <p14:tracePt t="62758" x="7216775" y="5295900"/>
          <p14:tracePt t="62762" x="7224713" y="5295900"/>
          <p14:tracePt t="62766" x="7232650" y="5295900"/>
          <p14:tracePt t="62770" x="7232650" y="5287963"/>
          <p14:tracePt t="62774" x="7240588" y="5287963"/>
          <p14:tracePt t="62786" x="7250113" y="5287963"/>
          <p14:tracePt t="62792" x="7258050" y="5287963"/>
          <p14:tracePt t="62800" x="7265988" y="5287963"/>
          <p14:tracePt t="62820" x="7275513" y="5287963"/>
          <p14:tracePt t="62840" x="7283450" y="5280025"/>
          <p14:tracePt t="62848" x="7291388" y="5280025"/>
          <p14:tracePt t="62860" x="7299325" y="5280025"/>
          <p14:tracePt t="62872" x="7308850" y="5280025"/>
          <p14:tracePt t="62884" x="7316788" y="5280025"/>
          <p14:tracePt t="62892" x="7324725" y="5280025"/>
          <p14:tracePt t="62896" x="7334250" y="5280025"/>
          <p14:tracePt t="62908" x="7342188" y="5280025"/>
          <p14:tracePt t="62912" x="7342188" y="5272088"/>
          <p14:tracePt t="62917" x="7358063" y="5272088"/>
          <p14:tracePt t="62928" x="7367588" y="5272088"/>
          <p14:tracePt t="62940" x="7375525" y="5272088"/>
          <p14:tracePt t="62950" x="7383463" y="5272088"/>
          <p14:tracePt t="62952" x="7392988" y="5272088"/>
          <p14:tracePt t="62960" x="7400925" y="5272088"/>
          <p14:tracePt t="62972" x="7408863" y="5272088"/>
          <p14:tracePt t="62976" x="7416800" y="5272088"/>
          <p14:tracePt t="62994" x="7426325" y="5272088"/>
          <p14:tracePt t="63006" x="7434263" y="5272088"/>
          <p14:tracePt t="63026" x="7442200" y="5272088"/>
          <p14:tracePt t="63038" x="7451725" y="5272088"/>
          <p14:tracePt t="63074" x="7459663" y="5272088"/>
          <p14:tracePt t="63336" x="7451725" y="5272088"/>
          <p14:tracePt t="63344" x="7426325" y="5272088"/>
          <p14:tracePt t="63348" x="7416800" y="5280025"/>
          <p14:tracePt t="63352" x="7400925" y="5280025"/>
          <p14:tracePt t="63356" x="7375525" y="5280025"/>
          <p14:tracePt t="63360" x="7367588" y="5287963"/>
          <p14:tracePt t="63364" x="7342188" y="5295900"/>
          <p14:tracePt t="63368" x="7334250" y="5305425"/>
          <p14:tracePt t="63372" x="7299325" y="5305425"/>
          <p14:tracePt t="63376" x="7291388" y="5305425"/>
          <p14:tracePt t="63378" x="7265988" y="5313363"/>
          <p14:tracePt t="63382" x="7258050" y="5321300"/>
          <p14:tracePt t="63386" x="7240588" y="5321300"/>
          <p14:tracePt t="63390" x="7216775" y="5330825"/>
          <p14:tracePt t="63394" x="7199313" y="5330825"/>
          <p14:tracePt t="63398" x="7165975" y="5338763"/>
          <p14:tracePt t="63402" x="7148513" y="5338763"/>
          <p14:tracePt t="63406" x="7140575" y="5338763"/>
          <p14:tracePt t="63410" x="7107238" y="5356225"/>
          <p14:tracePt t="63414" x="7081838" y="5356225"/>
          <p14:tracePt t="63418" x="7048500" y="5364163"/>
          <p14:tracePt t="63422" x="7040563" y="5364163"/>
          <p14:tracePt t="63426" x="7005638" y="5364163"/>
          <p14:tracePt t="63430" x="6997700" y="5372100"/>
          <p14:tracePt t="63434" x="6981825" y="5372100"/>
          <p14:tracePt t="63438" x="6946900" y="5380038"/>
          <p14:tracePt t="63442" x="6938963" y="5380038"/>
          <p14:tracePt t="63446" x="6913563" y="5389563"/>
          <p14:tracePt t="63450" x="6905625" y="5389563"/>
          <p14:tracePt t="63454" x="6872288" y="5397500"/>
          <p14:tracePt t="63458" x="6854825" y="5405438"/>
          <p14:tracePt t="63462" x="6846888" y="5405438"/>
          <p14:tracePt t="63467" x="6821488" y="5405438"/>
          <p14:tracePt t="63470" x="6813550" y="5405438"/>
          <p14:tracePt t="63474" x="6780213" y="5414963"/>
          <p14:tracePt t="63478" x="6762750" y="5414963"/>
          <p14:tracePt t="63482" x="6754813" y="5414963"/>
          <p14:tracePt t="63486" x="6729413" y="5422900"/>
          <p14:tracePt t="63490" x="6721475" y="5422900"/>
          <p14:tracePt t="63494" x="6696075" y="5422900"/>
          <p14:tracePt t="63498" x="6678613" y="5430838"/>
          <p14:tracePt t="63502" x="6653213" y="5430838"/>
          <p14:tracePt t="63506" x="6645275" y="5430838"/>
          <p14:tracePt t="63510" x="6637338" y="5430838"/>
          <p14:tracePt t="63514" x="6611938" y="5430838"/>
          <p14:tracePt t="63518" x="6604000" y="5430838"/>
          <p14:tracePt t="63522" x="6586538" y="5430838"/>
          <p14:tracePt t="63530" x="6578600" y="5430838"/>
          <p14:tracePt t="63534" x="6561138" y="5430838"/>
          <p14:tracePt t="63542" x="6545263" y="5430838"/>
          <p14:tracePt t="63550" x="6535738" y="5430838"/>
          <p14:tracePt t="63562" x="6527800" y="5430838"/>
          <p14:tracePt t="63566" x="6519863" y="5430838"/>
          <p14:tracePt t="63576" x="6511925" y="5430838"/>
          <p14:tracePt t="63592" x="6502400" y="5430838"/>
          <p14:tracePt t="63596" x="6494463" y="5430838"/>
          <p14:tracePt t="63608" x="6486525" y="5430838"/>
          <p14:tracePt t="63616" x="6477000" y="5430838"/>
          <p14:tracePt t="63620" x="6443663" y="5430838"/>
          <p14:tracePt t="63624" x="6435725" y="5430838"/>
          <p14:tracePt t="63628" x="6418263" y="5430838"/>
          <p14:tracePt t="63632" x="6410325" y="5430838"/>
          <p14:tracePt t="63636" x="6394450" y="5430838"/>
          <p14:tracePt t="63640" x="6384925" y="5430838"/>
          <p14:tracePt t="63648" x="6369050" y="5430838"/>
          <p14:tracePt t="63652" x="6359525" y="5430838"/>
          <p14:tracePt t="63656" x="6343650" y="5430838"/>
          <p14:tracePt t="63660" x="6335713" y="5430838"/>
          <p14:tracePt t="63664" x="6326188" y="5430838"/>
          <p14:tracePt t="63672" x="6310313" y="5422900"/>
          <p14:tracePt t="63680" x="6300788" y="5422900"/>
          <p14:tracePt t="63688" x="6292850" y="5422900"/>
          <p14:tracePt t="63692" x="6284913" y="5422900"/>
          <p14:tracePt t="63704" x="6276975" y="5422900"/>
          <p14:tracePt t="63732" x="6267450" y="5422900"/>
          <p14:tracePt t="63752" x="6267450" y="5414963"/>
          <p14:tracePt t="63756" x="6259513" y="5414963"/>
          <p14:tracePt t="63768" x="6251575" y="5414963"/>
          <p14:tracePt t="63778" x="6251575" y="5405438"/>
          <p14:tracePt t="63782" x="6242050" y="5405438"/>
          <p14:tracePt t="63790" x="6242050" y="5397500"/>
          <p14:tracePt t="63802" x="6234113" y="5397500"/>
          <p14:tracePt t="63814" x="6234113" y="5389563"/>
          <p14:tracePt t="63826" x="6226175" y="5389563"/>
          <p14:tracePt t="63834" x="6218238" y="5380038"/>
          <p14:tracePt t="63854" x="6208713" y="5380038"/>
          <p14:tracePt t="63858" x="6208713" y="5372100"/>
          <p14:tracePt t="63870" x="6208713" y="5364163"/>
          <p14:tracePt t="63882" x="6200775" y="5364163"/>
          <p14:tracePt t="63930" x="6200775" y="5356225"/>
          <p14:tracePt t="63966" x="6192838" y="5356225"/>
          <p14:tracePt t="64000" x="6183313" y="5356225"/>
          <p14:tracePt t="64036" x="6183313" y="5346700"/>
          <p14:tracePt t="64084" x="6192838" y="5338763"/>
          <p14:tracePt t="64088" x="6192838" y="5330825"/>
          <p14:tracePt t="64092" x="6200775" y="5330825"/>
          <p14:tracePt t="64096" x="6200775" y="5321300"/>
          <p14:tracePt t="64100" x="6218238" y="5321300"/>
          <p14:tracePt t="64108" x="6226175" y="5313363"/>
          <p14:tracePt t="64112" x="6234113" y="5313363"/>
          <p14:tracePt t="64117" x="6242050" y="5305425"/>
          <p14:tracePt t="64120" x="6251575" y="5305425"/>
          <p14:tracePt t="64124" x="6259513" y="5305425"/>
          <p14:tracePt t="64128" x="6267450" y="5305425"/>
          <p14:tracePt t="64132" x="6267450" y="5295900"/>
          <p14:tracePt t="64136" x="6284913" y="5295900"/>
          <p14:tracePt t="64148" x="6292850" y="5295900"/>
          <p14:tracePt t="64152" x="6300788" y="5295900"/>
          <p14:tracePt t="64156" x="6310313" y="5295900"/>
          <p14:tracePt t="64162" x="6318250" y="5295900"/>
          <p14:tracePt t="64170" x="6326188" y="5295900"/>
          <p14:tracePt t="64184" x="6335713" y="5295900"/>
          <p14:tracePt t="64202" x="6343650" y="5295900"/>
          <p14:tracePt t="64238" x="6351588" y="5295900"/>
          <p14:tracePt t="64274" x="6359525" y="5295900"/>
          <p14:tracePt t="64282" x="6369050" y="5295900"/>
          <p14:tracePt t="64302" x="6376988" y="5295900"/>
          <p14:tracePt t="64306" x="6384925" y="5295900"/>
          <p14:tracePt t="64318" x="6394450" y="5295900"/>
          <p14:tracePt t="64330" x="6402388" y="5295900"/>
          <p14:tracePt t="64342" x="6410325" y="5295900"/>
          <p14:tracePt t="64350" x="6418263" y="5295900"/>
          <p14:tracePt t="64360" x="6427788" y="5295900"/>
          <p14:tracePt t="64368" x="6435725" y="5295900"/>
          <p14:tracePt t="64380" x="6443663" y="5295900"/>
          <p14:tracePt t="64388" x="6453188" y="5295900"/>
          <p14:tracePt t="64392" x="6461125" y="5295900"/>
          <p14:tracePt t="64400" x="6502400" y="5295900"/>
          <p14:tracePt t="64404" x="6511925" y="5295900"/>
          <p14:tracePt t="64408" x="6519863" y="5295900"/>
          <p14:tracePt t="64412" x="6545263" y="5287963"/>
          <p14:tracePt t="64416" x="6561138" y="5287963"/>
          <p14:tracePt t="64420" x="6594475" y="5287963"/>
          <p14:tracePt t="64424" x="6611938" y="5280025"/>
          <p14:tracePt t="64428" x="6645275" y="5280025"/>
          <p14:tracePt t="64432" x="6662738" y="5280025"/>
          <p14:tracePt t="64436" x="6704013" y="5280025"/>
          <p14:tracePt t="64440" x="6721475" y="5280025"/>
          <p14:tracePt t="64444" x="6737350" y="5280025"/>
          <p14:tracePt t="64448" x="6780213" y="5280025"/>
          <p14:tracePt t="64452" x="6805613" y="5280025"/>
          <p14:tracePt t="64456" x="6846888" y="5280025"/>
          <p14:tracePt t="64460" x="6864350" y="5280025"/>
          <p14:tracePt t="64464" x="6905625" y="5280025"/>
          <p14:tracePt t="64468" x="6923088" y="5280025"/>
          <p14:tracePt t="64472" x="6956425" y="5280025"/>
          <p14:tracePt t="64476" x="6972300" y="5280025"/>
          <p14:tracePt t="64480" x="6989763" y="5280025"/>
          <p14:tracePt t="64484" x="7015163" y="5280025"/>
          <p14:tracePt t="64488" x="7031038" y="5280025"/>
          <p14:tracePt t="64492" x="7056438" y="5280025"/>
          <p14:tracePt t="64496" x="7081838" y="5280025"/>
          <p14:tracePt t="64500" x="7099300" y="5280025"/>
          <p14:tracePt t="64504" x="7115175" y="5280025"/>
          <p14:tracePt t="64508" x="7140575" y="5280025"/>
          <p14:tracePt t="64512" x="7148513" y="5280025"/>
          <p14:tracePt t="64517" x="7158038" y="5280025"/>
          <p14:tracePt t="64520" x="7173913" y="5280025"/>
          <p14:tracePt t="64524" x="7181850" y="5280025"/>
          <p14:tracePt t="64528" x="7207250" y="5280025"/>
          <p14:tracePt t="64532" x="7216775" y="5280025"/>
          <p14:tracePt t="64536" x="7232650" y="5280025"/>
          <p14:tracePt t="64540" x="7250113" y="5280025"/>
          <p14:tracePt t="64544" x="7258050" y="5280025"/>
          <p14:tracePt t="64548" x="7275513" y="5280025"/>
          <p14:tracePt t="64552" x="7283450" y="5280025"/>
          <p14:tracePt t="64554" x="7291388" y="5280025"/>
          <p14:tracePt t="64558" x="7299325" y="5280025"/>
          <p14:tracePt t="64564" x="7308850" y="5280025"/>
          <p14:tracePt t="64566" x="7316788" y="5280025"/>
          <p14:tracePt t="64570" x="7316788" y="5287963"/>
          <p14:tracePt t="64574" x="7334250" y="5287963"/>
          <p14:tracePt t="64582" x="7342188" y="5295900"/>
          <p14:tracePt t="64594" x="7350125" y="5295900"/>
          <p14:tracePt t="64706" x="7324725" y="5295900"/>
          <p14:tracePt t="64710" x="7316788" y="5295900"/>
          <p14:tracePt t="64714" x="7299325" y="5295900"/>
          <p14:tracePt t="64718" x="7283450" y="5295900"/>
          <p14:tracePt t="64722" x="7265988" y="5295900"/>
          <p14:tracePt t="64726" x="7232650" y="5305425"/>
          <p14:tracePt t="64730" x="7207250" y="5305425"/>
          <p14:tracePt t="64734" x="7158038" y="5305425"/>
          <p14:tracePt t="64738" x="7132638" y="5305425"/>
          <p14:tracePt t="64742" x="7064375" y="5305425"/>
          <p14:tracePt t="64746" x="7031038" y="5305425"/>
          <p14:tracePt t="64750" x="6938963" y="5305425"/>
          <p14:tracePt t="64754" x="6905625" y="5305425"/>
          <p14:tracePt t="64756" x="6813550" y="5305425"/>
          <p14:tracePt t="64760" x="6780213" y="5305425"/>
          <p14:tracePt t="64764" x="6746875" y="5305425"/>
          <p14:tracePt t="64768" x="6670675" y="5295900"/>
          <p14:tracePt t="64772" x="6645275" y="5295900"/>
          <p14:tracePt t="64776" x="6578600" y="5287963"/>
          <p14:tracePt t="64780" x="6553200" y="5287963"/>
          <p14:tracePt t="64784" x="6494463" y="5280025"/>
          <p14:tracePt t="64788" x="6477000" y="5280025"/>
          <p14:tracePt t="64792" x="6435725" y="5272088"/>
          <p14:tracePt t="64796" x="6427788" y="5272088"/>
          <p14:tracePt t="64800" x="6394450" y="5262563"/>
          <p14:tracePt t="64804" x="6376988" y="5262563"/>
          <p14:tracePt t="64808" x="6369050" y="5254625"/>
          <p14:tracePt t="64812" x="6343650" y="5246688"/>
          <p14:tracePt t="64816" x="6335713" y="5246688"/>
          <p14:tracePt t="64820" x="6310313" y="5246688"/>
          <p14:tracePt t="64828" x="6292850" y="5237163"/>
          <p14:tracePt t="64832" x="6284913" y="5237163"/>
          <p14:tracePt t="64840" x="6276975" y="5229225"/>
          <p14:tracePt t="64848" x="6259513" y="5229225"/>
          <p14:tracePt t="64856" x="6251575" y="5221288"/>
          <p14:tracePt t="64864" x="6242050" y="5221288"/>
          <p14:tracePt t="64872" x="6234113" y="5221288"/>
          <p14:tracePt t="64876" x="6226175" y="5221288"/>
          <p14:tracePt t="64880" x="6226175" y="5213350"/>
          <p14:tracePt t="64884" x="6218238" y="5213350"/>
          <p14:tracePt t="64892" x="6208713" y="5213350"/>
          <p14:tracePt t="64896" x="6200775" y="5203825"/>
          <p14:tracePt t="64900" x="6192838" y="5195888"/>
          <p14:tracePt t="64904" x="6183313" y="5187950"/>
          <p14:tracePt t="64908" x="6175375" y="5178425"/>
          <p14:tracePt t="64912" x="6167438" y="5178425"/>
          <p14:tracePt t="64917" x="6149975" y="5170488"/>
          <p14:tracePt t="64920" x="6142038" y="5162550"/>
          <p14:tracePt t="64924" x="6108700" y="5145088"/>
          <p14:tracePt t="64928" x="6108700" y="5137150"/>
          <p14:tracePt t="64932" x="6091238" y="5129213"/>
          <p14:tracePt t="64936" x="6075363" y="5119688"/>
          <p14:tracePt t="64940" x="6075363" y="5111750"/>
          <p14:tracePt t="64944" x="6057900" y="5103813"/>
          <p14:tracePt t="64946" x="6049963" y="5095875"/>
          <p14:tracePt t="64950" x="6042025" y="5086350"/>
          <p14:tracePt t="64954" x="6032500" y="5078413"/>
          <p14:tracePt t="64958" x="6024563" y="5070475"/>
          <p14:tracePt t="64966" x="6024563" y="5060950"/>
          <p14:tracePt t="64970" x="6016625" y="5053013"/>
          <p14:tracePt t="64974" x="6008688" y="5053013"/>
          <p14:tracePt t="64978" x="6008688" y="5045075"/>
          <p14:tracePt t="64986" x="6008688" y="5037138"/>
          <p14:tracePt t="64990" x="6008688" y="5027613"/>
          <p14:tracePt t="64998" x="6008688" y="5019675"/>
          <p14:tracePt t="65002" x="6008688" y="5011738"/>
          <p14:tracePt t="65010" x="6008688" y="5002213"/>
          <p14:tracePt t="65014" x="6008688" y="4994275"/>
          <p14:tracePt t="65018" x="6016625" y="4986338"/>
          <p14:tracePt t="65022" x="6024563" y="4978400"/>
          <p14:tracePt t="65026" x="6042025" y="4968875"/>
          <p14:tracePt t="65030" x="6075363" y="4953000"/>
          <p14:tracePt t="65034" x="6091238" y="4953000"/>
          <p14:tracePt t="65038" x="6124575" y="4935538"/>
          <p14:tracePt t="65042" x="6142038" y="4935538"/>
          <p14:tracePt t="65046" x="6183313" y="4927600"/>
          <p14:tracePt t="65050" x="6200775" y="4927600"/>
          <p14:tracePt t="65054" x="6242050" y="4919663"/>
          <p14:tracePt t="65058" x="6259513" y="4919663"/>
          <p14:tracePt t="65062" x="6292850" y="4919663"/>
          <p14:tracePt t="65067" x="6310313" y="4919663"/>
          <p14:tracePt t="65070" x="6335713" y="4919663"/>
          <p14:tracePt t="65074" x="6343650" y="4919663"/>
          <p14:tracePt t="65078" x="6351588" y="4919663"/>
          <p14:tracePt t="65082" x="6376988" y="4919663"/>
          <p14:tracePt t="65086" x="6384925" y="4919663"/>
          <p14:tracePt t="65090" x="6394450" y="4919663"/>
          <p14:tracePt t="65094" x="6402388" y="4919663"/>
          <p14:tracePt t="65102" x="6410325" y="4919663"/>
          <p14:tracePt t="65114" x="6418263" y="4919663"/>
          <p14:tracePt t="65118" x="6427788" y="4919663"/>
          <p14:tracePt t="65134" x="6435725" y="4919663"/>
          <p14:tracePt t="65144" x="6443663" y="4910138"/>
          <p14:tracePt t="65160" x="6453188" y="4910138"/>
          <p14:tracePt t="65168" x="6461125" y="4910138"/>
          <p14:tracePt t="65180" x="6469063" y="4910138"/>
          <p14:tracePt t="65188" x="6477000" y="4910138"/>
          <p14:tracePt t="65196" x="6486525" y="4910138"/>
          <p14:tracePt t="65200" x="6494463" y="4910138"/>
          <p14:tracePt t="65208" x="6502400" y="4910138"/>
          <p14:tracePt t="65220" x="6511925" y="4910138"/>
          <p14:tracePt t="65236" x="6519863" y="4910138"/>
          <p14:tracePt t="65248" x="6527800" y="4910138"/>
          <p14:tracePt t="65256" x="6535738" y="4910138"/>
          <p14:tracePt t="65268" x="6545263" y="4910138"/>
          <p14:tracePt t="65276" x="6553200" y="4910138"/>
          <p14:tracePt t="65280" x="6561138" y="4910138"/>
          <p14:tracePt t="65284" x="6570663" y="4910138"/>
          <p14:tracePt t="65292" x="6578600" y="4910138"/>
          <p14:tracePt t="65304" x="6594475" y="4910138"/>
          <p14:tracePt t="65308" x="6604000" y="4910138"/>
          <p14:tracePt t="65312" x="6611938" y="4910138"/>
          <p14:tracePt t="65316" x="6619875" y="4910138"/>
          <p14:tracePt t="65324" x="6629400" y="4910138"/>
          <p14:tracePt t="65328" x="6645275" y="4910138"/>
          <p14:tracePt t="65336" x="6653213" y="4910138"/>
          <p14:tracePt t="65338" x="6662738" y="4910138"/>
          <p14:tracePt t="65342" x="6670675" y="4910138"/>
          <p14:tracePt t="65346" x="6678613" y="4910138"/>
          <p14:tracePt t="65350" x="6688138" y="4910138"/>
          <p14:tracePt t="65358" x="6696075" y="4910138"/>
          <p14:tracePt t="65362" x="6704013" y="4910138"/>
          <p14:tracePt t="65370" x="6721475" y="4910138"/>
          <p14:tracePt t="65378" x="6729413" y="4910138"/>
          <p14:tracePt t="65390" x="6737350" y="4910138"/>
          <p14:tracePt t="65394" x="6746875" y="4910138"/>
          <p14:tracePt t="65406" x="6754813" y="4910138"/>
          <p14:tracePt t="65430" x="6762750" y="4910138"/>
          <p14:tracePt t="65540" x="6746875" y="4910138"/>
          <p14:tracePt t="65544" x="6721475" y="4910138"/>
          <p14:tracePt t="65548" x="6704013" y="4910138"/>
          <p14:tracePt t="65552" x="6662738" y="4910138"/>
          <p14:tracePt t="65556" x="6645275" y="4910138"/>
          <p14:tracePt t="65560" x="6594475" y="4919663"/>
          <p14:tracePt t="65564" x="6578600" y="4919663"/>
          <p14:tracePt t="65568" x="6527800" y="4927600"/>
          <p14:tracePt t="65572" x="6511925" y="4927600"/>
          <p14:tracePt t="65576" x="6453188" y="4927600"/>
          <p14:tracePt t="65580" x="6435725" y="4927600"/>
          <p14:tracePt t="65584" x="6384925" y="4927600"/>
          <p14:tracePt t="65588" x="6369050" y="4927600"/>
          <p14:tracePt t="65592" x="6351588" y="4927600"/>
          <p14:tracePt t="65596" x="6310313" y="4927600"/>
          <p14:tracePt t="65600" x="6292850" y="4927600"/>
          <p14:tracePt t="65604" x="6259513" y="4927600"/>
          <p14:tracePt t="65608" x="6242050" y="4927600"/>
          <p14:tracePt t="65612" x="6218238" y="4935538"/>
          <p14:tracePt t="65616" x="6192838" y="4935538"/>
          <p14:tracePt t="65620" x="6167438" y="4935538"/>
          <p14:tracePt t="65624" x="6159500" y="4935538"/>
          <p14:tracePt t="65628" x="6149975" y="4935538"/>
          <p14:tracePt t="65632" x="6134100" y="4935538"/>
          <p14:tracePt t="65636" x="6116638" y="4935538"/>
          <p14:tracePt t="65640" x="6091238" y="4935538"/>
          <p14:tracePt t="65644" x="6083300" y="4935538"/>
          <p14:tracePt t="65648" x="6067425" y="4935538"/>
          <p14:tracePt t="65652" x="6057900" y="4935538"/>
          <p14:tracePt t="65656" x="6042025" y="4943475"/>
          <p14:tracePt t="65660" x="6024563" y="4943475"/>
          <p14:tracePt t="65664" x="6016625" y="4943475"/>
          <p14:tracePt t="65668" x="5991225" y="4943475"/>
          <p14:tracePt t="65672" x="5983288" y="4943475"/>
          <p14:tracePt t="65676" x="5957888" y="4943475"/>
          <p14:tracePt t="65680" x="5949950" y="4943475"/>
          <p14:tracePt t="65684" x="5932488" y="4943475"/>
          <p14:tracePt t="65688" x="5915025" y="4943475"/>
          <p14:tracePt t="65700" x="5873750" y="4943475"/>
          <p14:tracePt t="65704" x="5856288" y="4943475"/>
          <p14:tracePt t="65708" x="5848350" y="4943475"/>
          <p14:tracePt t="65712" x="5840413" y="4943475"/>
          <p14:tracePt t="65717" x="5815013" y="4943475"/>
          <p14:tracePt t="65720" x="5807075" y="4943475"/>
          <p14:tracePt t="65724" x="5797550" y="4943475"/>
          <p14:tracePt t="65728" x="5789613" y="4943475"/>
          <p14:tracePt t="65730" x="5773738" y="4943475"/>
          <p14:tracePt t="65734" x="5756275" y="4943475"/>
          <p14:tracePt t="65738" x="5748338" y="4943475"/>
          <p14:tracePt t="65742" x="5730875" y="4943475"/>
          <p14:tracePt t="65746" x="5722938" y="4943475"/>
          <p14:tracePt t="65750" x="5715000" y="4943475"/>
          <p14:tracePt t="65754" x="5705475" y="4943475"/>
          <p14:tracePt t="65758" x="5697538" y="4943475"/>
          <p14:tracePt t="65762" x="5689600" y="4943475"/>
          <p14:tracePt t="65766" x="5680075" y="4943475"/>
          <p14:tracePt t="65770" x="5672138" y="4943475"/>
          <p14:tracePt t="65778" x="5656263" y="4943475"/>
          <p14:tracePt t="65790" x="5646738" y="4943475"/>
          <p14:tracePt t="65794" x="5646738" y="4935538"/>
          <p14:tracePt t="65798" x="5638800" y="4935538"/>
          <p14:tracePt t="65822" x="5630863" y="4935538"/>
          <p14:tracePt t="65846" x="5621338" y="4927600"/>
          <p14:tracePt t="65870" x="5613400" y="4927600"/>
          <p14:tracePt t="65882" x="5605463" y="4919663"/>
          <p14:tracePt t="65886" x="5597525" y="4919663"/>
          <p14:tracePt t="65898" x="5597525" y="4910138"/>
          <p14:tracePt t="65906" x="5588000" y="4894263"/>
          <p14:tracePt t="65914" x="5580063" y="4876800"/>
          <p14:tracePt t="65918" x="5572125" y="4868863"/>
          <p14:tracePt t="65922" x="5572125" y="4860925"/>
          <p14:tracePt t="65926" x="5572125" y="4843463"/>
          <p14:tracePt t="65928" x="5562600" y="4835525"/>
          <p14:tracePt t="65932" x="5562600" y="4826000"/>
          <p14:tracePt t="65936" x="5562600" y="4810125"/>
          <p14:tracePt t="65940" x="5562600" y="4802188"/>
          <p14:tracePt t="65948" x="5562600" y="4784725"/>
          <p14:tracePt t="65956" x="5562600" y="4776788"/>
          <p14:tracePt t="65964" x="5562600" y="4759325"/>
          <p14:tracePt t="65972" x="5562600" y="4751388"/>
          <p14:tracePt t="65978" x="5562600" y="4743450"/>
          <p14:tracePt t="65984" x="5562600" y="4733925"/>
          <p14:tracePt t="65988" x="5572125" y="4725988"/>
          <p14:tracePt t="65996" x="5572125" y="4718050"/>
          <p14:tracePt t="66004" x="5572125" y="4708525"/>
          <p14:tracePt t="66012" x="5580063" y="4708525"/>
          <p14:tracePt t="66016" x="5580063" y="4700588"/>
          <p14:tracePt t="66028" x="5588000" y="4692650"/>
          <p14:tracePt t="66032" x="5597525" y="4684713"/>
          <p14:tracePt t="66044" x="5597525" y="4675188"/>
          <p14:tracePt t="66056" x="5605463" y="4667250"/>
          <p14:tracePt t="66080" x="5605463" y="4659313"/>
          <p14:tracePt t="66100" x="5613400" y="4659313"/>
          <p14:tracePt t="66126" x="5613400" y="4649788"/>
          <p14:tracePt t="66138" x="5621338" y="4641850"/>
          <p14:tracePt t="66146" x="5630863" y="4641850"/>
          <p14:tracePt t="66150" x="5638800" y="4633913"/>
          <p14:tracePt t="66162" x="5656263" y="4624388"/>
          <p14:tracePt t="66166" x="5656263" y="4616450"/>
          <p14:tracePt t="66170" x="5664200" y="4616450"/>
          <p14:tracePt t="66174" x="5672138" y="4616450"/>
          <p14:tracePt t="66178" x="5680075" y="4616450"/>
          <p14:tracePt t="66182" x="5697538" y="4608513"/>
          <p14:tracePt t="66190" x="5705475" y="4608513"/>
          <p14:tracePt t="66194" x="5722938" y="4608513"/>
          <p14:tracePt t="66202" x="5748338" y="4608513"/>
          <p14:tracePt t="66206" x="5756275" y="4600575"/>
          <p14:tracePt t="66210" x="5773738" y="4600575"/>
          <p14:tracePt t="66214" x="5789613" y="4600575"/>
          <p14:tracePt t="66218" x="5797550" y="4600575"/>
          <p14:tracePt t="66222" x="5822950" y="4600575"/>
          <p14:tracePt t="66226" x="5832475" y="4600575"/>
          <p14:tracePt t="66230" x="5856288" y="4600575"/>
          <p14:tracePt t="66234" x="5865813" y="4600575"/>
          <p14:tracePt t="66238" x="5873750" y="4600575"/>
          <p14:tracePt t="66242" x="5899150" y="4600575"/>
          <p14:tracePt t="66246" x="5907088" y="4600575"/>
          <p14:tracePt t="66250" x="5932488" y="4600575"/>
          <p14:tracePt t="66254" x="5940425" y="4600575"/>
          <p14:tracePt t="66258" x="5957888" y="4600575"/>
          <p14:tracePt t="66262" x="5973763" y="4608513"/>
          <p14:tracePt t="66270" x="5991225" y="4608513"/>
          <p14:tracePt t="66274" x="5999163" y="4608513"/>
          <p14:tracePt t="66278" x="6016625" y="4608513"/>
          <p14:tracePt t="66286" x="6032500" y="4608513"/>
          <p14:tracePt t="66290" x="6042025" y="4608513"/>
          <p14:tracePt t="66294" x="6049963" y="4608513"/>
          <p14:tracePt t="66298" x="6057900" y="4608513"/>
          <p14:tracePt t="66302" x="6067425" y="4608513"/>
          <p14:tracePt t="66306" x="6083300" y="4608513"/>
          <p14:tracePt t="66314" x="6091238" y="4608513"/>
          <p14:tracePt t="66318" x="6116638" y="4608513"/>
          <p14:tracePt t="66324" x="6134100" y="4608513"/>
          <p14:tracePt t="66328" x="6142038" y="4608513"/>
          <p14:tracePt t="66333" x="6167438" y="4608513"/>
          <p14:tracePt t="66340" x="6175375" y="4608513"/>
          <p14:tracePt t="66344" x="6192838" y="4608513"/>
          <p14:tracePt t="66348" x="6200775" y="4608513"/>
          <p14:tracePt t="66352" x="6218238" y="4608513"/>
          <p14:tracePt t="66356" x="6226175" y="4608513"/>
          <p14:tracePt t="66360" x="6234113" y="4608513"/>
          <p14:tracePt t="66364" x="6251575" y="4608513"/>
          <p14:tracePt t="66368" x="6267450" y="4608513"/>
          <p14:tracePt t="66372" x="6284913" y="4600575"/>
          <p14:tracePt t="66376" x="6292850" y="4600575"/>
          <p14:tracePt t="66380" x="6300788" y="4600575"/>
          <p14:tracePt t="66384" x="6318250" y="4600575"/>
          <p14:tracePt t="66392" x="6335713" y="4600575"/>
          <p14:tracePt t="66396" x="6343650" y="4600575"/>
          <p14:tracePt t="66400" x="6369050" y="4600575"/>
          <p14:tracePt t="66408" x="6376988" y="4591050"/>
          <p14:tracePt t="66412" x="6394450" y="4591050"/>
          <p14:tracePt t="66420" x="6410325" y="4591050"/>
          <p14:tracePt t="66424" x="6418263" y="4591050"/>
          <p14:tracePt t="66428" x="6435725" y="4591050"/>
          <p14:tracePt t="66436" x="6443663" y="4591050"/>
          <p14:tracePt t="66440" x="6453188" y="4583113"/>
          <p14:tracePt t="66444" x="6461125" y="4583113"/>
          <p14:tracePt t="66448" x="6477000" y="4583113"/>
          <p14:tracePt t="66452" x="6477000" y="4575175"/>
          <p14:tracePt t="66456" x="6486525" y="4575175"/>
          <p14:tracePt t="66460" x="6494463" y="4575175"/>
          <p14:tracePt t="66464" x="6502400" y="4575175"/>
          <p14:tracePt t="66468" x="6511925" y="4575175"/>
          <p14:tracePt t="66476" x="6527800" y="4575175"/>
          <p14:tracePt t="66480" x="6527800" y="4565650"/>
          <p14:tracePt t="66488" x="6535738" y="4565650"/>
          <p14:tracePt t="66496" x="6545263" y="4565650"/>
          <p14:tracePt t="66508" x="6561138" y="4565650"/>
          <p14:tracePt t="66514" x="6561138" y="4557713"/>
          <p14:tracePt t="66518" x="6570663" y="4557713"/>
          <p14:tracePt t="66530" x="6578600" y="4557713"/>
          <p14:tracePt t="66550" x="6586538" y="4557713"/>
          <p14:tracePt t="66562" x="6594475" y="4557713"/>
          <p14:tracePt t="66574" x="6604000" y="4565650"/>
          <p14:tracePt t="66578" x="6611938" y="4575175"/>
          <p14:tracePt t="66582" x="6619875" y="4583113"/>
          <p14:tracePt t="66590" x="6619875" y="4591050"/>
          <p14:tracePt t="66594" x="6629400" y="4600575"/>
          <p14:tracePt t="66602" x="6629400" y="4608513"/>
          <p14:tracePt t="66606" x="6637338" y="4616450"/>
          <p14:tracePt t="66618" x="6645275" y="4633913"/>
          <p14:tracePt t="66626" x="6645275" y="4649788"/>
          <p14:tracePt t="66634" x="6645275" y="4659313"/>
          <p14:tracePt t="66638" x="6645275" y="4667250"/>
          <p14:tracePt t="66642" x="6645275" y="4675188"/>
          <p14:tracePt t="66646" x="6645275" y="4684713"/>
          <p14:tracePt t="66654" x="6645275" y="4692650"/>
          <p14:tracePt t="66658" x="6645275" y="4708525"/>
          <p14:tracePt t="66662" x="6645275" y="4718050"/>
          <p14:tracePt t="66667" x="6645275" y="4725988"/>
          <p14:tracePt t="66674" x="6645275" y="4733925"/>
          <p14:tracePt t="66684" x="6645275" y="4751388"/>
          <p14:tracePt t="66686" x="6645275" y="4759325"/>
          <p14:tracePt t="66690" x="6645275" y="4767263"/>
          <p14:tracePt t="66694" x="6645275" y="4776788"/>
          <p14:tracePt t="66698" x="6645275" y="4784725"/>
          <p14:tracePt t="66710" x="6645275" y="4792663"/>
          <p14:tracePt t="66718" x="6645275" y="4802188"/>
          <p14:tracePt t="66804" x="6645275" y="4810125"/>
          <p14:tracePt t="66816" x="6629400" y="4810125"/>
          <p14:tracePt t="66820" x="6619875" y="4810125"/>
          <p14:tracePt t="66824" x="6611938" y="4810125"/>
          <p14:tracePt t="66828" x="6594475" y="4810125"/>
          <p14:tracePt t="66832" x="6586538" y="4818063"/>
          <p14:tracePt t="66836" x="6561138" y="4818063"/>
          <p14:tracePt t="66840" x="6545263" y="4826000"/>
          <p14:tracePt t="66844" x="6511925" y="4826000"/>
          <p14:tracePt t="66848" x="6494463" y="4826000"/>
          <p14:tracePt t="66852" x="6469063" y="4826000"/>
          <p14:tracePt t="66856" x="6427788" y="4835525"/>
          <p14:tracePt t="66860" x="6410325" y="4835525"/>
          <p14:tracePt t="66864" x="6359525" y="4843463"/>
          <p14:tracePt t="66868" x="6343650" y="4843463"/>
          <p14:tracePt t="66872" x="6284913" y="4851400"/>
          <p14:tracePt t="66876" x="6267450" y="4851400"/>
          <p14:tracePt t="66880" x="6226175" y="4851400"/>
          <p14:tracePt t="66884" x="6208713" y="4851400"/>
          <p14:tracePt t="66888" x="6192838" y="4851400"/>
          <p14:tracePt t="66892" x="6149975" y="4851400"/>
          <p14:tracePt t="66896" x="6142038" y="4851400"/>
          <p14:tracePt t="66900" x="6116638" y="4851400"/>
          <p14:tracePt t="66904" x="6100763" y="4851400"/>
          <p14:tracePt t="66908" x="6075363" y="4851400"/>
          <p14:tracePt t="66910" x="6057900" y="4851400"/>
          <p14:tracePt t="66914" x="6042025" y="4851400"/>
          <p14:tracePt t="66922" x="6024563" y="4851400"/>
          <p14:tracePt t="66926" x="6008688" y="4860925"/>
          <p14:tracePt t="66935" x="5991225" y="4860925"/>
          <p14:tracePt t="66942" x="5983288" y="4860925"/>
          <p14:tracePt t="66946" x="5973763" y="4860925"/>
          <p14:tracePt t="66950" x="5965825" y="4860925"/>
          <p14:tracePt t="66954" x="5957888" y="4860925"/>
          <p14:tracePt t="66958" x="5949950" y="4860925"/>
          <p14:tracePt t="66962" x="5932488" y="4868863"/>
          <p14:tracePt t="66970" x="5924550" y="4868863"/>
          <p14:tracePt t="66974" x="5907088" y="4876800"/>
          <p14:tracePt t="66982" x="5891213" y="4876800"/>
          <p14:tracePt t="66986" x="5873750" y="4884738"/>
          <p14:tracePt t="66990" x="5856288" y="4884738"/>
          <p14:tracePt t="66999" x="5832475" y="4884738"/>
          <p14:tracePt t="67002" x="5822950" y="4894263"/>
          <p14:tracePt t="67006" x="5807075" y="4894263"/>
          <p14:tracePt t="67010" x="5781675" y="4902200"/>
          <p14:tracePt t="67014" x="5773738" y="4902200"/>
          <p14:tracePt t="67018" x="5738813" y="4910138"/>
          <p14:tracePt t="67022" x="5722938" y="4919663"/>
          <p14:tracePt t="67026" x="5715000" y="4927600"/>
          <p14:tracePt t="67030" x="5680075" y="4927600"/>
          <p14:tracePt t="67034" x="5664200" y="4927600"/>
          <p14:tracePt t="67038" x="5621338" y="4943475"/>
          <p14:tracePt t="67042" x="5597525" y="4953000"/>
          <p14:tracePt t="67046" x="5538788" y="4960938"/>
          <p14:tracePt t="67051" x="5513388" y="4968875"/>
          <p14:tracePt t="67054" x="5487988" y="4968875"/>
          <p14:tracePt t="67058" x="5362575" y="5011738"/>
          <p14:tracePt t="67062" x="5337175" y="5019675"/>
          <p14:tracePt t="67066" x="5227638" y="5045075"/>
          <p14:tracePt t="67070" x="5194300" y="5060950"/>
          <p14:tracePt t="67074" x="5151438" y="5070475"/>
          <p14:tracePt t="67078" x="5084763" y="5086350"/>
          <p14:tracePt t="67082" x="5026025" y="5103813"/>
          <p14:tracePt t="67086" x="4959350" y="5111750"/>
          <p14:tracePt t="67090" x="4892675" y="5137150"/>
          <p14:tracePt t="67094" x="4799013" y="5154613"/>
          <p14:tracePt t="67098" x="4716463" y="5187950"/>
          <p14:tracePt t="67102" x="4640263" y="5203825"/>
          <p14:tracePt t="67104" x="4556125" y="5213350"/>
          <p14:tracePt t="67108" x="4456113" y="5237163"/>
          <p14:tracePt t="67112" x="4371975" y="5246688"/>
          <p14:tracePt t="67116" x="4295775" y="5262563"/>
          <p14:tracePt t="67120" x="4211638" y="5280025"/>
          <p14:tracePt t="67124" x="4119563" y="5305425"/>
          <p14:tracePt t="67128" x="4052888" y="5321300"/>
          <p14:tracePt t="67132" x="3986213" y="5338763"/>
          <p14:tracePt t="67136" x="3917950" y="5356225"/>
          <p14:tracePt t="67140" x="3825875" y="5372100"/>
          <p14:tracePt t="67144" x="3776663" y="5389563"/>
          <p14:tracePt t="67148" x="3708400" y="5414963"/>
          <p14:tracePt t="67152" x="3659188" y="5430838"/>
          <p14:tracePt t="67156" x="3608388" y="5448300"/>
          <p14:tracePt t="67160" x="3557588" y="5456238"/>
          <p14:tracePt t="67164" x="3524250" y="5473700"/>
          <p14:tracePt t="67168" x="3473450" y="5489575"/>
          <p14:tracePt t="67172" x="3424238" y="5514975"/>
          <p14:tracePt t="67176" x="3381375" y="5522913"/>
          <p14:tracePt t="67180" x="3340100" y="5540375"/>
          <p14:tracePt t="67184" x="3289300" y="5556250"/>
          <p14:tracePt t="67188" x="3263900" y="5573713"/>
          <p14:tracePt t="67192" x="3238500" y="5581650"/>
          <p14:tracePt t="67196" x="3197225" y="5599113"/>
          <p14:tracePt t="67200" x="3163888" y="5614988"/>
          <p14:tracePt t="67204" x="3130550" y="5624513"/>
          <p14:tracePt t="67208" x="3095625" y="5640388"/>
          <p14:tracePt t="67212" x="3087688" y="5640388"/>
          <p14:tracePt t="67216" x="3028950" y="5657850"/>
          <p14:tracePt t="67220" x="3013075" y="5665788"/>
          <p14:tracePt t="67224" x="2970213" y="5673725"/>
          <p14:tracePt t="67228" x="2954338" y="5683250"/>
          <p14:tracePt t="67232" x="2919413" y="5683250"/>
          <p14:tracePt t="67236" x="2895600" y="5691188"/>
          <p14:tracePt t="67240" x="2886075" y="5691188"/>
          <p14:tracePt t="67244" x="2852738" y="5699125"/>
          <p14:tracePt t="67248" x="2836863" y="5708650"/>
          <p14:tracePt t="67252" x="2811463" y="5708650"/>
          <p14:tracePt t="67256" x="2794000" y="5708650"/>
          <p14:tracePt t="67260" x="2768600" y="5716588"/>
          <p14:tracePt t="67264" x="2760663" y="5716588"/>
          <p14:tracePt t="67268" x="2735263" y="5724525"/>
          <p14:tracePt t="67272" x="2727325" y="5724525"/>
          <p14:tracePt t="67276" x="2719388" y="5724525"/>
          <p14:tracePt t="67280" x="2684463" y="5732463"/>
          <p14:tracePt t="67284" x="2676525" y="5732463"/>
          <p14:tracePt t="67288" x="2668588" y="5732463"/>
          <p14:tracePt t="67292" x="2660650" y="5732463"/>
          <p14:tracePt t="67296" x="2625725" y="5741988"/>
          <p14:tracePt t="67298" x="2617788" y="5741988"/>
          <p14:tracePt t="67302" x="2601913" y="5741988"/>
          <p14:tracePt t="67306" x="2566988" y="5749925"/>
          <p14:tracePt t="67310" x="2559050" y="5749925"/>
          <p14:tracePt t="67314" x="2525713" y="5749925"/>
          <p14:tracePt t="67318" x="2500313" y="5757863"/>
          <p14:tracePt t="67322" x="2466975" y="5757863"/>
          <p14:tracePt t="67326" x="2449513" y="5757863"/>
          <p14:tracePt t="67330" x="2433638" y="5757863"/>
          <p14:tracePt t="67334" x="2400300" y="5757863"/>
          <p14:tracePt t="67338" x="2382838" y="5757863"/>
          <p14:tracePt t="67342" x="2349500" y="5767388"/>
          <p14:tracePt t="67346" x="2332038" y="5767388"/>
          <p14:tracePt t="67350" x="2316163" y="5767388"/>
          <p14:tracePt t="67354" x="2265363" y="5775325"/>
          <p14:tracePt t="67358" x="2249488" y="5775325"/>
          <p14:tracePt t="67362" x="2206625" y="5775325"/>
          <p14:tracePt t="67366" x="2198688" y="5775325"/>
          <p14:tracePt t="67370" x="2155825" y="5783263"/>
          <p14:tracePt t="67374" x="2139950" y="5783263"/>
          <p14:tracePt t="67378" x="2122488" y="5783263"/>
          <p14:tracePt t="67382" x="2089150" y="5783263"/>
          <p14:tracePt t="67386" x="2073275" y="5783263"/>
          <p14:tracePt t="67390" x="2038350" y="5783263"/>
          <p14:tracePt t="67394" x="2030413" y="5783263"/>
          <p14:tracePt t="67398" x="2005013" y="5783263"/>
          <p14:tracePt t="67402" x="1989138" y="5791200"/>
          <p14:tracePt t="67406" x="1979613" y="5791200"/>
          <p14:tracePt t="67410" x="1946275" y="5791200"/>
          <p14:tracePt t="67414" x="1920875" y="5791200"/>
          <p14:tracePt t="67418" x="1887538" y="5800725"/>
          <p14:tracePt t="67422" x="1879600" y="5800725"/>
          <p14:tracePt t="67426" x="1862138" y="5800725"/>
          <p14:tracePt t="67430" x="1820863" y="5800725"/>
          <p14:tracePt t="67434" x="1803400" y="5800725"/>
          <p14:tracePt t="67438" x="1762125" y="5800725"/>
          <p14:tracePt t="67442" x="1736725" y="5800725"/>
          <p14:tracePt t="67446" x="1695450" y="5800725"/>
          <p14:tracePt t="67450" x="1677988" y="5800725"/>
          <p14:tracePt t="67454" x="1662113" y="5800725"/>
          <p14:tracePt t="67458" x="1619250" y="5800725"/>
          <p14:tracePt t="67462" x="1603375" y="5800725"/>
          <p14:tracePt t="67466" x="1560513" y="5800725"/>
          <p14:tracePt t="67470" x="1544638" y="5800725"/>
          <p14:tracePt t="67474" x="1527175" y="5800725"/>
          <p14:tracePt t="67478" x="1493838" y="5800725"/>
          <p14:tracePt t="67482" x="1476375" y="5800725"/>
          <p14:tracePt t="67486" x="1450975" y="5800725"/>
          <p14:tracePt t="67490" x="1443038" y="5800725"/>
          <p14:tracePt t="67494" x="1417638" y="5800725"/>
          <p14:tracePt t="67496" x="1409700" y="5791200"/>
          <p14:tracePt t="67500" x="1392238" y="5791200"/>
          <p14:tracePt t="67504" x="1368425" y="5783263"/>
          <p14:tracePt t="67508" x="1358900" y="5783263"/>
          <p14:tracePt t="67512" x="1333500" y="5775325"/>
          <p14:tracePt t="67516" x="1325563" y="5775325"/>
          <p14:tracePt t="67520" x="1300163" y="5767388"/>
          <p14:tracePt t="67524" x="1284288" y="5757863"/>
          <p14:tracePt t="67528" x="1274763" y="5757863"/>
          <p14:tracePt t="67532" x="1241425" y="5757863"/>
          <p14:tracePt t="67536" x="1225550" y="5749925"/>
          <p14:tracePt t="67540" x="1200150" y="5741988"/>
          <p14:tracePt t="67544" x="1192213" y="5741988"/>
          <p14:tracePt t="67548" x="1174750" y="5732463"/>
          <p14:tracePt t="67552" x="1141413" y="5732463"/>
          <p14:tracePt t="67556" x="1123950" y="5732463"/>
          <p14:tracePt t="67560" x="1090613" y="5724525"/>
          <p14:tracePt t="67564" x="1074738" y="5716588"/>
          <p14:tracePt t="67568" x="1039813" y="5699125"/>
          <p14:tracePt t="67572" x="1031875" y="5699125"/>
          <p14:tracePt t="67576" x="1006475" y="5699125"/>
          <p14:tracePt t="67580" x="973138" y="5691188"/>
          <p14:tracePt t="67584" x="965200" y="5691188"/>
          <p14:tracePt t="67588" x="931863" y="5683250"/>
          <p14:tracePt t="67592" x="914400" y="5673725"/>
          <p14:tracePt t="67596" x="898525" y="5673725"/>
          <p14:tracePt t="67600" x="873125" y="5665788"/>
          <p14:tracePt t="67604" x="855663" y="5665788"/>
          <p14:tracePt t="67608" x="830263" y="5657850"/>
          <p14:tracePt t="67612" x="822325" y="5649913"/>
          <p14:tracePt t="67616" x="796925" y="5649913"/>
          <p14:tracePt t="67620" x="781050" y="5640388"/>
          <p14:tracePt t="67624" x="771525" y="5640388"/>
          <p14:tracePt t="67628" x="755650" y="5624513"/>
          <p14:tracePt t="67632" x="738188" y="5624513"/>
          <p14:tracePt t="67636" x="722313" y="5614988"/>
          <p14:tracePt t="67644" x="704850" y="5607050"/>
          <p14:tracePt t="67648" x="696913" y="5607050"/>
          <p14:tracePt t="67656" x="687388" y="5599113"/>
          <p14:tracePt t="67660" x="679450" y="5591175"/>
          <p14:tracePt t="67664" x="671513" y="5591175"/>
          <p14:tracePt t="67672" x="671513" y="5581650"/>
          <p14:tracePt t="67684" x="663575" y="5581650"/>
          <p14:tracePt t="67688" x="654050" y="5573713"/>
          <p14:tracePt t="67698" x="654050" y="5565775"/>
          <p14:tracePt t="67702" x="654050" y="5556250"/>
          <p14:tracePt t="67710" x="646113" y="5548313"/>
          <p14:tracePt t="67718" x="646113" y="5540375"/>
          <p14:tracePt t="67726" x="646113" y="5532438"/>
          <p14:tracePt t="67730" x="646113" y="5522913"/>
          <p14:tracePt t="67738" x="646113" y="5514975"/>
          <p14:tracePt t="67746" x="646113" y="5497513"/>
          <p14:tracePt t="67754" x="646113" y="5489575"/>
          <p14:tracePt t="67762" x="646113" y="5481638"/>
          <p14:tracePt t="67770" x="646113" y="5473700"/>
          <p14:tracePt t="67774" x="663575" y="5464175"/>
          <p14:tracePt t="67779" x="663575" y="5456238"/>
          <p14:tracePt t="67782" x="679450" y="5448300"/>
          <p14:tracePt t="67786" x="696913" y="5438775"/>
          <p14:tracePt t="67794" x="722313" y="5422900"/>
          <p14:tracePt t="67798" x="730250" y="5414963"/>
          <p14:tracePt t="67802" x="746125" y="5414963"/>
          <p14:tracePt t="67806" x="755650" y="5405438"/>
          <p14:tracePt t="67810" x="788988" y="5389563"/>
          <p14:tracePt t="67814" x="804863" y="5389563"/>
          <p14:tracePt t="67818" x="822325" y="5389563"/>
          <p14:tracePt t="67822" x="855663" y="5372100"/>
          <p14:tracePt t="67826" x="863600" y="5372100"/>
          <p14:tracePt t="67830" x="889000" y="5364163"/>
          <p14:tracePt t="67834" x="914400" y="5364163"/>
          <p14:tracePt t="67838" x="947738" y="5356225"/>
          <p14:tracePt t="67842" x="957263" y="5356225"/>
          <p14:tracePt t="67846" x="965200" y="5346700"/>
          <p14:tracePt t="67850" x="990600" y="5338763"/>
          <p14:tracePt t="67854" x="1006475" y="5338763"/>
          <p14:tracePt t="67858" x="1031875" y="5330825"/>
          <p14:tracePt t="67862" x="1039813" y="5330825"/>
          <p14:tracePt t="67866" x="1065213" y="5321300"/>
          <p14:tracePt t="67870" x="1074738" y="5321300"/>
          <p14:tracePt t="67874" x="1082675" y="5313363"/>
          <p14:tracePt t="67878" x="1108075" y="5305425"/>
          <p14:tracePt t="67882" x="1116013" y="5305425"/>
          <p14:tracePt t="67886" x="1141413" y="5305425"/>
          <p14:tracePt t="67888" x="1149350" y="5295900"/>
          <p14:tracePt t="67892" x="1157288" y="5295900"/>
          <p14:tracePt t="67896" x="1174750" y="5287963"/>
          <p14:tracePt t="67900" x="1192213" y="5287963"/>
          <p14:tracePt t="67904" x="1208088" y="5287963"/>
          <p14:tracePt t="67908" x="1216025" y="5287963"/>
          <p14:tracePt t="67912" x="1233488" y="5280025"/>
          <p14:tracePt t="67916" x="1250950" y="5272088"/>
          <p14:tracePt t="67920" x="1258888" y="5272088"/>
          <p14:tracePt t="67924" x="1309688" y="5272088"/>
          <p14:tracePt t="67928" x="1325563" y="5272088"/>
          <p14:tracePt t="67933" x="1358900" y="5272088"/>
          <p14:tracePt t="67936" x="1376363" y="5272088"/>
          <p14:tracePt t="67940" x="1417638" y="5262563"/>
          <p14:tracePt t="67944" x="1435100" y="5262563"/>
          <p14:tracePt t="67948" x="1468438" y="5262563"/>
          <p14:tracePt t="67952" x="1485900" y="5262563"/>
          <p14:tracePt t="67956" x="1493838" y="5262563"/>
          <p14:tracePt t="67960" x="1527175" y="5262563"/>
          <p14:tracePt t="67964" x="1544638" y="5262563"/>
          <p14:tracePt t="67968" x="1577975" y="5262563"/>
          <p14:tracePt t="67972" x="1585913" y="5262563"/>
          <p14:tracePt t="67976" x="1636713" y="5262563"/>
          <p14:tracePt t="67980" x="1644650" y="5254625"/>
          <p14:tracePt t="67984" x="1677988" y="5254625"/>
          <p14:tracePt t="67988" x="1695450" y="5246688"/>
          <p14:tracePt t="67992" x="1703388" y="5246688"/>
          <p14:tracePt t="67996" x="1744663" y="5237163"/>
          <p14:tracePt t="68000" x="1762125" y="5237163"/>
          <p14:tracePt t="68004" x="1803400" y="5221288"/>
          <p14:tracePt t="68008" x="1820863" y="5221288"/>
          <p14:tracePt t="68012" x="1862138" y="5213350"/>
          <p14:tracePt t="68016" x="1879600" y="5203825"/>
          <p14:tracePt t="68020" x="1930400" y="5203825"/>
          <p14:tracePt t="68024" x="1946275" y="5203825"/>
          <p14:tracePt t="68028" x="1971675" y="5195888"/>
          <p14:tracePt t="68032" x="2030413" y="5187950"/>
          <p14:tracePt t="68036" x="2047875" y="5178425"/>
          <p14:tracePt t="68040" x="2097088" y="5170488"/>
          <p14:tracePt t="68044" x="2114550" y="5162550"/>
          <p14:tracePt t="68048" x="2173288" y="5162550"/>
          <p14:tracePt t="68052" x="2190750" y="5162550"/>
          <p14:tracePt t="68056" x="2239963" y="5154613"/>
          <p14:tracePt t="68060" x="2257425" y="5154613"/>
          <p14:tracePt t="68064" x="2273300" y="5154613"/>
          <p14:tracePt t="68068" x="2324100" y="5145088"/>
          <p14:tracePt t="68072" x="2349500" y="5145088"/>
          <p14:tracePt t="68076" x="2400300" y="5145088"/>
          <p14:tracePt t="68080" x="2425700" y="5145088"/>
          <p14:tracePt t="68082" x="2466975" y="5145088"/>
          <p14:tracePt t="68086" x="2492375" y="5145088"/>
          <p14:tracePt t="68090" x="2533650" y="5145088"/>
          <p14:tracePt t="68094" x="2551113" y="5145088"/>
          <p14:tracePt t="68098" x="2601913" y="5145088"/>
          <p14:tracePt t="68102" x="2617788" y="5145088"/>
          <p14:tracePt t="68106" x="2635250" y="5145088"/>
          <p14:tracePt t="68110" x="2668588" y="5145088"/>
          <p14:tracePt t="68114" x="2684463" y="5145088"/>
          <p14:tracePt t="68118" x="2719388" y="5145088"/>
          <p14:tracePt t="68122" x="2735263" y="5145088"/>
          <p14:tracePt t="68126" x="2768600" y="5145088"/>
          <p14:tracePt t="68130" x="2778125" y="5145088"/>
          <p14:tracePt t="68134" x="2801938" y="5145088"/>
          <p14:tracePt t="68142" x="2819400" y="5145088"/>
          <p14:tracePt t="68146" x="2836863" y="5145088"/>
          <p14:tracePt t="68154" x="2852738" y="5145088"/>
          <p14:tracePt t="68158" x="2860675" y="5145088"/>
          <p14:tracePt t="68162" x="2878138" y="5145088"/>
          <p14:tracePt t="68166" x="2886075" y="5145088"/>
          <p14:tracePt t="68170" x="2895600" y="5145088"/>
          <p14:tracePt t="68174" x="2903538" y="5145088"/>
          <p14:tracePt t="68178" x="2919413" y="5145088"/>
          <p14:tracePt t="68183" x="2936875" y="5145088"/>
          <p14:tracePt t="68190" x="2954338" y="5145088"/>
          <p14:tracePt t="68194" x="2962275" y="5145088"/>
          <p14:tracePt t="68198" x="2970213" y="5145088"/>
          <p14:tracePt t="68202" x="2978150" y="5145088"/>
          <p14:tracePt t="68206" x="2987675" y="5145088"/>
          <p14:tracePt t="68210" x="3003550" y="5145088"/>
          <p14:tracePt t="68214" x="3013075" y="5145088"/>
          <p14:tracePt t="68218" x="3021013" y="5145088"/>
          <p14:tracePt t="68222" x="3028950" y="5145088"/>
          <p14:tracePt t="68226" x="3036888" y="5145088"/>
          <p14:tracePt t="68230" x="3054350" y="5145088"/>
          <p14:tracePt t="68234" x="3054350" y="5154613"/>
          <p14:tracePt t="68238" x="3071813" y="5154613"/>
          <p14:tracePt t="68242" x="3079750" y="5154613"/>
          <p14:tracePt t="68246" x="3095625" y="5154613"/>
          <p14:tracePt t="68250" x="3113088" y="5154613"/>
          <p14:tracePt t="68254" x="3121025" y="5154613"/>
          <p14:tracePt t="68258" x="3146425" y="5162550"/>
          <p14:tracePt t="68262" x="3154363" y="5162550"/>
          <p14:tracePt t="68267" x="3171825" y="5162550"/>
          <p14:tracePt t="68270" x="3197225" y="5170488"/>
          <p14:tracePt t="68274" x="3205163" y="5178425"/>
          <p14:tracePt t="68278" x="3230563" y="5178425"/>
          <p14:tracePt t="68280" x="3238500" y="5178425"/>
          <p14:tracePt t="68284" x="3263900" y="5187950"/>
          <p14:tracePt t="68288" x="3263900" y="5195888"/>
          <p14:tracePt t="68292" x="3271838" y="5195888"/>
          <p14:tracePt t="68297" x="3289300" y="5203825"/>
          <p14:tracePt t="68300" x="3289300" y="5213350"/>
          <p14:tracePt t="68304" x="3306763" y="5213350"/>
          <p14:tracePt t="68308" x="3306763" y="5221288"/>
          <p14:tracePt t="68312" x="3314700" y="5221288"/>
          <p14:tracePt t="68317" x="3314700" y="5229225"/>
          <p14:tracePt t="68324" x="3322638" y="5246688"/>
          <p14:tracePt t="68329" x="3330575" y="5254625"/>
          <p14:tracePt t="68333" x="3330575" y="5262563"/>
          <p14:tracePt t="68336" x="3330575" y="5272088"/>
          <p14:tracePt t="68340" x="3330575" y="5280025"/>
          <p14:tracePt t="68344" x="3340100" y="5295900"/>
          <p14:tracePt t="68348" x="3340100" y="5313363"/>
          <p14:tracePt t="68352" x="3348038" y="5330825"/>
          <p14:tracePt t="68356" x="3348038" y="5338763"/>
          <p14:tracePt t="68360" x="3348038" y="5356225"/>
          <p14:tracePt t="68364" x="3348038" y="5364163"/>
          <p14:tracePt t="68368" x="3355975" y="5372100"/>
          <p14:tracePt t="68372" x="3355975" y="5389563"/>
          <p14:tracePt t="68376" x="3355975" y="5397500"/>
          <p14:tracePt t="68380" x="3365500" y="5414963"/>
          <p14:tracePt t="68388" x="3365500" y="5422900"/>
          <p14:tracePt t="68392" x="3365500" y="5438775"/>
          <p14:tracePt t="68400" x="3365500" y="5456238"/>
          <p14:tracePt t="68408" x="3365500" y="5464175"/>
          <p14:tracePt t="68412" x="3365500" y="5473700"/>
          <p14:tracePt t="68420" x="3365500" y="5481638"/>
          <p14:tracePt t="68424" x="3365500" y="5489575"/>
          <p14:tracePt t="68428" x="3365500" y="5497513"/>
          <p14:tracePt t="68433" x="3365500" y="5507038"/>
          <p14:tracePt t="68436" x="3355975" y="5514975"/>
          <p14:tracePt t="68444" x="3355975" y="5522913"/>
          <p14:tracePt t="68448" x="3348038" y="5532438"/>
          <p14:tracePt t="68452" x="3348038" y="5540375"/>
          <p14:tracePt t="68456" x="3340100" y="5540375"/>
          <p14:tracePt t="68464" x="3340100" y="5548313"/>
          <p14:tracePt t="68468" x="3330575" y="5556250"/>
          <p14:tracePt t="68474" x="3322638" y="5556250"/>
          <p14:tracePt t="68478" x="3322638" y="5565775"/>
          <p14:tracePt t="68486" x="3314700" y="5565775"/>
          <p14:tracePt t="68494" x="3297238" y="5573713"/>
          <p14:tracePt t="68502" x="3289300" y="5573713"/>
          <p14:tracePt t="68506" x="3281363" y="5581650"/>
          <p14:tracePt t="68510" x="3271838" y="5581650"/>
          <p14:tracePt t="68514" x="3263900" y="5581650"/>
          <p14:tracePt t="68518" x="3248025" y="5591175"/>
          <p14:tracePt t="68522" x="3230563" y="5591175"/>
          <p14:tracePt t="68526" x="3222625" y="5591175"/>
          <p14:tracePt t="68530" x="3189288" y="5591175"/>
          <p14:tracePt t="68534" x="3171825" y="5591175"/>
          <p14:tracePt t="68538" x="3154363" y="5591175"/>
          <p14:tracePt t="68542" x="3121025" y="5599113"/>
          <p14:tracePt t="68546" x="3105150" y="5599113"/>
          <p14:tracePt t="68550" x="3062288" y="5599113"/>
          <p14:tracePt t="68554" x="3054350" y="5599113"/>
          <p14:tracePt t="68558" x="3036888" y="5599113"/>
          <p14:tracePt t="68562" x="2954338" y="5599113"/>
          <p14:tracePt t="68566" x="2936875" y="5599113"/>
          <p14:tracePt t="68570" x="2886075" y="5599113"/>
          <p14:tracePt t="68574" x="2860675" y="5599113"/>
          <p14:tracePt t="68578" x="2811463" y="5599113"/>
          <p14:tracePt t="68583" x="2794000" y="5599113"/>
          <p14:tracePt t="68586" x="2727325" y="5599113"/>
          <p14:tracePt t="68590" x="2709863" y="5599113"/>
          <p14:tracePt t="68594" x="2684463" y="5599113"/>
          <p14:tracePt t="68598" x="2625725" y="5599113"/>
          <p14:tracePt t="68602" x="2601913" y="5599113"/>
          <p14:tracePt t="68606" x="2543175" y="5599113"/>
          <p14:tracePt t="68610" x="2517775" y="5599113"/>
          <p14:tracePt t="68614" x="2449513" y="5599113"/>
          <p14:tracePt t="68618" x="2425700" y="5599113"/>
          <p14:tracePt t="68622" x="2349500" y="5599113"/>
          <p14:tracePt t="68626" x="2324100" y="5607050"/>
          <p14:tracePt t="68630" x="2239963" y="5607050"/>
          <p14:tracePt t="68634" x="2214563" y="5607050"/>
          <p14:tracePt t="68638" x="2181225" y="5607050"/>
          <p14:tracePt t="68642" x="2097088" y="5607050"/>
          <p14:tracePt t="68646" x="2073275" y="5607050"/>
          <p14:tracePt t="68650" x="2005013" y="5607050"/>
          <p14:tracePt t="68654" x="1971675" y="5607050"/>
          <p14:tracePt t="68658" x="1897063" y="5607050"/>
          <p14:tracePt t="68662" x="1871663" y="5607050"/>
          <p14:tracePt t="68666" x="1803400" y="5607050"/>
          <p14:tracePt t="68668" x="1770063" y="5607050"/>
          <p14:tracePt t="68672" x="1744663" y="5607050"/>
          <p14:tracePt t="68676" x="1685925" y="5607050"/>
          <p14:tracePt t="68683" x="1662113" y="5607050"/>
          <p14:tracePt t="68685" x="1611313" y="5607050"/>
          <p14:tracePt t="68700" x="1519238" y="5607050"/>
          <p14:tracePt t="68701" x="1476375" y="5607050"/>
          <p14:tracePt t="68704" x="1460500" y="5607050"/>
          <p14:tracePt t="68708" x="1435100" y="5607050"/>
          <p14:tracePt t="68712" x="1392238" y="5607050"/>
          <p14:tracePt t="68717" x="1384300" y="5607050"/>
          <p14:tracePt t="68720" x="1343025" y="5607050"/>
          <p14:tracePt t="68724" x="1333500" y="5607050"/>
          <p14:tracePt t="68728" x="1300163" y="5607050"/>
          <p14:tracePt t="68733" x="1292225" y="5607050"/>
          <p14:tracePt t="68736" x="1258888" y="5607050"/>
          <p14:tracePt t="68740" x="1241425" y="5607050"/>
          <p14:tracePt t="68744" x="1233488" y="5607050"/>
          <p14:tracePt t="68748" x="1208088" y="5607050"/>
          <p14:tracePt t="68752" x="1200150" y="5607050"/>
          <p14:tracePt t="68756" x="1182688" y="5607050"/>
          <p14:tracePt t="68760" x="1166813" y="5607050"/>
          <p14:tracePt t="68764" x="1149350" y="5607050"/>
          <p14:tracePt t="68772" x="1123950" y="5607050"/>
          <p14:tracePt t="68776" x="1116013" y="5607050"/>
          <p14:tracePt t="68780" x="1098550" y="5607050"/>
          <p14:tracePt t="68784" x="1074738" y="5607050"/>
          <p14:tracePt t="68788" x="1065213" y="5607050"/>
          <p14:tracePt t="68792" x="1039813" y="5607050"/>
          <p14:tracePt t="68796" x="1031875" y="5607050"/>
          <p14:tracePt t="68800" x="1023938" y="5607050"/>
          <p14:tracePt t="68804" x="998538" y="5607050"/>
          <p14:tracePt t="68808" x="990600" y="5607050"/>
          <p14:tracePt t="68812" x="965200" y="5607050"/>
          <p14:tracePt t="68816" x="957263" y="5599113"/>
          <p14:tracePt t="68820" x="931863" y="5599113"/>
          <p14:tracePt t="68824" x="922338" y="5599113"/>
          <p14:tracePt t="68828" x="914400" y="5591175"/>
          <p14:tracePt t="68833" x="898525" y="5591175"/>
          <p14:tracePt t="68836" x="889000" y="5591175"/>
          <p14:tracePt t="68840" x="873125" y="5581650"/>
          <p14:tracePt t="68844" x="863600" y="5573713"/>
          <p14:tracePt t="68848" x="855663" y="5565775"/>
          <p14:tracePt t="68852" x="847725" y="5565775"/>
          <p14:tracePt t="68856" x="839788" y="5556250"/>
          <p14:tracePt t="68860" x="822325" y="5556250"/>
          <p14:tracePt t="68866" x="804863" y="5548313"/>
          <p14:tracePt t="68872" x="796925" y="5540375"/>
          <p14:tracePt t="68878" x="781050" y="5540375"/>
          <p14:tracePt t="68883" x="771525" y="5532438"/>
          <p14:tracePt t="68886" x="763588" y="5522913"/>
          <p14:tracePt t="68890" x="755650" y="5522913"/>
          <p14:tracePt t="68894" x="738188" y="5522913"/>
          <p14:tracePt t="68898" x="738188" y="5514975"/>
          <p14:tracePt t="68902" x="730250" y="5514975"/>
          <p14:tracePt t="68906" x="712788" y="5507038"/>
          <p14:tracePt t="68914" x="696913" y="5507038"/>
          <p14:tracePt t="68922" x="679450" y="5497513"/>
          <p14:tracePt t="68926" x="671513" y="5497513"/>
          <p14:tracePt t="68935" x="654050" y="5497513"/>
          <p14:tracePt t="68938" x="654050" y="5489575"/>
          <p14:tracePt t="68942" x="646113" y="5489575"/>
          <p14:tracePt t="68950" x="646113" y="5481638"/>
          <p14:tracePt t="68954" x="638175" y="5481638"/>
          <p14:tracePt t="69003" x="638175" y="5464175"/>
          <p14:tracePt t="69010" x="638175" y="5456238"/>
          <p14:tracePt t="69014" x="638175" y="5448300"/>
          <p14:tracePt t="69022" x="638175" y="5430838"/>
          <p14:tracePt t="69026" x="638175" y="5422900"/>
          <p14:tracePt t="69034" x="638175" y="5414963"/>
          <p14:tracePt t="69038" x="638175" y="5405438"/>
          <p14:tracePt t="69042" x="646113" y="5405438"/>
          <p14:tracePt t="69046" x="646113" y="5397500"/>
          <p14:tracePt t="69050" x="646113" y="5389563"/>
          <p14:tracePt t="69058" x="663575" y="5380038"/>
          <p14:tracePt t="69064" x="663575" y="5372100"/>
          <p14:tracePt t="69076" x="671513" y="5364163"/>
          <p14:tracePt t="69084" x="679450" y="5356225"/>
          <p14:tracePt t="69092" x="687388" y="5346700"/>
          <p14:tracePt t="69096" x="696913" y="5338763"/>
          <p14:tracePt t="69104" x="704850" y="5338763"/>
          <p14:tracePt t="69108" x="704850" y="5330825"/>
          <p14:tracePt t="69112" x="722313" y="5330825"/>
          <p14:tracePt t="69120" x="722313" y="5321300"/>
          <p14:tracePt t="69124" x="730250" y="5321300"/>
          <p14:tracePt t="69133" x="738188" y="5313363"/>
          <p14:tracePt t="69136" x="738188" y="5305425"/>
          <p14:tracePt t="69140" x="746125" y="5305425"/>
          <p14:tracePt t="69148" x="755650" y="5295900"/>
          <p14:tracePt t="69160" x="763588" y="5295900"/>
          <p14:tracePt t="69172" x="771525" y="5287963"/>
          <p14:tracePt t="69180" x="781050" y="5287963"/>
          <p14:tracePt t="69184" x="788988" y="5287963"/>
          <p14:tracePt t="69188" x="788988" y="5280025"/>
          <p14:tracePt t="69192" x="796925" y="5272088"/>
          <p14:tracePt t="69196" x="804863" y="5272088"/>
          <p14:tracePt t="69201" x="814388" y="5272088"/>
          <p14:tracePt t="69204" x="822325" y="5272088"/>
          <p14:tracePt t="69212" x="822325" y="5262563"/>
          <p14:tracePt t="69216" x="830263" y="5262563"/>
          <p14:tracePt t="69224" x="839788" y="5262563"/>
          <p14:tracePt t="69228" x="847725" y="5262563"/>
          <p14:tracePt t="69233" x="855663" y="5262563"/>
          <p14:tracePt t="69236" x="863600" y="5262563"/>
          <p14:tracePt t="69240" x="873125" y="5262563"/>
          <p14:tracePt t="69248" x="881063" y="5262563"/>
          <p14:tracePt t="69256" x="889000" y="5262563"/>
          <p14:tracePt t="69258" x="931863" y="5254625"/>
          <p14:tracePt t="69263" x="939800" y="5254625"/>
          <p14:tracePt t="69267" x="957263" y="5246688"/>
          <p14:tracePt t="69270" x="965200" y="5246688"/>
          <p14:tracePt t="69274" x="981075" y="5246688"/>
          <p14:tracePt t="69278" x="990600" y="5246688"/>
          <p14:tracePt t="69283" x="998538" y="5246688"/>
          <p14:tracePt t="69286" x="1023938" y="5246688"/>
          <p14:tracePt t="69290" x="1031875" y="5246688"/>
          <p14:tracePt t="69294" x="1049338" y="5246688"/>
          <p14:tracePt t="69298" x="1065213" y="5246688"/>
          <p14:tracePt t="69302" x="1074738" y="5237163"/>
          <p14:tracePt t="69306" x="1082675" y="5237163"/>
          <p14:tracePt t="69311" x="1098550" y="5237163"/>
          <p14:tracePt t="69314" x="1133475" y="5237163"/>
          <p14:tracePt t="69318" x="1141413" y="5229225"/>
          <p14:tracePt t="69322" x="1174750" y="5229225"/>
          <p14:tracePt t="69326" x="1182688" y="5229225"/>
          <p14:tracePt t="69330" x="1216025" y="5229225"/>
          <p14:tracePt t="69334" x="1233488" y="5229225"/>
          <p14:tracePt t="69338" x="1250950" y="5229225"/>
          <p14:tracePt t="69342" x="1292225" y="5221288"/>
          <p14:tracePt t="69346" x="1309688" y="5221288"/>
          <p14:tracePt t="69350" x="1350963" y="5221288"/>
          <p14:tracePt t="69354" x="1358900" y="5221288"/>
          <p14:tracePt t="69358" x="1401763" y="5221288"/>
          <p14:tracePt t="69362" x="1427163" y="5221288"/>
          <p14:tracePt t="69366" x="1443038" y="5221288"/>
          <p14:tracePt t="69370" x="1485900" y="5221288"/>
          <p14:tracePt t="69374" x="1509713" y="5221288"/>
          <p14:tracePt t="69378" x="1552575" y="5221288"/>
          <p14:tracePt t="69383" x="1568450" y="5221288"/>
          <p14:tracePt t="69386" x="1585913" y="5221288"/>
          <p14:tracePt t="69391" x="1636713" y="5221288"/>
          <p14:tracePt t="69394" x="1652588" y="5221288"/>
          <p14:tracePt t="69398" x="1695450" y="5221288"/>
          <p14:tracePt t="69402" x="1711325" y="5221288"/>
          <p14:tracePt t="69406" x="1754188" y="5221288"/>
          <p14:tracePt t="69410" x="1779588" y="5221288"/>
          <p14:tracePt t="69414" x="1795463" y="5221288"/>
          <p14:tracePt t="69419" x="1838325" y="5221288"/>
          <p14:tracePt t="69422" x="1854200" y="5221288"/>
          <p14:tracePt t="69426" x="1897063" y="5221288"/>
          <p14:tracePt t="69430" x="1912938" y="5221288"/>
          <p14:tracePt t="69435" x="1930400" y="5221288"/>
          <p14:tracePt t="69438" x="1989138" y="5221288"/>
          <p14:tracePt t="69442" x="2005013" y="5221288"/>
          <p14:tracePt t="69446" x="2055813" y="5221288"/>
          <p14:tracePt t="69451" x="2081213" y="5221288"/>
          <p14:tracePt t="69452" x="2132013" y="5221288"/>
          <p14:tracePt t="69456" x="2155825" y="5221288"/>
          <p14:tracePt t="69460" x="2181225" y="5221288"/>
          <p14:tracePt t="69464" x="2232025" y="5221288"/>
          <p14:tracePt t="69469" x="2257425" y="5221288"/>
          <p14:tracePt t="69472" x="2316163" y="5221288"/>
          <p14:tracePt t="69476" x="2341563" y="5221288"/>
          <p14:tracePt t="69480" x="2390775" y="5221288"/>
          <p14:tracePt t="69484" x="2416175" y="5221288"/>
          <p14:tracePt t="69488" x="2433638" y="5221288"/>
          <p14:tracePt t="69492" x="2484438" y="5221288"/>
          <p14:tracePt t="69496" x="2500313" y="5221288"/>
          <p14:tracePt t="69500" x="2543175" y="5221288"/>
          <p14:tracePt t="69505" x="2559050" y="5221288"/>
          <p14:tracePt t="69508" x="2576513" y="5221288"/>
          <p14:tracePt t="69513" x="2609850" y="5221288"/>
          <p14:tracePt t="69516" x="2625725" y="5221288"/>
          <p14:tracePt t="69521" x="2660650" y="5221288"/>
          <p14:tracePt t="69524" x="2676525" y="5221288"/>
          <p14:tracePt t="69528" x="2701925" y="5221288"/>
          <p14:tracePt t="69533" x="2709863" y="5221288"/>
          <p14:tracePt t="69537" x="2727325" y="5221288"/>
          <p14:tracePt t="69540" x="2752725" y="5213350"/>
          <p14:tracePt t="69544" x="2760663" y="5213350"/>
          <p14:tracePt t="69549" x="2786063" y="5213350"/>
          <p14:tracePt t="69552" x="2801938" y="5203825"/>
          <p14:tracePt t="69556" x="2811463" y="5203825"/>
          <p14:tracePt t="69560" x="2844800" y="5203825"/>
          <p14:tracePt t="69564" x="2852738" y="5203825"/>
          <p14:tracePt t="69568" x="2878138" y="5203825"/>
          <p14:tracePt t="69572" x="2895600" y="5203825"/>
          <p14:tracePt t="69577" x="2928938" y="5195888"/>
          <p14:tracePt t="69580" x="2944813" y="5195888"/>
          <p14:tracePt t="69584" x="2954338" y="5195888"/>
          <p14:tracePt t="69588" x="2978150" y="5195888"/>
          <p14:tracePt t="69592" x="2995613" y="5195888"/>
          <p14:tracePt t="69596" x="3021013" y="5195888"/>
          <p14:tracePt t="69601" x="3036888" y="5195888"/>
          <p14:tracePt t="69604" x="3054350" y="5195888"/>
          <p14:tracePt t="69609" x="3062288" y="5195888"/>
          <p14:tracePt t="69612" x="3071813" y="5195888"/>
          <p14:tracePt t="69616" x="3087688" y="5195888"/>
          <p14:tracePt t="69620" x="3095625" y="5195888"/>
          <p14:tracePt t="69625" x="3121025" y="5195888"/>
          <p14:tracePt t="69633" x="3130550" y="5195888"/>
          <p14:tracePt t="69636" x="3154363" y="5195888"/>
          <p14:tracePt t="69640" x="3163888" y="5195888"/>
          <p14:tracePt t="69644" x="3189288" y="5195888"/>
          <p14:tracePt t="69648" x="3197225" y="5195888"/>
          <p14:tracePt t="69650" x="3213100" y="5195888"/>
          <p14:tracePt t="69654" x="3222625" y="5195888"/>
          <p14:tracePt t="69658" x="3238500" y="5195888"/>
          <p14:tracePt t="69662" x="3255963" y="5195888"/>
          <p14:tracePt t="69667" x="3263900" y="5195888"/>
          <p14:tracePt t="69670" x="3281363" y="5195888"/>
          <p14:tracePt t="69674" x="3297238" y="5195888"/>
          <p14:tracePt t="69683" x="3314700" y="5203825"/>
          <p14:tracePt t="69686" x="3322638" y="5203825"/>
          <p14:tracePt t="69690" x="3340100" y="5221288"/>
          <p14:tracePt t="69698" x="3348038" y="5229225"/>
          <p14:tracePt t="69702" x="3355975" y="5237163"/>
          <p14:tracePt t="69706" x="3365500" y="5237163"/>
          <p14:tracePt t="69710" x="3381375" y="5246688"/>
          <p14:tracePt t="69714" x="3381375" y="5262563"/>
          <p14:tracePt t="69718" x="3398838" y="5272088"/>
          <p14:tracePt t="69722" x="3398838" y="5280025"/>
          <p14:tracePt t="69726" x="3414713" y="5295900"/>
          <p14:tracePt t="69730" x="3424238" y="5295900"/>
          <p14:tracePt t="69734" x="3424238" y="5305425"/>
          <p14:tracePt t="69738" x="3432175" y="5313363"/>
          <p14:tracePt t="69742" x="3440113" y="5321300"/>
          <p14:tracePt t="69746" x="3448050" y="5330825"/>
          <p14:tracePt t="69750" x="3448050" y="5338763"/>
          <p14:tracePt t="69758" x="3457575" y="5346700"/>
          <p14:tracePt t="69766" x="3457575" y="5364163"/>
          <p14:tracePt t="69770" x="3465513" y="5364163"/>
          <p14:tracePt t="69779" x="3465513" y="5372100"/>
          <p14:tracePt t="69787" x="3465513" y="5389563"/>
          <p14:tracePt t="69794" x="3465513" y="5397500"/>
          <p14:tracePt t="69802" x="3465513" y="5405438"/>
          <p14:tracePt t="69806" x="3465513" y="5422900"/>
          <p14:tracePt t="69810" x="3457575" y="5430838"/>
          <p14:tracePt t="69814" x="3457575" y="5456238"/>
          <p14:tracePt t="69823" x="3448050" y="5473700"/>
          <p14:tracePt t="69826" x="3440113" y="5481638"/>
          <p14:tracePt t="69830" x="3440113" y="5489575"/>
          <p14:tracePt t="69834" x="3424238" y="5507038"/>
          <p14:tracePt t="69838" x="3424238" y="5514975"/>
          <p14:tracePt t="69842" x="3406775" y="5540375"/>
          <p14:tracePt t="69848" x="3398838" y="5548313"/>
          <p14:tracePt t="69852" x="3381375" y="5556250"/>
          <p14:tracePt t="69856" x="3381375" y="5565775"/>
          <p14:tracePt t="69860" x="3355975" y="5581650"/>
          <p14:tracePt t="69868" x="3340100" y="5599113"/>
          <p14:tracePt t="69872" x="3330575" y="5599113"/>
          <p14:tracePt t="69876" x="3330575" y="5607050"/>
          <p14:tracePt t="69880" x="3314700" y="5607050"/>
          <p14:tracePt t="69884" x="3306763" y="5614988"/>
          <p14:tracePt t="69888" x="3289300" y="5624513"/>
          <p14:tracePt t="69892" x="3281363" y="5624513"/>
          <p14:tracePt t="69896" x="3263900" y="5632450"/>
          <p14:tracePt t="69900" x="3255963" y="5632450"/>
          <p14:tracePt t="69904" x="3248025" y="5640388"/>
          <p14:tracePt t="69908" x="3238500" y="5640388"/>
          <p14:tracePt t="69912" x="3230563" y="5640388"/>
          <p14:tracePt t="69917" x="3213100" y="5640388"/>
          <p14:tracePt t="69920" x="3205163" y="5649913"/>
          <p14:tracePt t="69924" x="3197225" y="5649913"/>
          <p14:tracePt t="69928" x="3179763" y="5657850"/>
          <p14:tracePt t="69933" x="3171825" y="5657850"/>
          <p14:tracePt t="69937" x="3154363" y="5657850"/>
          <p14:tracePt t="69940" x="3138488" y="5657850"/>
          <p14:tracePt t="69944" x="3121025" y="5657850"/>
          <p14:tracePt t="69948" x="3113088" y="5657850"/>
          <p14:tracePt t="69952" x="3105150" y="5657850"/>
          <p14:tracePt t="69956" x="3071813" y="5657850"/>
          <p14:tracePt t="69960" x="3054350" y="5657850"/>
          <p14:tracePt t="69964" x="3021013" y="5657850"/>
          <p14:tracePt t="69968" x="3003550" y="5657850"/>
          <p14:tracePt t="69972" x="2987675" y="5665788"/>
          <p14:tracePt t="69977" x="2954338" y="5665788"/>
          <p14:tracePt t="69980" x="2936875" y="5665788"/>
          <p14:tracePt t="69984" x="2895600" y="5665788"/>
          <p14:tracePt t="69988" x="2878138" y="5673725"/>
          <p14:tracePt t="69993" x="2827338" y="5673725"/>
          <p14:tracePt t="69996" x="2811463" y="5673725"/>
          <p14:tracePt t="70000" x="2786063" y="5673725"/>
          <p14:tracePt t="70004" x="2727325" y="5683250"/>
          <p14:tracePt t="70008" x="2701925" y="5683250"/>
          <p14:tracePt t="70012" x="2651125" y="5683250"/>
          <p14:tracePt t="70017" x="2625725" y="5683250"/>
          <p14:tracePt t="70020" x="2601913" y="5683250"/>
          <p14:tracePt t="70024" x="2543175" y="5691188"/>
          <p14:tracePt t="70029" x="2517775" y="5691188"/>
          <p14:tracePt t="70033" x="2459038" y="5691188"/>
          <p14:tracePt t="70036" x="2433638" y="5691188"/>
          <p14:tracePt t="70040" x="2366963" y="5691188"/>
          <p14:tracePt t="70042" x="2341563" y="5691188"/>
          <p14:tracePt t="70046" x="2324100" y="5691188"/>
          <p14:tracePt t="70050" x="2273300" y="5691188"/>
          <p14:tracePt t="70054" x="2257425" y="5691188"/>
          <p14:tracePt t="70058" x="2214563" y="5691188"/>
          <p14:tracePt t="70062" x="2198688" y="5691188"/>
          <p14:tracePt t="70067" x="2147888" y="5691188"/>
          <p14:tracePt t="70070" x="2132013" y="5691188"/>
          <p14:tracePt t="70074" x="2106613" y="5691188"/>
          <p14:tracePt t="70078" x="2063750" y="5691188"/>
          <p14:tracePt t="70083" x="2047875" y="5691188"/>
          <p14:tracePt t="70086" x="2005013" y="5691188"/>
          <p14:tracePt t="70090" x="1989138" y="5691188"/>
          <p14:tracePt t="70094" x="1971675" y="5691188"/>
          <p14:tracePt t="70098" x="1930400" y="5691188"/>
          <p14:tracePt t="70102" x="1912938" y="5691188"/>
          <p14:tracePt t="70106" x="1871663" y="5691188"/>
          <p14:tracePt t="70110" x="1846263" y="5691188"/>
          <p14:tracePt t="70114" x="1803400" y="5691188"/>
          <p14:tracePt t="70118" x="1787525" y="5691188"/>
          <p14:tracePt t="70122" x="1770063" y="5691188"/>
          <p14:tracePt t="70126" x="1728788" y="5691188"/>
          <p14:tracePt t="70130" x="1711325" y="5691188"/>
          <p14:tracePt t="70135" x="1662113" y="5691188"/>
          <p14:tracePt t="70138" x="1644650" y="5691188"/>
          <p14:tracePt t="70142" x="1619250" y="5691188"/>
          <p14:tracePt t="70146" x="1577975" y="5691188"/>
          <p14:tracePt t="70150" x="1560513" y="5691188"/>
          <p14:tracePt t="70154" x="1519238" y="5691188"/>
          <p14:tracePt t="70158" x="1501775" y="5691188"/>
          <p14:tracePt t="70162" x="1460500" y="5683250"/>
          <p14:tracePt t="70166" x="1443038" y="5683250"/>
          <p14:tracePt t="70170" x="1427163" y="5683250"/>
          <p14:tracePt t="70174" x="1384300" y="5683250"/>
          <p14:tracePt t="70178" x="1368425" y="5683250"/>
          <p14:tracePt t="70183" x="1333500" y="5683250"/>
          <p14:tracePt t="70186" x="1325563" y="5683250"/>
          <p14:tracePt t="70190" x="1292225" y="5683250"/>
          <p14:tracePt t="70194" x="1274763" y="5683250"/>
          <p14:tracePt t="70198" x="1266825" y="5683250"/>
          <p14:tracePt t="70202" x="1233488" y="5683250"/>
          <p14:tracePt t="70206" x="1216025" y="5673725"/>
          <p14:tracePt t="70210" x="1182688" y="5673725"/>
          <p14:tracePt t="70214" x="1174750" y="5673725"/>
          <p14:tracePt t="70218" x="1166813" y="5673725"/>
          <p14:tracePt t="70222" x="1141413" y="5673725"/>
          <p14:tracePt t="70226" x="1123950" y="5673725"/>
          <p14:tracePt t="70230" x="1098550" y="5665788"/>
          <p14:tracePt t="70234" x="1090613" y="5665788"/>
          <p14:tracePt t="70236" x="1065213" y="5665788"/>
          <p14:tracePt t="70240" x="1057275" y="5665788"/>
          <p14:tracePt t="70244" x="1039813" y="5665788"/>
          <p14:tracePt t="70249" x="1023938" y="5665788"/>
          <p14:tracePt t="70256" x="1006475" y="5665788"/>
          <p14:tracePt t="70260" x="998538" y="5665788"/>
          <p14:tracePt t="70268" x="981075" y="5657850"/>
          <p14:tracePt t="70276" x="973138" y="5657850"/>
          <p14:tracePt t="70281" x="965200" y="5657850"/>
          <p14:tracePt t="70284" x="957263" y="5657850"/>
          <p14:tracePt t="70288" x="947738" y="5657850"/>
          <p14:tracePt t="70296" x="939800" y="5657850"/>
          <p14:tracePt t="70304" x="931863" y="5649913"/>
          <p14:tracePt t="70308" x="922338" y="5649913"/>
          <p14:tracePt t="70312" x="914400" y="5649913"/>
          <p14:tracePt t="70325" x="898525" y="5649913"/>
          <p14:tracePt t="70333" x="889000" y="5649913"/>
          <p14:tracePt t="70340" x="881063" y="5649913"/>
          <p14:tracePt t="70344" x="873125" y="5640388"/>
          <p14:tracePt t="70352" x="863600" y="5640388"/>
          <p14:tracePt t="70356" x="863600" y="5632450"/>
          <p14:tracePt t="70364" x="855663" y="5632450"/>
          <p14:tracePt t="70377" x="847725" y="5632450"/>
          <p14:tracePt t="70380" x="847725" y="5624513"/>
          <p14:tracePt t="70393" x="839788" y="5624513"/>
          <p14:tracePt t="70401" x="839788" y="5614988"/>
          <p14:tracePt t="70404" x="830263" y="5607050"/>
          <p14:tracePt t="70416" x="822325" y="5599113"/>
          <p14:tracePt t="70420" x="822325" y="5591175"/>
          <p14:tracePt t="70428" x="822325" y="5581650"/>
          <p14:tracePt t="70433" x="814388" y="5573713"/>
          <p14:tracePt t="70438" x="804863" y="5573713"/>
          <p14:tracePt t="70442" x="804863" y="5556250"/>
          <p14:tracePt t="70450" x="804863" y="5548313"/>
          <p14:tracePt t="70454" x="796925" y="5540375"/>
          <p14:tracePt t="70467" x="796925" y="5532438"/>
          <p14:tracePt t="70474" x="788988" y="5532438"/>
          <p14:tracePt t="70478" x="788988" y="5522913"/>
          <p14:tracePt t="70490" x="788988" y="5514975"/>
          <p14:tracePt t="70502" x="788988" y="5507038"/>
          <p14:tracePt t="70506" x="781050" y="5497513"/>
          <p14:tracePt t="70527" x="781050" y="5489575"/>
          <p14:tracePt t="70534" x="781050" y="5481638"/>
          <p14:tracePt t="70542" x="781050" y="5473700"/>
          <p14:tracePt t="70546" x="781050" y="5464175"/>
          <p14:tracePt t="70554" x="781050" y="5456238"/>
          <p14:tracePt t="70562" x="781050" y="5448300"/>
          <p14:tracePt t="70570" x="781050" y="5438775"/>
          <p14:tracePt t="70574" x="781050" y="5430838"/>
          <p14:tracePt t="70578" x="788988" y="5430838"/>
          <p14:tracePt t="70583" x="788988" y="5422900"/>
          <p14:tracePt t="70590" x="788988" y="5414963"/>
          <p14:tracePt t="70594" x="796925" y="5405438"/>
          <p14:tracePt t="70598" x="796925" y="5397500"/>
          <p14:tracePt t="70606" x="804863" y="5380038"/>
          <p14:tracePt t="70614" x="814388" y="5380038"/>
          <p14:tracePt t="70618" x="822325" y="5372100"/>
          <p14:tracePt t="70626" x="830263" y="5364163"/>
          <p14:tracePt t="70628" x="839788" y="5356225"/>
          <p14:tracePt t="70637" x="839788" y="5346700"/>
          <p14:tracePt t="70640" x="847725" y="5346700"/>
          <p14:tracePt t="70648" x="855663" y="5338763"/>
          <p14:tracePt t="70652" x="863600" y="5330825"/>
          <p14:tracePt t="70660" x="881063" y="5330825"/>
          <p14:tracePt t="70664" x="881063" y="5321300"/>
          <p14:tracePt t="70672" x="898525" y="5313363"/>
          <p14:tracePt t="70676" x="906463" y="5305425"/>
          <p14:tracePt t="70683" x="922338" y="5305425"/>
          <p14:tracePt t="70688" x="931863" y="5295900"/>
          <p14:tracePt t="70692" x="947738" y="5287963"/>
          <p14:tracePt t="70701" x="965200" y="5287963"/>
          <p14:tracePt t="70704" x="981075" y="5280025"/>
          <p14:tracePt t="70712" x="998538" y="5272088"/>
          <p14:tracePt t="70716" x="1016000" y="5272088"/>
          <p14:tracePt t="70720" x="1023938" y="5272088"/>
          <p14:tracePt t="70724" x="1039813" y="5272088"/>
          <p14:tracePt t="70728" x="1057275" y="5262563"/>
          <p14:tracePt t="70733" x="1065213" y="5262563"/>
          <p14:tracePt t="70737" x="1090613" y="5254625"/>
          <p14:tracePt t="70740" x="1098550" y="5254625"/>
          <p14:tracePt t="70744" x="1116013" y="5254625"/>
          <p14:tracePt t="70748" x="1141413" y="5254625"/>
          <p14:tracePt t="70752" x="1149350" y="5246688"/>
          <p14:tracePt t="70756" x="1174750" y="5246688"/>
          <p14:tracePt t="70760" x="1182688" y="5246688"/>
          <p14:tracePt t="70764" x="1258888" y="5237163"/>
          <p14:tracePt t="70768" x="1284288" y="5237163"/>
          <p14:tracePt t="70772" x="1292225" y="5237163"/>
          <p14:tracePt t="70776" x="1317625" y="5237163"/>
          <p14:tracePt t="70780" x="1333500" y="5237163"/>
          <p14:tracePt t="70784" x="1343025" y="5237163"/>
          <p14:tracePt t="70788" x="1376363" y="5237163"/>
          <p14:tracePt t="70792" x="1392238" y="5237163"/>
          <p14:tracePt t="70796" x="1427163" y="5237163"/>
          <p14:tracePt t="70800" x="1450975" y="5237163"/>
          <p14:tracePt t="70804" x="1485900" y="5237163"/>
          <p14:tracePt t="70809" x="1501775" y="5237163"/>
          <p14:tracePt t="70813" x="1544638" y="5237163"/>
          <p14:tracePt t="70817" x="1560513" y="5237163"/>
          <p14:tracePt t="70820" x="1577975" y="5237163"/>
          <p14:tracePt t="70824" x="1619250" y="5237163"/>
          <p14:tracePt t="70826" x="1636713" y="5237163"/>
          <p14:tracePt t="70830" x="1677988" y="5237163"/>
          <p14:tracePt t="70836" x="1695450" y="5237163"/>
          <p14:tracePt t="70838" x="1736725" y="5237163"/>
          <p14:tracePt t="70842" x="1762125" y="5237163"/>
          <p14:tracePt t="70846" x="1803400" y="5237163"/>
          <p14:tracePt t="70850" x="1820863" y="5237163"/>
          <p14:tracePt t="70854" x="1862138" y="5246688"/>
          <p14:tracePt t="70859" x="1879600" y="5246688"/>
          <p14:tracePt t="70862" x="1897063" y="5246688"/>
          <p14:tracePt t="70866" x="1946275" y="5246688"/>
          <p14:tracePt t="70870" x="1963738" y="5254625"/>
          <p14:tracePt t="70874" x="1997075" y="5254625"/>
          <p14:tracePt t="70878" x="2014538" y="5262563"/>
          <p14:tracePt t="70883" x="2055813" y="5262563"/>
          <p14:tracePt t="70886" x="2063750" y="5262563"/>
          <p14:tracePt t="70890" x="2097088" y="5262563"/>
          <p14:tracePt t="70894" x="2114550" y="5272088"/>
          <p14:tracePt t="70898" x="2132013" y="5272088"/>
          <p14:tracePt t="70903" x="2165350" y="5272088"/>
          <p14:tracePt t="70906" x="2181225" y="5272088"/>
          <p14:tracePt t="70910" x="2214563" y="5272088"/>
          <p14:tracePt t="70914" x="2232025" y="5272088"/>
          <p14:tracePt t="70918" x="2265363" y="5272088"/>
          <p14:tracePt t="70923" x="2282825" y="5272088"/>
          <p14:tracePt t="70926" x="2316163" y="5272088"/>
          <p14:tracePt t="70930" x="2332038" y="5272088"/>
          <p14:tracePt t="70935" x="2341563" y="5272088"/>
          <p14:tracePt t="70938" x="2390775" y="5272088"/>
          <p14:tracePt t="70942" x="2400300" y="5272088"/>
          <p14:tracePt t="70946" x="2433638" y="5272088"/>
          <p14:tracePt t="70950" x="2449513" y="5272088"/>
          <p14:tracePt t="70954" x="2484438" y="5272088"/>
          <p14:tracePt t="70958" x="2492375" y="5272088"/>
          <p14:tracePt t="70962" x="2517775" y="5272088"/>
          <p14:tracePt t="70966" x="2525713" y="5272088"/>
          <p14:tracePt t="70970" x="2543175" y="5272088"/>
          <p14:tracePt t="70974" x="2566988" y="5272088"/>
          <p14:tracePt t="70983" x="2584450" y="5272088"/>
          <p14:tracePt t="70987" x="2592388" y="5272088"/>
          <p14:tracePt t="70990" x="2609850" y="5272088"/>
          <p14:tracePt t="70994" x="2617788" y="5272088"/>
          <p14:tracePt t="70998" x="2635250" y="5272088"/>
          <p14:tracePt t="71003" x="2643188" y="5262563"/>
          <p14:tracePt t="71006" x="2651125" y="5262563"/>
          <p14:tracePt t="71010" x="2668588" y="5262563"/>
          <p14:tracePt t="71014" x="2684463" y="5262563"/>
          <p14:tracePt t="71018" x="2709863" y="5262563"/>
          <p14:tracePt t="71026" x="2719388" y="5262563"/>
          <p14:tracePt t="71029" x="2743200" y="5262563"/>
          <p14:tracePt t="71033" x="2760663" y="5262563"/>
          <p14:tracePt t="71036" x="2786063" y="5262563"/>
          <p14:tracePt t="71040" x="2801938" y="5262563"/>
          <p14:tracePt t="71044" x="2836863" y="5262563"/>
          <p14:tracePt t="71049" x="2844800" y="5262563"/>
          <p14:tracePt t="71052" x="2860675" y="5262563"/>
          <p14:tracePt t="71056" x="2895600" y="5262563"/>
          <p14:tracePt t="71061" x="2903538" y="5262563"/>
          <p14:tracePt t="71064" x="2936875" y="5262563"/>
          <p14:tracePt t="71068" x="2954338" y="5262563"/>
          <p14:tracePt t="71072" x="2962275" y="5262563"/>
          <p14:tracePt t="71077" x="2995613" y="5262563"/>
          <p14:tracePt t="71080" x="3003550" y="5262563"/>
          <p14:tracePt t="71084" x="3028950" y="5262563"/>
          <p14:tracePt t="71088" x="3036888" y="5262563"/>
          <p14:tracePt t="71092" x="3062288" y="5262563"/>
          <p14:tracePt t="71096" x="3079750" y="5262563"/>
          <p14:tracePt t="71100" x="3087688" y="5262563"/>
          <p14:tracePt t="71104" x="3105150" y="5262563"/>
          <p14:tracePt t="71108" x="3113088" y="5262563"/>
          <p14:tracePt t="71112" x="3130550" y="5262563"/>
          <p14:tracePt t="71120" x="3146425" y="5262563"/>
          <p14:tracePt t="71129" x="3154363" y="5262563"/>
          <p14:tracePt t="71137" x="3163888" y="5262563"/>
          <p14:tracePt t="71153" x="3171825" y="5262563"/>
          <p14:tracePt t="71177" x="3179763" y="5262563"/>
          <p14:tracePt t="71223" x="3179763" y="5272088"/>
          <p14:tracePt t="71230" x="3189288" y="5272088"/>
          <p14:tracePt t="71251" x="3197225" y="5280025"/>
          <p14:tracePt t="71259" x="3205163" y="5280025"/>
          <p14:tracePt t="71262" x="3213100" y="5287963"/>
          <p14:tracePt t="71270" x="3222625" y="5295900"/>
          <p14:tracePt t="71274" x="3222625" y="5305425"/>
          <p14:tracePt t="71278" x="3230563" y="5313363"/>
          <p14:tracePt t="71286" x="3238500" y="5321300"/>
          <p14:tracePt t="71290" x="3248025" y="5330825"/>
          <p14:tracePt t="71294" x="3248025" y="5338763"/>
          <p14:tracePt t="71298" x="3248025" y="5346700"/>
          <p14:tracePt t="71302" x="3263900" y="5372100"/>
          <p14:tracePt t="71306" x="3263900" y="5389563"/>
          <p14:tracePt t="71310" x="3263900" y="5397500"/>
          <p14:tracePt t="71318" x="3263900" y="5414963"/>
          <p14:tracePt t="71322" x="3263900" y="5422900"/>
          <p14:tracePt t="71326" x="3263900" y="5438775"/>
          <p14:tracePt t="71334" x="3263900" y="5456238"/>
          <p14:tracePt t="71338" x="3263900" y="5464175"/>
          <p14:tracePt t="71342" x="3255963" y="5473700"/>
          <p14:tracePt t="71346" x="3248025" y="5481638"/>
          <p14:tracePt t="71354" x="3248025" y="5489575"/>
          <p14:tracePt t="71358" x="3238500" y="5497513"/>
          <p14:tracePt t="71362" x="3230563" y="5514975"/>
          <p14:tracePt t="71370" x="3213100" y="5522913"/>
          <p14:tracePt t="71374" x="3213100" y="5532438"/>
          <p14:tracePt t="71383" x="3205163" y="5540375"/>
          <p14:tracePt t="71387" x="3197225" y="5540375"/>
          <p14:tracePt t="71390" x="3189288" y="5556250"/>
          <p14:tracePt t="71394" x="3179763" y="5556250"/>
          <p14:tracePt t="71398" x="3171825" y="5565775"/>
          <p14:tracePt t="71402" x="3163888" y="5573713"/>
          <p14:tracePt t="71406" x="3154363" y="5573713"/>
          <p14:tracePt t="71410" x="3146425" y="5581650"/>
          <p14:tracePt t="71413" x="3130550" y="5591175"/>
          <p14:tracePt t="71417" x="3121025" y="5591175"/>
          <p14:tracePt t="71420" x="3113088" y="5599113"/>
          <p14:tracePt t="71424" x="3105150" y="5599113"/>
          <p14:tracePt t="71428" x="3087688" y="5607050"/>
          <p14:tracePt t="71433" x="3079750" y="5607050"/>
          <p14:tracePt t="71437" x="3071813" y="5614988"/>
          <p14:tracePt t="71440" x="3062288" y="5614988"/>
          <p14:tracePt t="71444" x="3046413" y="5624513"/>
          <p14:tracePt t="71452" x="3036888" y="5624513"/>
          <p14:tracePt t="71456" x="3013075" y="5632450"/>
          <p14:tracePt t="71464" x="2995613" y="5640388"/>
          <p14:tracePt t="71468" x="2987675" y="5640388"/>
          <p14:tracePt t="71472" x="2978150" y="5640388"/>
          <p14:tracePt t="71476" x="2954338" y="5649913"/>
          <p14:tracePt t="71480" x="2936875" y="5649913"/>
          <p14:tracePt t="71484" x="2903538" y="5657850"/>
          <p14:tracePt t="71488" x="2895600" y="5657850"/>
          <p14:tracePt t="71492" x="2852738" y="5665788"/>
          <p14:tracePt t="71496" x="2827338" y="5665788"/>
          <p14:tracePt t="71500" x="2811463" y="5665788"/>
          <p14:tracePt t="71504" x="2760663" y="5665788"/>
          <p14:tracePt t="71508" x="2735263" y="5665788"/>
          <p14:tracePt t="71512" x="2668588" y="5665788"/>
          <p14:tracePt t="71516" x="2651125" y="5665788"/>
          <p14:tracePt t="71520" x="2601913" y="5673725"/>
          <p14:tracePt t="71524" x="2576513" y="5673725"/>
          <p14:tracePt t="71528" x="2551113" y="5673725"/>
          <p14:tracePt t="71533" x="2484438" y="5683250"/>
          <p14:tracePt t="71536" x="2459038" y="5683250"/>
          <p14:tracePt t="71540" x="2400300" y="5683250"/>
          <p14:tracePt t="71544" x="2374900" y="5683250"/>
          <p14:tracePt t="71548" x="2349500" y="5683250"/>
          <p14:tracePt t="71552" x="2298700" y="5683250"/>
          <p14:tracePt t="71556" x="2273300" y="5683250"/>
          <p14:tracePt t="71560" x="2232025" y="5683250"/>
          <p14:tracePt t="71564" x="2206625" y="5683250"/>
          <p14:tracePt t="71568" x="2165350" y="5683250"/>
          <p14:tracePt t="71572" x="2147888" y="5683250"/>
          <p14:tracePt t="71577" x="2132013" y="5691188"/>
          <p14:tracePt t="71580" x="2097088" y="5691188"/>
          <p14:tracePt t="71584" x="2081213" y="5691188"/>
          <p14:tracePt t="71588" x="2030413" y="5691188"/>
          <p14:tracePt t="71593" x="2014538" y="5699125"/>
          <p14:tracePt t="71596" x="1997075" y="5699125"/>
          <p14:tracePt t="71601" x="1955800" y="5699125"/>
          <p14:tracePt t="71604" x="1938338" y="5699125"/>
          <p14:tracePt t="71609" x="1887538" y="5699125"/>
          <p14:tracePt t="71610" x="1871663" y="5699125"/>
          <p14:tracePt t="71614" x="1812925" y="5699125"/>
          <p14:tracePt t="71618" x="1795463" y="5699125"/>
          <p14:tracePt t="71622" x="1770063" y="5699125"/>
          <p14:tracePt t="71626" x="1720850" y="5699125"/>
          <p14:tracePt t="71630" x="1695450" y="5699125"/>
          <p14:tracePt t="71634" x="1636713" y="5699125"/>
          <p14:tracePt t="71638" x="1619250" y="5699125"/>
          <p14:tracePt t="71642" x="1593850" y="5699125"/>
          <p14:tracePt t="71646" x="1527175" y="5699125"/>
          <p14:tracePt t="71650" x="1509713" y="5699125"/>
          <p14:tracePt t="71654" x="1460500" y="5699125"/>
          <p14:tracePt t="71659" x="1435100" y="5699125"/>
          <p14:tracePt t="71662" x="1392238" y="5699125"/>
          <p14:tracePt t="71666" x="1376363" y="5699125"/>
          <p14:tracePt t="71670" x="1358900" y="5699125"/>
          <p14:tracePt t="71674" x="1317625" y="5699125"/>
          <p14:tracePt t="71678" x="1300163" y="5699125"/>
          <p14:tracePt t="71683" x="1266825" y="5699125"/>
          <p14:tracePt t="71700" x="1182688" y="5699125"/>
          <p14:tracePt t="71702" x="1157288" y="5699125"/>
          <p14:tracePt t="71706" x="1149350" y="5699125"/>
          <p14:tracePt t="71710" x="1123950" y="5699125"/>
          <p14:tracePt t="71714" x="1116013" y="5699125"/>
          <p14:tracePt t="71719" x="1108075" y="5699125"/>
          <p14:tracePt t="71722" x="1090613" y="5699125"/>
          <p14:tracePt t="71726" x="1082675" y="5699125"/>
          <p14:tracePt t="71730" x="1074738" y="5699125"/>
          <p14:tracePt t="71735" x="1065213" y="5699125"/>
          <p14:tracePt t="71738" x="1049338" y="5699125"/>
          <p14:tracePt t="71746" x="1039813" y="5699125"/>
          <p14:tracePt t="71750" x="1023938" y="5708650"/>
          <p14:tracePt t="71754" x="1016000" y="5708650"/>
          <p14:tracePt t="71758" x="1006475" y="5708650"/>
          <p14:tracePt t="71766" x="990600" y="5708650"/>
          <p14:tracePt t="71770" x="981075" y="5708650"/>
          <p14:tracePt t="71779" x="965200" y="5708650"/>
          <p14:tracePt t="71787" x="947738" y="5708650"/>
          <p14:tracePt t="71790" x="939800" y="5708650"/>
          <p14:tracePt t="71799" x="931863" y="5708650"/>
          <p14:tracePt t="71804" x="922338" y="5708650"/>
          <p14:tracePt t="71808" x="914400" y="5708650"/>
          <p14:tracePt t="71816" x="906463" y="5708650"/>
          <p14:tracePt t="71825" x="898525" y="5708650"/>
          <p14:tracePt t="71833" x="889000" y="5708650"/>
          <p14:tracePt t="71837" x="881063" y="5708650"/>
          <p14:tracePt t="71847" x="873125" y="5708650"/>
          <p14:tracePt t="71857" x="863600" y="5708650"/>
          <p14:tracePt t="71873" x="855663" y="5708650"/>
          <p14:tracePt t="71881" x="847725" y="5708650"/>
          <p14:tracePt t="72513" x="855663" y="5708650"/>
          <p14:tracePt t="72521" x="863600" y="5708650"/>
          <p14:tracePt t="72529" x="873125" y="5708650"/>
          <p14:tracePt t="72537" x="881063" y="5708650"/>
          <p14:tracePt t="73171" x="889000" y="5708650"/>
          <p14:tracePt t="73175" x="906463" y="5724525"/>
          <p14:tracePt t="73177" x="914400" y="5724525"/>
          <p14:tracePt t="73181" x="922338" y="5724525"/>
          <p14:tracePt t="73187" x="939800" y="5732463"/>
          <p14:tracePt t="73189" x="947738" y="5732463"/>
          <p14:tracePt t="73193" x="965200" y="5741988"/>
          <p14:tracePt t="73197" x="981075" y="5749925"/>
          <p14:tracePt t="73201" x="998538" y="5749925"/>
          <p14:tracePt t="73205" x="1016000" y="5749925"/>
          <p14:tracePt t="73209" x="1031875" y="5757863"/>
          <p14:tracePt t="73213" x="1039813" y="5757863"/>
          <p14:tracePt t="73217" x="1057275" y="5767388"/>
          <p14:tracePt t="73221" x="1065213" y="5767388"/>
          <p14:tracePt t="73225" x="1074738" y="5767388"/>
          <p14:tracePt t="73229" x="1098550" y="5775325"/>
          <p14:tracePt t="73233" x="1116013" y="5783263"/>
          <p14:tracePt t="73237" x="1123950" y="5791200"/>
          <p14:tracePt t="73241" x="1133475" y="5791200"/>
          <p14:tracePt t="73245" x="1149350" y="5791200"/>
          <p14:tracePt t="73249" x="1157288" y="5791200"/>
          <p14:tracePt t="73253" x="1166813" y="5800725"/>
          <p14:tracePt t="73257" x="1174750" y="5800725"/>
          <p14:tracePt t="73261" x="1182688" y="5800725"/>
          <p14:tracePt t="73265" x="1192213" y="5800725"/>
          <p14:tracePt t="73269" x="1200150" y="5808663"/>
          <p14:tracePt t="73277" x="1208088" y="5808663"/>
          <p14:tracePt t="73285" x="1216025" y="5816600"/>
          <p14:tracePt t="73289" x="1225550" y="5816600"/>
          <p14:tracePt t="73297" x="1233488" y="5816600"/>
          <p14:tracePt t="73305" x="1241425" y="5816600"/>
          <p14:tracePt t="73313" x="1250950" y="5816600"/>
          <p14:tracePt t="73325" x="1258888" y="5816600"/>
          <p14:tracePt t="73329" x="1266825" y="5826125"/>
          <p14:tracePt t="73337" x="1274763" y="5826125"/>
          <p14:tracePt t="73353" x="1284288" y="5826125"/>
          <p14:tracePt t="73365" x="1292225" y="5826125"/>
          <p14:tracePt t="73369" x="1300163" y="5826125"/>
          <p14:tracePt t="73383" x="1309688" y="5826125"/>
          <p14:tracePt t="73391" x="1309688" y="5834063"/>
          <p14:tracePt t="73395" x="1317625" y="5834063"/>
          <p14:tracePt t="73423" x="1325563" y="58420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E6C41-1B23-B2F9-19A9-71EA48B3F7AC}"/>
              </a:ext>
            </a:extLst>
          </p:cNvPr>
          <p:cNvSpPr txBox="1"/>
          <p:nvPr/>
        </p:nvSpPr>
        <p:spPr>
          <a:xfrm>
            <a:off x="1581705" y="2905780"/>
            <a:ext cx="9028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MainView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및 배포 시연</a:t>
            </a:r>
          </a:p>
        </p:txBody>
      </p: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39ED5997-440C-DA50-3FEB-88BFEE784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8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"/>
    </mc:Choice>
    <mc:Fallback>
      <p:transition spd="slow" advTm="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42" x="7727950" y="2022475"/>
          <p14:tracePt t="1444" x="7593013" y="2065338"/>
          <p14:tracePt t="1448" x="7559675" y="2073275"/>
          <p14:tracePt t="1452" x="7534275" y="2073275"/>
          <p14:tracePt t="1456" x="7510463" y="2081213"/>
          <p14:tracePt t="1460" x="7485063" y="2090738"/>
          <p14:tracePt t="1464" x="7459663" y="2106613"/>
          <p14:tracePt t="1468" x="7442200" y="2106613"/>
          <p14:tracePt t="1472" x="7426325" y="2106613"/>
          <p14:tracePt t="1476" x="7408863" y="2106613"/>
          <p14:tracePt t="1480" x="7400925" y="2106613"/>
          <p14:tracePt t="1484" x="7383463" y="2106613"/>
          <p14:tracePt t="1488" x="7375525" y="2106613"/>
          <p14:tracePt t="1492" x="7367588" y="2114550"/>
          <p14:tracePt t="1502" x="7358063" y="2114550"/>
          <p14:tracePt t="2278" x="7358063" y="2098675"/>
          <p14:tracePt t="2282" x="7358063" y="2073275"/>
          <p14:tracePt t="2286" x="7350125" y="2047875"/>
          <p14:tracePt t="2290" x="7350125" y="2022475"/>
          <p14:tracePt t="2294" x="7342188" y="1997075"/>
          <p14:tracePt t="2298" x="7342188" y="1963738"/>
          <p14:tracePt t="2302" x="7342188" y="1930400"/>
          <p14:tracePt t="2306" x="7342188" y="1897063"/>
          <p14:tracePt t="2310" x="7334250" y="1846263"/>
          <p14:tracePt t="2314" x="7334250" y="1804988"/>
          <p14:tracePt t="2318" x="7324725" y="1746250"/>
          <p14:tracePt t="2322" x="7316788" y="1695450"/>
          <p14:tracePt t="2326" x="7316788" y="1644650"/>
          <p14:tracePt t="2330" x="7316788" y="1595438"/>
          <p14:tracePt t="2334" x="7316788" y="1527175"/>
          <p14:tracePt t="2338" x="7316788" y="1477963"/>
          <p14:tracePt t="2342" x="7316788" y="1427163"/>
          <p14:tracePt t="2346" x="7316788" y="1368425"/>
          <p14:tracePt t="2350" x="7316788" y="1317625"/>
          <p14:tracePt t="2354" x="7316788" y="1258888"/>
          <p14:tracePt t="2358" x="7316788" y="1200150"/>
          <p14:tracePt t="2362" x="7316788" y="1141413"/>
          <p14:tracePt t="2366" x="7316788" y="1100138"/>
          <p14:tracePt t="2370" x="7316788" y="1031875"/>
          <p14:tracePt t="2374" x="7316788" y="973138"/>
          <p14:tracePt t="2378" x="7324725" y="914400"/>
          <p14:tracePt t="2382" x="7324725" y="847725"/>
          <p14:tracePt t="2386" x="7342188" y="806450"/>
          <p14:tracePt t="2390" x="7342188" y="747713"/>
          <p14:tracePt t="2394" x="7350125" y="688975"/>
          <p14:tracePt t="2398" x="7358063" y="638175"/>
          <p14:tracePt t="2402" x="7358063" y="587375"/>
          <p14:tracePt t="2406" x="7375525" y="536575"/>
          <p14:tracePt t="2410" x="7375525" y="487363"/>
          <p14:tracePt t="2414" x="7383463" y="454025"/>
          <p14:tracePt t="2418" x="7392988" y="419100"/>
          <p14:tracePt t="2422" x="7392988" y="395288"/>
          <p14:tracePt t="2426" x="7400925" y="352425"/>
          <p14:tracePt t="2430" x="7408863" y="319088"/>
          <p14:tracePt t="2434" x="7408863" y="285750"/>
          <p14:tracePt t="2438" x="7408863" y="268288"/>
          <p14:tracePt t="2442" x="7426325" y="252413"/>
          <p14:tracePt t="2446" x="7434263" y="217488"/>
          <p14:tracePt t="2450" x="7434263" y="193675"/>
          <p14:tracePt t="2454" x="7434263" y="176213"/>
          <p14:tracePt t="2458" x="7451725" y="158750"/>
          <p14:tracePt t="2462" x="7451725" y="150813"/>
          <p14:tracePt t="2466" x="7459663" y="134938"/>
          <p14:tracePt t="2470" x="7459663" y="117475"/>
          <p14:tracePt t="2474" x="7467600" y="109538"/>
          <p14:tracePt t="2476" x="7475538" y="92075"/>
          <p14:tracePt t="2484" x="7475538" y="84138"/>
          <p14:tracePt t="2488" x="7485063" y="84138"/>
          <p14:tracePt t="2492" x="7485063" y="66675"/>
          <p14:tracePt t="2504" x="7485063" y="58738"/>
          <p14:tracePt t="2528" x="7493000" y="58738"/>
          <p14:tracePt t="2536" x="7493000" y="50800"/>
          <p14:tracePt t="2552" x="7500938" y="50800"/>
          <p14:tracePt t="2556" x="7500938" y="41275"/>
          <p14:tracePt t="2652" x="7500938" y="50800"/>
          <p14:tracePt t="2656" x="7500938" y="66675"/>
          <p14:tracePt t="2660" x="7500938" y="92075"/>
          <p14:tracePt t="2664" x="7500938" y="109538"/>
          <p14:tracePt t="2668" x="7500938" y="134938"/>
          <p14:tracePt t="2671" x="7500938" y="158750"/>
          <p14:tracePt t="2674" x="7500938" y="184150"/>
          <p14:tracePt t="2678" x="7493000" y="209550"/>
          <p14:tracePt t="2682" x="7493000" y="252413"/>
          <p14:tracePt t="2686" x="7485063" y="301625"/>
          <p14:tracePt t="2690" x="7485063" y="319088"/>
          <p14:tracePt t="2694" x="7475538" y="360363"/>
          <p14:tracePt t="2698" x="7475538" y="377825"/>
          <p14:tracePt t="2706" x="7467600" y="428625"/>
          <p14:tracePt t="2708" x="7467600" y="469900"/>
          <p14:tracePt t="2712" x="7459663" y="520700"/>
          <p14:tracePt t="2716" x="7451725" y="536575"/>
          <p14:tracePt t="2720" x="7451725" y="571500"/>
          <p14:tracePt t="2724" x="7451725" y="579438"/>
          <p14:tracePt t="2728" x="7451725" y="620713"/>
          <p14:tracePt t="2732" x="7451725" y="630238"/>
          <p14:tracePt t="2736" x="7451725" y="654050"/>
          <p14:tracePt t="2740" x="7451725" y="679450"/>
          <p14:tracePt t="2744" x="7451725" y="704850"/>
          <p14:tracePt t="2748" x="7451725" y="738188"/>
          <p14:tracePt t="2752" x="7451725" y="747713"/>
          <p14:tracePt t="2756" x="7442200" y="763588"/>
          <p14:tracePt t="2760" x="7442200" y="771525"/>
          <p14:tracePt t="2764" x="7442200" y="788988"/>
          <p14:tracePt t="2768" x="7442200" y="806450"/>
          <p14:tracePt t="2772" x="7442200" y="830263"/>
          <p14:tracePt t="2776" x="7442200" y="847725"/>
          <p14:tracePt t="2780" x="7442200" y="873125"/>
          <p14:tracePt t="2784" x="7442200" y="889000"/>
          <p14:tracePt t="2788" x="7442200" y="914400"/>
          <p14:tracePt t="2792" x="7442200" y="923925"/>
          <p14:tracePt t="2796" x="7442200" y="949325"/>
          <p14:tracePt t="2800" x="7442200" y="957263"/>
          <p14:tracePt t="2804" x="7442200" y="973138"/>
          <p14:tracePt t="2810" x="7442200" y="990600"/>
          <p14:tracePt t="2812" x="7442200" y="1008063"/>
          <p14:tracePt t="2816" x="7442200" y="1016000"/>
          <p14:tracePt t="2820" x="7442200" y="1031875"/>
          <p14:tracePt t="2824" x="7442200" y="1049338"/>
          <p14:tracePt t="2828" x="7442200" y="1066800"/>
          <p14:tracePt t="2832" x="7442200" y="1074738"/>
          <p14:tracePt t="2836" x="7442200" y="1090613"/>
          <p14:tracePt t="2840" x="7442200" y="1100138"/>
          <p14:tracePt t="2844" x="7442200" y="1108075"/>
          <p14:tracePt t="2848" x="7451725" y="1125538"/>
          <p14:tracePt t="2852" x="7451725" y="1133475"/>
          <p14:tracePt t="2856" x="7451725" y="1141413"/>
          <p14:tracePt t="2860" x="7451725" y="1149350"/>
          <p14:tracePt t="2864" x="7459663" y="1158875"/>
          <p14:tracePt t="2866" x="7459663" y="1166813"/>
          <p14:tracePt t="2870" x="7459663" y="1174750"/>
          <p14:tracePt t="2878" x="7459663" y="1184275"/>
          <p14:tracePt t="2882" x="7467600" y="1184275"/>
          <p14:tracePt t="2886" x="7467600" y="1192213"/>
          <p14:tracePt t="2894" x="7475538" y="1192213"/>
          <p14:tracePt t="2898" x="7475538" y="1200150"/>
          <p14:tracePt t="2910" x="7475538" y="1208088"/>
          <p14:tracePt t="2942" x="7485063" y="1217613"/>
          <p14:tracePt t="3886" x="7500938" y="1217613"/>
          <p14:tracePt t="3888" x="7534275" y="1233488"/>
          <p14:tracePt t="3892" x="7543800" y="1233488"/>
          <p14:tracePt t="3896" x="7559675" y="1243013"/>
          <p14:tracePt t="3900" x="7569200" y="1243013"/>
          <p14:tracePt t="3904" x="7577138" y="1243013"/>
          <p14:tracePt t="3908" x="7593013" y="1250950"/>
          <p14:tracePt t="3912" x="7602538" y="1258888"/>
          <p14:tracePt t="3916" x="7610475" y="1258888"/>
          <p14:tracePt t="3920" x="7618413" y="1258888"/>
          <p14:tracePt t="3924" x="7627938" y="1258888"/>
          <p14:tracePt t="3928" x="7635875" y="1258888"/>
          <p14:tracePt t="3933" x="7651750" y="1258888"/>
          <p14:tracePt t="3936" x="7661275" y="1258888"/>
          <p14:tracePt t="3950" x="7669213" y="1258888"/>
          <p14:tracePt t="3952" x="7677150" y="1258888"/>
          <p14:tracePt t="3960" x="7686675" y="1258888"/>
          <p14:tracePt t="3972" x="7694613" y="1258888"/>
          <p14:tracePt t="4012" x="7702550" y="1258888"/>
          <p14:tracePt t="4028" x="7710488" y="1258888"/>
          <p14:tracePt t="4046" x="7710488" y="1250950"/>
          <p14:tracePt t="4050" x="7720013" y="1250950"/>
          <p14:tracePt t="4054" x="7720013" y="1243013"/>
          <p14:tracePt t="4058" x="7720013" y="1233488"/>
          <p14:tracePt t="4062" x="7720013" y="1225550"/>
          <p14:tracePt t="4070" x="7727950" y="1208088"/>
          <p14:tracePt t="4074" x="7727950" y="1200150"/>
          <p14:tracePt t="4078" x="7735888" y="1184275"/>
          <p14:tracePt t="4083" x="7735888" y="1174750"/>
          <p14:tracePt t="4086" x="7735888" y="1166813"/>
          <p14:tracePt t="4090" x="7745413" y="1141413"/>
          <p14:tracePt t="4094" x="7745413" y="1133475"/>
          <p14:tracePt t="4098" x="7745413" y="1116013"/>
          <p14:tracePt t="4102" x="7745413" y="1100138"/>
          <p14:tracePt t="4106" x="7753350" y="1090613"/>
          <p14:tracePt t="4110" x="7753350" y="1066800"/>
          <p14:tracePt t="4114" x="7753350" y="1049338"/>
          <p14:tracePt t="4118" x="7761288" y="1031875"/>
          <p14:tracePt t="4122" x="7761288" y="1023938"/>
          <p14:tracePt t="4126" x="7769225" y="1008063"/>
          <p14:tracePt t="4130" x="7769225" y="982663"/>
          <p14:tracePt t="4134" x="7778750" y="957263"/>
          <p14:tracePt t="4138" x="7778750" y="939800"/>
          <p14:tracePt t="4142" x="7778750" y="931863"/>
          <p14:tracePt t="4146" x="7778750" y="914400"/>
          <p14:tracePt t="4150" x="7778750" y="889000"/>
          <p14:tracePt t="4154" x="7778750" y="873125"/>
          <p14:tracePt t="4158" x="7778750" y="847725"/>
          <p14:tracePt t="4162" x="7778750" y="830263"/>
          <p14:tracePt t="4166" x="7778750" y="814388"/>
          <p14:tracePt t="4170" x="7786688" y="788988"/>
          <p14:tracePt t="4174" x="7786688" y="763588"/>
          <p14:tracePt t="4178" x="7786688" y="747713"/>
          <p14:tracePt t="4183" x="7786688" y="730250"/>
          <p14:tracePt t="4186" x="7786688" y="704850"/>
          <p14:tracePt t="4190" x="7786688" y="688975"/>
          <p14:tracePt t="4194" x="7786688" y="671513"/>
          <p14:tracePt t="4198" x="7786688" y="646113"/>
          <p14:tracePt t="4202" x="7786688" y="620713"/>
          <p14:tracePt t="4206" x="7786688" y="604838"/>
          <p14:tracePt t="4210" x="7786688" y="579438"/>
          <p14:tracePt t="4214" x="7786688" y="561975"/>
          <p14:tracePt t="4218" x="7786688" y="546100"/>
          <p14:tracePt t="4222" x="7786688" y="520700"/>
          <p14:tracePt t="4226" x="7786688" y="495300"/>
          <p14:tracePt t="4230" x="7786688" y="477838"/>
          <p14:tracePt t="4234" x="7786688" y="461963"/>
          <p14:tracePt t="4236" x="7786688" y="428625"/>
          <p14:tracePt t="4240" x="7786688" y="403225"/>
          <p14:tracePt t="4244" x="7786688" y="377825"/>
          <p14:tracePt t="4248" x="7786688" y="352425"/>
          <p14:tracePt t="4252" x="7786688" y="336550"/>
          <p14:tracePt t="4256" x="7786688" y="311150"/>
          <p14:tracePt t="4260" x="7786688" y="285750"/>
          <p14:tracePt t="4264" x="7786688" y="276225"/>
          <p14:tracePt t="4268" x="7786688" y="252413"/>
          <p14:tracePt t="4272" x="7786688" y="242888"/>
          <p14:tracePt t="4276" x="7786688" y="234950"/>
          <p14:tracePt t="4280" x="7786688" y="209550"/>
          <p14:tracePt t="4284" x="7786688" y="201613"/>
          <p14:tracePt t="4288" x="7786688" y="193675"/>
          <p14:tracePt t="4292" x="7786688" y="176213"/>
          <p14:tracePt t="4296" x="7786688" y="168275"/>
          <p14:tracePt t="4300" x="7786688" y="150813"/>
          <p14:tracePt t="4304" x="7786688" y="142875"/>
          <p14:tracePt t="4308" x="7786688" y="134938"/>
          <p14:tracePt t="4312" x="7786688" y="109538"/>
          <p14:tracePt t="4316" x="7786688" y="100013"/>
          <p14:tracePt t="4320" x="7786688" y="84138"/>
          <p14:tracePt t="4328" x="7786688" y="66675"/>
          <p14:tracePt t="4336" x="7786688" y="58738"/>
          <p14:tracePt t="4340" x="7786688" y="41275"/>
          <p14:tracePt t="4344" x="7786688" y="33338"/>
          <p14:tracePt t="4348" x="7786688" y="25400"/>
          <p14:tracePt t="4352" x="7786688" y="17463"/>
          <p14:tracePt t="4356" x="7786688" y="79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1A826-23F5-39C8-22A1-74228156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Raspbian </a:t>
            </a:r>
            <a:r>
              <a:rPr lang="ko-KR" altLang="en-US" dirty="0"/>
              <a:t>으로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731F7-A03F-DD63-0007-38BBA459F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Visual Studio 2022</a:t>
            </a:r>
            <a:r>
              <a:rPr lang="ko-KR" altLang="en-US" sz="2000" dirty="0"/>
              <a:t>에서 개발을 끝낸 뒤에는 </a:t>
            </a:r>
            <a:r>
              <a:rPr lang="en-US" altLang="ko-KR" sz="2000" dirty="0"/>
              <a:t>SCP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Raspbian</a:t>
            </a:r>
            <a:r>
              <a:rPr lang="ko-KR" altLang="en-US" sz="2000" dirty="0"/>
              <a:t>으로 </a:t>
            </a:r>
            <a:r>
              <a:rPr lang="en-US" altLang="ko-KR" sz="2000" dirty="0"/>
              <a:t>.NET Assembly</a:t>
            </a:r>
            <a:r>
              <a:rPr lang="ko-KR" altLang="en-US" sz="2000" dirty="0"/>
              <a:t>를 전달해야 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VS 2022</a:t>
            </a:r>
            <a:r>
              <a:rPr lang="ko-KR" altLang="en-US" sz="2000" dirty="0"/>
              <a:t>의 </a:t>
            </a:r>
            <a:r>
              <a:rPr lang="en-US" altLang="ko-KR" sz="2000" dirty="0"/>
              <a:t>Publish </a:t>
            </a:r>
            <a:r>
              <a:rPr lang="ko-KR" altLang="en-US" sz="2000" dirty="0"/>
              <a:t>기능을 이용하여</a:t>
            </a:r>
            <a:r>
              <a:rPr lang="en-US" altLang="ko-KR" sz="2000" dirty="0"/>
              <a:t>, </a:t>
            </a:r>
            <a:r>
              <a:rPr lang="ko-KR" altLang="en-US" sz="2000" dirty="0"/>
              <a:t>사진과 같은 구성으로 게시를 한 뒤 게시 경로의 모든 파일을 </a:t>
            </a:r>
            <a:r>
              <a:rPr lang="en-US" altLang="ko-KR" sz="2000" dirty="0"/>
              <a:t>SCP</a:t>
            </a:r>
            <a:r>
              <a:rPr lang="ko-KR" altLang="en-US" sz="2000" dirty="0"/>
              <a:t>로 전달한다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일반적으로 </a:t>
            </a:r>
            <a:r>
              <a:rPr lang="en-US" altLang="ko-KR" sz="2000" dirty="0"/>
              <a:t>Windows 10 </a:t>
            </a:r>
            <a:r>
              <a:rPr lang="ko-KR" altLang="en-US" sz="2000" dirty="0"/>
              <a:t>이상에는 </a:t>
            </a:r>
            <a:r>
              <a:rPr lang="en-US" altLang="ko-KR" sz="2000" dirty="0"/>
              <a:t>OpenSSH</a:t>
            </a:r>
            <a:r>
              <a:rPr lang="ko-KR" altLang="en-US" sz="2000" dirty="0"/>
              <a:t>가 설치되어 있으므로 </a:t>
            </a:r>
            <a:r>
              <a:rPr lang="en-US" altLang="ko-KR" sz="2000" dirty="0"/>
              <a:t>SSH </a:t>
            </a:r>
            <a:r>
              <a:rPr lang="ko-KR" altLang="en-US" sz="2000" dirty="0"/>
              <a:t>접속 테스트 후 </a:t>
            </a:r>
            <a:r>
              <a:rPr lang="en-US" altLang="ko-KR" sz="2000" dirty="0"/>
              <a:t>SCP </a:t>
            </a:r>
            <a:r>
              <a:rPr lang="ko-KR" altLang="en-US" sz="2000" dirty="0"/>
              <a:t>명령으로 파일을 복사한다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F8B79-7B6B-EB3C-ED08-1C6F9448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069" y="2247317"/>
            <a:ext cx="3875218" cy="2707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BF4C9E-C676-4743-93DE-12361A6EA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55" y="4749095"/>
            <a:ext cx="5146026" cy="1012133"/>
          </a:xfrm>
          <a:prstGeom prst="rect">
            <a:avLst/>
          </a:prstGeom>
        </p:spPr>
      </p:pic>
      <p:pic>
        <p:nvPicPr>
          <p:cNvPr id="27" name="비디오 26">
            <a:hlinkClick r:id="" action="ppaction://media"/>
            <a:extLst>
              <a:ext uri="{FF2B5EF4-FFF2-40B4-BE49-F238E27FC236}">
                <a16:creationId xmlns:a16="http://schemas.microsoft.com/office/drawing/2014/main" id="{9220BB7A-6C80-2427-C3A2-833F39D87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00"/>
    </mc:Choice>
    <mc:Fallback>
      <p:transition spd="slow" advTm="6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" x="5605463" y="1603375"/>
          <p14:tracePt t="163" x="5605463" y="1595438"/>
          <p14:tracePt t="174" x="5605463" y="1585913"/>
          <p14:tracePt t="180" x="5613400" y="1585913"/>
          <p14:tracePt t="188" x="5613400" y="1570038"/>
          <p14:tracePt t="196" x="5613400" y="1562100"/>
          <p14:tracePt t="204" x="5613400" y="1552575"/>
          <p14:tracePt t="216" x="5613400" y="1544638"/>
          <p14:tracePt t="224" x="5613400" y="1536700"/>
          <p14:tracePt t="228" x="5613400" y="1527175"/>
          <p14:tracePt t="236" x="5613400" y="1519238"/>
          <p14:tracePt t="252" x="5613400" y="1511300"/>
          <p14:tracePt t="446" x="5597525" y="1511300"/>
          <p14:tracePt t="458" x="5588000" y="1511300"/>
          <p14:tracePt t="463" x="5580063" y="1511300"/>
          <p14:tracePt t="470" x="5546725" y="1511300"/>
          <p14:tracePt t="474" x="5529263" y="1511300"/>
          <p14:tracePt t="478" x="5513388" y="1511300"/>
          <p14:tracePt t="481" x="5503863" y="1511300"/>
          <p14:tracePt t="485" x="5470525" y="1511300"/>
          <p14:tracePt t="490" x="5462588" y="1511300"/>
          <p14:tracePt t="493" x="5445125" y="1511300"/>
          <p14:tracePt t="497" x="5411788" y="1511300"/>
          <p14:tracePt t="502" x="5395913" y="1511300"/>
          <p14:tracePt t="505" x="5353050" y="1511300"/>
          <p14:tracePt t="510" x="5337175" y="1519238"/>
          <p14:tracePt t="514" x="5294313" y="1519238"/>
          <p14:tracePt t="518" x="5278438" y="1519238"/>
          <p14:tracePt t="522" x="5227638" y="1519238"/>
          <p14:tracePt t="526" x="5202238" y="1519238"/>
          <p14:tracePt t="530" x="5186363" y="1519238"/>
          <p14:tracePt t="533" x="5127625" y="1519238"/>
          <p14:tracePt t="538" x="5102225" y="1527175"/>
          <p14:tracePt t="541" x="5051425" y="1527175"/>
          <p14:tracePt t="546" x="5018088" y="1527175"/>
          <p14:tracePt t="550" x="4951413" y="1527175"/>
          <p14:tracePt t="553" x="4926013" y="1536700"/>
          <p14:tracePt t="557" x="4857750" y="1544638"/>
          <p14:tracePt t="562" x="4824413" y="1544638"/>
          <p14:tracePt t="565" x="4740275" y="1562100"/>
          <p14:tracePt t="570" x="4706938" y="1562100"/>
          <p14:tracePt t="572" x="4673600" y="1570038"/>
          <p14:tracePt t="576" x="4581525" y="1577975"/>
          <p14:tracePt t="580" x="4548188" y="1577975"/>
          <p14:tracePt t="584" x="4456113" y="1585913"/>
          <p14:tracePt t="588" x="4413250" y="1585913"/>
          <p14:tracePt t="592" x="4387850" y="1595438"/>
          <p14:tracePt t="596" x="4321175" y="1595438"/>
          <p14:tracePt t="600" x="4270375" y="1595438"/>
          <p14:tracePt t="604" x="4221163" y="1595438"/>
          <p14:tracePt t="608" x="4137025" y="1595438"/>
          <p14:tracePt t="612" x="4086225" y="1595438"/>
          <p14:tracePt t="616" x="4019550" y="1595438"/>
          <p14:tracePt t="620" x="3960813" y="1595438"/>
          <p14:tracePt t="624" x="3884613" y="1595438"/>
          <p14:tracePt t="628" x="3825875" y="1595438"/>
          <p14:tracePt t="632" x="3767138" y="1595438"/>
          <p14:tracePt t="636" x="3708400" y="1595438"/>
          <p14:tracePt t="640" x="3659188" y="1595438"/>
          <p14:tracePt t="644" x="3608388" y="1603375"/>
          <p14:tracePt t="647" x="3575050" y="1603375"/>
          <p14:tracePt t="653" x="3524250" y="1611313"/>
          <p14:tracePt t="656" x="3457575" y="1620838"/>
          <p14:tracePt t="660" x="3424238" y="1620838"/>
          <p14:tracePt t="665" x="3373438" y="1628775"/>
          <p14:tracePt t="668" x="3306763" y="1636713"/>
          <p14:tracePt t="672" x="3271838" y="1636713"/>
          <p14:tracePt t="676" x="3238500" y="1636713"/>
          <p14:tracePt t="680" x="3197225" y="1636713"/>
          <p14:tracePt t="684" x="3146425" y="1636713"/>
          <p14:tracePt t="688" x="3105150" y="1636713"/>
          <p14:tracePt t="691" x="3071813" y="1636713"/>
          <p14:tracePt t="696" x="3028950" y="1644650"/>
          <p14:tracePt t="700" x="3003550" y="1644650"/>
          <p14:tracePt t="704" x="2970213" y="1654175"/>
          <p14:tracePt t="708" x="2944813" y="1654175"/>
          <p14:tracePt t="712" x="2919413" y="1654175"/>
          <p14:tracePt t="716" x="2886075" y="1662113"/>
          <p14:tracePt t="720" x="2870200" y="1662113"/>
          <p14:tracePt t="724" x="2827338" y="1662113"/>
          <p14:tracePt t="728" x="2811463" y="1662113"/>
          <p14:tracePt t="732" x="2794000" y="1662113"/>
          <p14:tracePt t="735" x="2743200" y="1662113"/>
          <p14:tracePt t="740" x="2735263" y="1662113"/>
          <p14:tracePt t="744" x="2693988" y="1662113"/>
          <p14:tracePt t="748" x="2676525" y="1662113"/>
          <p14:tracePt t="752" x="2643188" y="1662113"/>
          <p14:tracePt t="756" x="2625725" y="1662113"/>
          <p14:tracePt t="760" x="2601913" y="1662113"/>
          <p14:tracePt t="764" x="2584450" y="1662113"/>
          <p14:tracePt t="766" x="2559050" y="1654175"/>
          <p14:tracePt t="770" x="2533650" y="1654175"/>
          <p14:tracePt t="774" x="2525713" y="1654175"/>
          <p14:tracePt t="778" x="2500313" y="1644650"/>
          <p14:tracePt t="782" x="2492375" y="1644650"/>
          <p14:tracePt t="786" x="2459038" y="1644650"/>
          <p14:tracePt t="790" x="2449513" y="1644650"/>
          <p14:tracePt t="794" x="2425700" y="1644650"/>
          <p14:tracePt t="798" x="2416175" y="1644650"/>
          <p14:tracePt t="802" x="2382838" y="1644650"/>
          <p14:tracePt t="806" x="2366963" y="1644650"/>
          <p14:tracePt t="810" x="2349500" y="1644650"/>
          <p14:tracePt t="814" x="2308225" y="1644650"/>
          <p14:tracePt t="818" x="2290763" y="1644650"/>
          <p14:tracePt t="822" x="2249488" y="1644650"/>
          <p14:tracePt t="826" x="2232025" y="1644650"/>
          <p14:tracePt t="830" x="2214563" y="1644650"/>
          <p14:tracePt t="834" x="2155825" y="1644650"/>
          <p14:tracePt t="838" x="2139950" y="1644650"/>
          <p14:tracePt t="842" x="2089150" y="1654175"/>
          <p14:tracePt t="846" x="2063750" y="1654175"/>
          <p14:tracePt t="850" x="2005013" y="1654175"/>
          <p14:tracePt t="854" x="1989138" y="1654175"/>
          <p14:tracePt t="858" x="1963738" y="1654175"/>
          <p14:tracePt t="862" x="1897063" y="1654175"/>
          <p14:tracePt t="865" x="1879600" y="1654175"/>
          <p14:tracePt t="870" x="1820863" y="1654175"/>
          <p14:tracePt t="874" x="1795463" y="1654175"/>
          <p14:tracePt t="877" x="1779588" y="1654175"/>
          <p14:tracePt t="882" x="1736725" y="1662113"/>
          <p14:tracePt t="885" x="1720850" y="1662113"/>
          <p14:tracePt t="890" x="1677988" y="1662113"/>
          <p14:tracePt t="894" x="1662113" y="1662113"/>
          <p14:tracePt t="899" x="1627188" y="1662113"/>
          <p14:tracePt t="902" x="1611313" y="1662113"/>
          <p14:tracePt t="906" x="1593850" y="1662113"/>
          <p14:tracePt t="910" x="1568450" y="1662113"/>
          <p14:tracePt t="914" x="1560513" y="1670050"/>
          <p14:tracePt t="918" x="1535113" y="1670050"/>
          <p14:tracePt t="922" x="1527175" y="1670050"/>
          <p14:tracePt t="927" x="1509713" y="1679575"/>
          <p14:tracePt t="930" x="1493838" y="1679575"/>
          <p14:tracePt t="938" x="1476375" y="1679575"/>
          <p14:tracePt t="942" x="1460500" y="1679575"/>
          <p14:tracePt t="946" x="1443038" y="1687513"/>
          <p14:tracePt t="954" x="1427163" y="1687513"/>
          <p14:tracePt t="958" x="1417638" y="1687513"/>
          <p14:tracePt t="965" x="1401763" y="1687513"/>
          <p14:tracePt t="968" x="1392238" y="1687513"/>
          <p14:tracePt t="971" x="1376363" y="1687513"/>
          <p14:tracePt t="980" x="1368425" y="1687513"/>
          <p14:tracePt t="984" x="1350963" y="1687513"/>
          <p14:tracePt t="1003" x="1325563" y="1687513"/>
          <p14:tracePt t="1004" x="1309688" y="1687513"/>
          <p14:tracePt t="1008" x="1292225" y="1687513"/>
          <p14:tracePt t="1012" x="1274763" y="1687513"/>
          <p14:tracePt t="1020" x="1258888" y="1687513"/>
          <p14:tracePt t="1024" x="1241425" y="1687513"/>
          <p14:tracePt t="1032" x="1225550" y="1687513"/>
          <p14:tracePt t="1036" x="1216025" y="1687513"/>
          <p14:tracePt t="1040" x="1192213" y="1687513"/>
          <p14:tracePt t="1044" x="1174750" y="1687513"/>
          <p14:tracePt t="1048" x="1149350" y="1687513"/>
          <p14:tracePt t="1052" x="1141413" y="1687513"/>
          <p14:tracePt t="1056" x="1133475" y="1687513"/>
          <p14:tracePt t="1060" x="1108075" y="1687513"/>
          <p14:tracePt t="1064" x="1090613" y="1687513"/>
          <p14:tracePt t="1068" x="1065213" y="1687513"/>
          <p14:tracePt t="1072" x="1049338" y="1687513"/>
          <p14:tracePt t="1076" x="1039813" y="1687513"/>
          <p14:tracePt t="1080" x="1016000" y="1687513"/>
          <p14:tracePt t="1084" x="1006475" y="1687513"/>
          <p14:tracePt t="1088" x="990600" y="1687513"/>
          <p14:tracePt t="1092" x="973138" y="1679575"/>
          <p14:tracePt t="1095" x="957263" y="1670050"/>
          <p14:tracePt t="1100" x="947738" y="1670050"/>
          <p14:tracePt t="1104" x="939800" y="1670050"/>
          <p14:tracePt t="1108" x="931863" y="1670050"/>
          <p14:tracePt t="1112" x="922338" y="1670050"/>
          <p14:tracePt t="1116" x="914400" y="1662113"/>
          <p14:tracePt t="1120" x="906463" y="1654175"/>
          <p14:tracePt t="1128" x="898525" y="1654175"/>
          <p14:tracePt t="1132" x="889000" y="1644650"/>
          <p14:tracePt t="1140" x="881063" y="1644650"/>
          <p14:tracePt t="1144" x="873125" y="1636713"/>
          <p14:tracePt t="1148" x="873125" y="1628775"/>
          <p14:tracePt t="1156" x="863600" y="1628775"/>
          <p14:tracePt t="1162" x="847725" y="1620838"/>
          <p14:tracePt t="1174" x="839788" y="1620838"/>
          <p14:tracePt t="1182" x="839788" y="1611313"/>
          <p14:tracePt t="1194" x="822325" y="1611313"/>
          <p14:tracePt t="1202" x="814388" y="1603375"/>
          <p14:tracePt t="1210" x="814388" y="1595438"/>
          <p14:tracePt t="1214" x="804863" y="1595438"/>
          <p14:tracePt t="1222" x="796925" y="1595438"/>
          <p14:tracePt t="1226" x="796925" y="1585913"/>
          <p14:tracePt t="1230" x="788988" y="1585913"/>
          <p14:tracePt t="1234" x="781050" y="1585913"/>
          <p14:tracePt t="1238" x="771525" y="1577975"/>
          <p14:tracePt t="1246" x="763588" y="1577975"/>
          <p14:tracePt t="1250" x="755650" y="1570038"/>
          <p14:tracePt t="1258" x="746125" y="1570038"/>
          <p14:tracePt t="1262" x="738188" y="1570038"/>
          <p14:tracePt t="1266" x="730250" y="1570038"/>
          <p14:tracePt t="1274" x="722313" y="1562100"/>
          <p14:tracePt t="1285" x="712788" y="1552575"/>
          <p14:tracePt t="1298" x="704850" y="1552575"/>
          <p14:tracePt t="1346" x="704850" y="1544638"/>
          <p14:tracePt t="1360" x="704850" y="1536700"/>
          <p14:tracePt t="1370" x="704850" y="1527175"/>
          <p14:tracePt t="1388" x="704850" y="1519238"/>
          <p14:tracePt t="1412" x="712788" y="1511300"/>
          <p14:tracePt t="1436" x="722313" y="1511300"/>
          <p14:tracePt t="1448" x="730250" y="1501775"/>
          <p14:tracePt t="1460" x="738188" y="1501775"/>
          <p14:tracePt t="1472" x="738188" y="1493838"/>
          <p14:tracePt t="1476" x="746125" y="1493838"/>
          <p14:tracePt t="1484" x="755650" y="1493838"/>
          <p14:tracePt t="1492" x="763588" y="1493838"/>
          <p14:tracePt t="1500" x="804863" y="1485900"/>
          <p14:tracePt t="1508" x="814388" y="1485900"/>
          <p14:tracePt t="1512" x="822325" y="1485900"/>
          <p14:tracePt t="1516" x="839788" y="1485900"/>
          <p14:tracePt t="1524" x="847725" y="1485900"/>
          <p14:tracePt t="1528" x="863600" y="1485900"/>
          <p14:tracePt t="1532" x="873125" y="1485900"/>
          <p14:tracePt t="1535" x="889000" y="1485900"/>
          <p14:tracePt t="1540" x="898525" y="1485900"/>
          <p14:tracePt t="1544" x="914400" y="1485900"/>
          <p14:tracePt t="1548" x="931863" y="1485900"/>
          <p14:tracePt t="1554" x="957263" y="1485900"/>
          <p14:tracePt t="1560" x="965200" y="1485900"/>
          <p14:tracePt t="1562" x="998538" y="1485900"/>
          <p14:tracePt t="1566" x="1016000" y="1485900"/>
          <p14:tracePt t="1570" x="1039813" y="1485900"/>
          <p14:tracePt t="1574" x="1057275" y="1485900"/>
          <p14:tracePt t="1578" x="1065213" y="1485900"/>
          <p14:tracePt t="1582" x="1098550" y="1485900"/>
          <p14:tracePt t="1586" x="1116013" y="1485900"/>
          <p14:tracePt t="1590" x="1157288" y="1485900"/>
          <p14:tracePt t="1594" x="1166813" y="1485900"/>
          <p14:tracePt t="1598" x="1192213" y="1485900"/>
          <p14:tracePt t="1602" x="1233488" y="1485900"/>
          <p14:tracePt t="1606" x="1250950" y="1485900"/>
          <p14:tracePt t="1610" x="1292225" y="1485900"/>
          <p14:tracePt t="1614" x="1309688" y="1485900"/>
          <p14:tracePt t="1618" x="1350963" y="1485900"/>
          <p14:tracePt t="1622" x="1368425" y="1485900"/>
          <p14:tracePt t="1626" x="1384300" y="1485900"/>
          <p14:tracePt t="1630" x="1427163" y="1485900"/>
          <p14:tracePt t="1634" x="1443038" y="1485900"/>
          <p14:tracePt t="1638" x="1493838" y="1485900"/>
          <p14:tracePt t="1641" x="1509713" y="1485900"/>
          <p14:tracePt t="1646" x="1527175" y="1485900"/>
          <p14:tracePt t="1650" x="1568450" y="1485900"/>
          <p14:tracePt t="1654" x="1585913" y="1485900"/>
          <p14:tracePt t="1658" x="1627188" y="1485900"/>
          <p14:tracePt t="1662" x="1644650" y="1485900"/>
          <p14:tracePt t="1666" x="1677988" y="1485900"/>
          <p14:tracePt t="1670" x="1695450" y="1485900"/>
          <p14:tracePt t="1674" x="1711325" y="1485900"/>
          <p14:tracePt t="1678" x="1744663" y="1485900"/>
          <p14:tracePt t="1682" x="1770063" y="1485900"/>
          <p14:tracePt t="1686" x="1803400" y="1485900"/>
          <p14:tracePt t="1690" x="1812925" y="1485900"/>
          <p14:tracePt t="1694" x="1846263" y="1485900"/>
          <p14:tracePt t="1698" x="1862138" y="1485900"/>
          <p14:tracePt t="1702" x="1871663" y="1485900"/>
          <p14:tracePt t="1706" x="1897063" y="1485900"/>
          <p14:tracePt t="1710" x="1912938" y="1485900"/>
          <p14:tracePt t="1714" x="1938338" y="1485900"/>
          <p14:tracePt t="1718" x="1955800" y="1485900"/>
          <p14:tracePt t="1722" x="1971675" y="1485900"/>
          <p14:tracePt t="1726" x="1997075" y="1485900"/>
          <p14:tracePt t="1731" x="2005013" y="1485900"/>
          <p14:tracePt t="1734" x="2030413" y="1485900"/>
          <p14:tracePt t="1738" x="2038350" y="1485900"/>
          <p14:tracePt t="1742" x="2063750" y="1485900"/>
          <p14:tracePt t="1746" x="2081213" y="1485900"/>
          <p14:tracePt t="1750" x="2089150" y="1485900"/>
          <p14:tracePt t="1752" x="2122488" y="1485900"/>
          <p14:tracePt t="1756" x="2132013" y="1485900"/>
          <p14:tracePt t="1760" x="2155825" y="1485900"/>
          <p14:tracePt t="1764" x="2165350" y="1485900"/>
          <p14:tracePt t="1768" x="2181225" y="1485900"/>
          <p14:tracePt t="1772" x="2206625" y="1485900"/>
          <p14:tracePt t="1776" x="2214563" y="1485900"/>
          <p14:tracePt t="1780" x="2239963" y="1485900"/>
          <p14:tracePt t="1784" x="2249488" y="1485900"/>
          <p14:tracePt t="1788" x="2273300" y="1485900"/>
          <p14:tracePt t="1793" x="2290763" y="1485900"/>
          <p14:tracePt t="1796" x="2298700" y="1485900"/>
          <p14:tracePt t="1800" x="2324100" y="1485900"/>
          <p14:tracePt t="1804" x="2332038" y="1485900"/>
          <p14:tracePt t="1808" x="2349500" y="1485900"/>
          <p14:tracePt t="1812" x="2357438" y="1485900"/>
          <p14:tracePt t="1816" x="2382838" y="1485900"/>
          <p14:tracePt t="1820" x="2400300" y="1485900"/>
          <p14:tracePt t="1828" x="2425700" y="1485900"/>
          <p14:tracePt t="1832" x="2433638" y="1485900"/>
          <p14:tracePt t="1836" x="2459038" y="1485900"/>
          <p14:tracePt t="1840" x="2466975" y="1485900"/>
          <p14:tracePt t="1844" x="2484438" y="1485900"/>
          <p14:tracePt t="1849" x="2500313" y="1485900"/>
          <p14:tracePt t="1853" x="2508250" y="1485900"/>
          <p14:tracePt t="1856" x="2533650" y="1485900"/>
          <p14:tracePt t="1860" x="2551113" y="1485900"/>
          <p14:tracePt t="1864" x="2576513" y="1485900"/>
          <p14:tracePt t="1868" x="2592388" y="1485900"/>
          <p14:tracePt t="1872" x="2609850" y="1477963"/>
          <p14:tracePt t="1876" x="2635250" y="1477963"/>
          <p14:tracePt t="1881" x="2643188" y="1477963"/>
          <p14:tracePt t="1884" x="2676525" y="1477963"/>
          <p14:tracePt t="1888" x="2693988" y="1477963"/>
          <p14:tracePt t="1892" x="2727325" y="1468438"/>
          <p14:tracePt t="1896" x="2743200" y="1468438"/>
          <p14:tracePt t="1904" x="2786063" y="1460500"/>
          <p14:tracePt t="1908" x="2794000" y="1460500"/>
          <p14:tracePt t="1912" x="2819400" y="1460500"/>
          <p14:tracePt t="1916" x="2836863" y="1452563"/>
          <p14:tracePt t="1920" x="2844800" y="1452563"/>
          <p14:tracePt t="1924" x="2870200" y="1452563"/>
          <p14:tracePt t="1928" x="2886075" y="1452563"/>
          <p14:tracePt t="1932" x="2911475" y="1452563"/>
          <p14:tracePt t="1936" x="2919413" y="1452563"/>
          <p14:tracePt t="1940" x="2944813" y="1443038"/>
          <p14:tracePt t="1942" x="2970213" y="1443038"/>
          <p14:tracePt t="1946" x="2978150" y="1443038"/>
          <p14:tracePt t="1950" x="3003550" y="1443038"/>
          <p14:tracePt t="1954" x="3013075" y="1443038"/>
          <p14:tracePt t="1958" x="3036888" y="1435100"/>
          <p14:tracePt t="1962" x="3054350" y="1435100"/>
          <p14:tracePt t="1966" x="3062288" y="1435100"/>
          <p14:tracePt t="1970" x="3095625" y="1435100"/>
          <p14:tracePt t="1974" x="3105150" y="1435100"/>
          <p14:tracePt t="1978" x="3130550" y="1427163"/>
          <p14:tracePt t="1982" x="3138488" y="1427163"/>
          <p14:tracePt t="1986" x="3171825" y="1427163"/>
          <p14:tracePt t="1990" x="3189288" y="1427163"/>
          <p14:tracePt t="1994" x="3197225" y="1427163"/>
          <p14:tracePt t="1998" x="3222625" y="1427163"/>
          <p14:tracePt t="2002" x="3230563" y="1427163"/>
          <p14:tracePt t="2006" x="3255963" y="1427163"/>
          <p14:tracePt t="2010" x="3271838" y="1427163"/>
          <p14:tracePt t="2014" x="3297238" y="1427163"/>
          <p14:tracePt t="2018" x="3306763" y="1427163"/>
          <p14:tracePt t="2022" x="3322638" y="1427163"/>
          <p14:tracePt t="2026" x="3348038" y="1427163"/>
          <p14:tracePt t="2030" x="3355975" y="1427163"/>
          <p14:tracePt t="2034" x="3381375" y="1427163"/>
          <p14:tracePt t="2038" x="3398838" y="1427163"/>
          <p14:tracePt t="2042" x="3414713" y="1427163"/>
          <p14:tracePt t="2046" x="3440113" y="1427163"/>
          <p14:tracePt t="2051" x="3448050" y="1427163"/>
          <p14:tracePt t="2054" x="3482975" y="1427163"/>
          <p14:tracePt t="2058" x="3490913" y="1427163"/>
          <p14:tracePt t="2062" x="3516313" y="1427163"/>
          <p14:tracePt t="2066" x="3524250" y="1427163"/>
          <p14:tracePt t="2070" x="3541713" y="1427163"/>
          <p14:tracePt t="2075" x="3565525" y="1427163"/>
          <p14:tracePt t="2078" x="3575050" y="1427163"/>
          <p14:tracePt t="2082" x="3600450" y="1427163"/>
          <p14:tracePt t="2086" x="3608388" y="1427163"/>
          <p14:tracePt t="2090" x="3624263" y="1427163"/>
          <p14:tracePt t="2094" x="3633788" y="1427163"/>
          <p14:tracePt t="2098" x="3649663" y="1427163"/>
          <p14:tracePt t="2102" x="3667125" y="1427163"/>
          <p14:tracePt t="2106" x="3675063" y="1427163"/>
          <p14:tracePt t="2110" x="3700463" y="1427163"/>
          <p14:tracePt t="2114" x="3717925" y="1427163"/>
          <p14:tracePt t="2118" x="3725863" y="1427163"/>
          <p14:tracePt t="2122" x="3751263" y="1435100"/>
          <p14:tracePt t="2126" x="3759200" y="1435100"/>
          <p14:tracePt t="2130" x="3784600" y="1443038"/>
          <p14:tracePt t="2134" x="3800475" y="1443038"/>
          <p14:tracePt t="2138" x="3825875" y="1443038"/>
          <p14:tracePt t="2140" x="3835400" y="1443038"/>
          <p14:tracePt t="2144" x="3851275" y="1443038"/>
          <p14:tracePt t="2148" x="3884613" y="1443038"/>
          <p14:tracePt t="2152" x="3894138" y="1443038"/>
          <p14:tracePt t="2156" x="3935413" y="1443038"/>
          <p14:tracePt t="2160" x="3952875" y="1443038"/>
          <p14:tracePt t="2165" x="3968750" y="1443038"/>
          <p14:tracePt t="2168" x="4011613" y="1435100"/>
          <p14:tracePt t="2172" x="4027488" y="1435100"/>
          <p14:tracePt t="2176" x="4070350" y="1427163"/>
          <p14:tracePt t="2181" x="4094163" y="1427163"/>
          <p14:tracePt t="2184" x="4129088" y="1409700"/>
          <p14:tracePt t="2188" x="4137025" y="1401763"/>
          <p14:tracePt t="2192" x="4144963" y="1401763"/>
          <p14:tracePt t="2196" x="4178300" y="1384300"/>
          <p14:tracePt t="2200" x="4187825" y="1376363"/>
          <p14:tracePt t="2204" x="4211638" y="1368425"/>
          <p14:tracePt t="2208" x="4221163" y="1360488"/>
          <p14:tracePt t="2212" x="4229100" y="1360488"/>
          <p14:tracePt t="2220" x="4237038" y="1360488"/>
          <p14:tracePt t="2224" x="4237038" y="1350963"/>
          <p14:tracePt t="2454" x="4229100" y="1350963"/>
          <p14:tracePt t="2459" x="4221163" y="1350963"/>
          <p14:tracePt t="2462" x="4203700" y="1368425"/>
          <p14:tracePt t="2466" x="4195763" y="1368425"/>
          <p14:tracePt t="2470" x="4178300" y="1368425"/>
          <p14:tracePt t="2474" x="4162425" y="1376363"/>
          <p14:tracePt t="2478" x="4137025" y="1376363"/>
          <p14:tracePt t="2482" x="4111625" y="1401763"/>
          <p14:tracePt t="2486" x="4094163" y="1401763"/>
          <p14:tracePt t="2490" x="4070350" y="1427163"/>
          <p14:tracePt t="2494" x="4060825" y="1427163"/>
          <p14:tracePt t="2498" x="4019550" y="1452563"/>
          <p14:tracePt t="2502" x="4011613" y="1460500"/>
          <p14:tracePt t="2506" x="3968750" y="1485900"/>
          <p14:tracePt t="2511" x="3943350" y="1493838"/>
          <p14:tracePt t="2515" x="3927475" y="1511300"/>
          <p14:tracePt t="2518" x="3876675" y="1527175"/>
          <p14:tracePt t="2522" x="3859213" y="1527175"/>
          <p14:tracePt t="2526" x="3810000" y="1544638"/>
          <p14:tracePt t="2528" x="3792538" y="1544638"/>
          <p14:tracePt t="2532" x="3751263" y="1552575"/>
          <p14:tracePt t="2536" x="3733800" y="1562100"/>
          <p14:tracePt t="2540" x="3692525" y="1570038"/>
          <p14:tracePt t="2544" x="3675063" y="1570038"/>
          <p14:tracePt t="2548" x="3649663" y="1570038"/>
          <p14:tracePt t="2552" x="3608388" y="1577975"/>
          <p14:tracePt t="2556" x="3590925" y="1577975"/>
          <p14:tracePt t="2560" x="3549650" y="1585913"/>
          <p14:tracePt t="2564" x="3532188" y="1595438"/>
          <p14:tracePt t="2568" x="3490913" y="1603375"/>
          <p14:tracePt t="2572" x="3465513" y="1603375"/>
          <p14:tracePt t="2576" x="3414713" y="1603375"/>
          <p14:tracePt t="2580" x="3398838" y="1603375"/>
          <p14:tracePt t="2584" x="3348038" y="1611313"/>
          <p14:tracePt t="2588" x="3330575" y="1611313"/>
          <p14:tracePt t="2592" x="3271838" y="1620838"/>
          <p14:tracePt t="2596" x="3205163" y="1628775"/>
          <p14:tracePt t="2600" x="3179763" y="1628775"/>
          <p14:tracePt t="2604" x="3121025" y="1628775"/>
          <p14:tracePt t="2608" x="3095625" y="1628775"/>
          <p14:tracePt t="2612" x="3036888" y="1636713"/>
          <p14:tracePt t="2616" x="3013075" y="1636713"/>
          <p14:tracePt t="2620" x="2936875" y="1644650"/>
          <p14:tracePt t="2624" x="2903538" y="1644650"/>
          <p14:tracePt t="2628" x="2827338" y="1644650"/>
          <p14:tracePt t="2632" x="2794000" y="1654175"/>
          <p14:tracePt t="2636" x="2701925" y="1654175"/>
          <p14:tracePt t="2640" x="2668588" y="1654175"/>
          <p14:tracePt t="2645" x="2566988" y="1662113"/>
          <p14:tracePt t="2649" x="2533650" y="1662113"/>
          <p14:tracePt t="2652" x="2484438" y="1670050"/>
          <p14:tracePt t="2656" x="2425700" y="1670050"/>
          <p14:tracePt t="2660" x="2357438" y="1670050"/>
          <p14:tracePt t="2664" x="2298700" y="1679575"/>
          <p14:tracePt t="2669" x="2224088" y="1687513"/>
          <p14:tracePt t="2672" x="2155825" y="1695450"/>
          <p14:tracePt t="2677" x="2097088" y="1695450"/>
          <p14:tracePt t="2680" x="2063750" y="1703388"/>
          <p14:tracePt t="2684" x="2005013" y="1703388"/>
          <p14:tracePt t="2688" x="1971675" y="1703388"/>
          <p14:tracePt t="2692" x="1912938" y="1703388"/>
          <p14:tracePt t="2696" x="1887538" y="1712913"/>
          <p14:tracePt t="2700" x="1828800" y="1712913"/>
          <p14:tracePt t="2704" x="1803400" y="1712913"/>
          <p14:tracePt t="2708" x="1770063" y="1712913"/>
          <p14:tracePt t="2712" x="1744663" y="1720850"/>
          <p14:tracePt t="2716" x="1703388" y="1720850"/>
          <p14:tracePt t="2720" x="1685925" y="1720850"/>
          <p14:tracePt t="2724" x="1652588" y="1720850"/>
          <p14:tracePt t="2726" x="1627188" y="1728788"/>
          <p14:tracePt t="2730" x="1593850" y="1728788"/>
          <p14:tracePt t="2734" x="1577975" y="1728788"/>
          <p14:tracePt t="2738" x="1552575" y="1738313"/>
          <p14:tracePt t="2742" x="1535113" y="1738313"/>
          <p14:tracePt t="2746" x="1501775" y="1738313"/>
          <p14:tracePt t="2750" x="1493838" y="1738313"/>
          <p14:tracePt t="2754" x="1460500" y="1738313"/>
          <p14:tracePt t="2758" x="1443038" y="1738313"/>
          <p14:tracePt t="2762" x="1417638" y="1738313"/>
          <p14:tracePt t="2766" x="1392238" y="1738313"/>
          <p14:tracePt t="2770" x="1368425" y="1738313"/>
          <p14:tracePt t="2774" x="1350963" y="1738313"/>
          <p14:tracePt t="2778" x="1317625" y="1738313"/>
          <p14:tracePt t="2782" x="1284288" y="1738313"/>
          <p14:tracePt t="2786" x="1274763" y="1738313"/>
          <p14:tracePt t="2790" x="1241425" y="1738313"/>
          <p14:tracePt t="2794" x="1233488" y="1738313"/>
          <p14:tracePt t="2798" x="1208088" y="1738313"/>
          <p14:tracePt t="2802" x="1200150" y="1738313"/>
          <p14:tracePt t="2806" x="1166813" y="1738313"/>
          <p14:tracePt t="2810" x="1157288" y="1738313"/>
          <p14:tracePt t="2814" x="1123950" y="1738313"/>
          <p14:tracePt t="2818" x="1116013" y="1738313"/>
          <p14:tracePt t="2822" x="1090613" y="1738313"/>
          <p14:tracePt t="2826" x="1074738" y="1738313"/>
          <p14:tracePt t="2830" x="1039813" y="1738313"/>
          <p14:tracePt t="2834" x="1031875" y="1738313"/>
          <p14:tracePt t="2838" x="1023938" y="1738313"/>
          <p14:tracePt t="2842" x="1006475" y="1738313"/>
          <p14:tracePt t="2846" x="990600" y="1738313"/>
          <p14:tracePt t="2850" x="965200" y="1738313"/>
          <p14:tracePt t="2858" x="947738" y="1728788"/>
          <p14:tracePt t="2862" x="939800" y="1728788"/>
          <p14:tracePt t="2866" x="914400" y="1728788"/>
          <p14:tracePt t="2874" x="906463" y="1728788"/>
          <p14:tracePt t="2878" x="889000" y="1720850"/>
          <p14:tracePt t="2882" x="873125" y="1712913"/>
          <p14:tracePt t="2886" x="863600" y="1712913"/>
          <p14:tracePt t="2890" x="855663" y="1712913"/>
          <p14:tracePt t="2894" x="855663" y="1703388"/>
          <p14:tracePt t="2903" x="830263" y="1695450"/>
          <p14:tracePt t="2906" x="822325" y="1687513"/>
          <p14:tracePt t="2911" x="814388" y="1687513"/>
          <p14:tracePt t="2914" x="804863" y="1679575"/>
          <p14:tracePt t="2918" x="796925" y="1679575"/>
          <p14:tracePt t="2920" x="788988" y="1670050"/>
          <p14:tracePt t="2924" x="788988" y="1662113"/>
          <p14:tracePt t="2928" x="781050" y="1654175"/>
          <p14:tracePt t="2932" x="771525" y="1654175"/>
          <p14:tracePt t="2940" x="771525" y="1644650"/>
          <p14:tracePt t="2944" x="763588" y="1644650"/>
          <p14:tracePt t="2948" x="763588" y="1636713"/>
          <p14:tracePt t="2952" x="746125" y="1636713"/>
          <p14:tracePt t="2956" x="746125" y="1628775"/>
          <p14:tracePt t="2960" x="738188" y="1620838"/>
          <p14:tracePt t="2964" x="738188" y="1611313"/>
          <p14:tracePt t="2968" x="704850" y="1577975"/>
          <p14:tracePt t="2972" x="696913" y="1562100"/>
          <p14:tracePt t="2976" x="696913" y="1552575"/>
          <p14:tracePt t="2980" x="679450" y="1544638"/>
          <p14:tracePt t="2984" x="679450" y="1527175"/>
          <p14:tracePt t="2988" x="663575" y="1519238"/>
          <p14:tracePt t="2992" x="663575" y="1511300"/>
          <p14:tracePt t="2996" x="654050" y="1485900"/>
          <p14:tracePt t="3000" x="646113" y="1485900"/>
          <p14:tracePt t="3004" x="646113" y="1468438"/>
          <p14:tracePt t="3008" x="638175" y="1452563"/>
          <p14:tracePt t="3012" x="628650" y="1427163"/>
          <p14:tracePt t="3016" x="628650" y="1419225"/>
          <p14:tracePt t="3020" x="620713" y="1409700"/>
          <p14:tracePt t="3024" x="620713" y="1393825"/>
          <p14:tracePt t="3028" x="612775" y="1368425"/>
          <p14:tracePt t="3032" x="612775" y="1360488"/>
          <p14:tracePt t="3036" x="604838" y="1335088"/>
          <p14:tracePt t="3040" x="604838" y="1325563"/>
          <p14:tracePt t="3044" x="595313" y="1301750"/>
          <p14:tracePt t="3048" x="595313" y="1284288"/>
          <p14:tracePt t="3052" x="587375" y="1258888"/>
          <p14:tracePt t="3056" x="579438" y="1250950"/>
          <p14:tracePt t="3060" x="579438" y="1225550"/>
          <p14:tracePt t="3064" x="579438" y="1217613"/>
          <p14:tracePt t="3068" x="579438" y="1200150"/>
          <p14:tracePt t="3076" x="569913" y="1184275"/>
          <p14:tracePt t="3080" x="569913" y="1174750"/>
          <p14:tracePt t="3084" x="569913" y="1166813"/>
          <p14:tracePt t="3088" x="569913" y="1158875"/>
          <p14:tracePt t="3092" x="569913" y="1141413"/>
          <p14:tracePt t="3100" x="569913" y="1133475"/>
          <p14:tracePt t="3104" x="569913" y="1125538"/>
          <p14:tracePt t="3116" x="569913" y="1108075"/>
          <p14:tracePt t="3122" x="569913" y="1100138"/>
          <p14:tracePt t="3130" x="579438" y="1082675"/>
          <p14:tracePt t="3138" x="587375" y="1074738"/>
          <p14:tracePt t="3142" x="595313" y="1074738"/>
          <p14:tracePt t="3146" x="604838" y="1066800"/>
          <p14:tracePt t="3150" x="604838" y="1057275"/>
          <p14:tracePt t="3154" x="620713" y="1049338"/>
          <p14:tracePt t="3158" x="628650" y="1041400"/>
          <p14:tracePt t="3162" x="654050" y="1031875"/>
          <p14:tracePt t="3166" x="663575" y="1023938"/>
          <p14:tracePt t="3170" x="696913" y="1008063"/>
          <p14:tracePt t="3174" x="712788" y="998538"/>
          <p14:tracePt t="3178" x="746125" y="990600"/>
          <p14:tracePt t="3182" x="763588" y="973138"/>
          <p14:tracePt t="3186" x="847725" y="949325"/>
          <p14:tracePt t="3190" x="863600" y="949325"/>
          <p14:tracePt t="3194" x="922338" y="931863"/>
          <p14:tracePt t="3198" x="947738" y="923925"/>
          <p14:tracePt t="3202" x="981075" y="906463"/>
          <p14:tracePt t="3206" x="1023938" y="898525"/>
          <p14:tracePt t="3210" x="1082675" y="881063"/>
          <p14:tracePt t="3214" x="1141413" y="865188"/>
          <p14:tracePt t="3218" x="1216025" y="847725"/>
          <p14:tracePt t="3222" x="1258888" y="839788"/>
          <p14:tracePt t="3226" x="1333500" y="822325"/>
          <p14:tracePt t="3230" x="1384300" y="814388"/>
          <p14:tracePt t="3234" x="1460500" y="796925"/>
          <p14:tracePt t="3238" x="1527175" y="788988"/>
          <p14:tracePt t="3242" x="1593850" y="771525"/>
          <p14:tracePt t="3246" x="1685925" y="747713"/>
          <p14:tracePt t="3250" x="1754188" y="738188"/>
          <p14:tracePt t="3254" x="1846263" y="722313"/>
          <p14:tracePt t="3258" x="1912938" y="704850"/>
          <p14:tracePt t="3262" x="2005013" y="679450"/>
          <p14:tracePt t="3266" x="2097088" y="671513"/>
          <p14:tracePt t="3270" x="2165350" y="654050"/>
          <p14:tracePt t="3274" x="2232025" y="646113"/>
          <p14:tracePt t="3278" x="2341563" y="620713"/>
          <p14:tracePt t="3282" x="2408238" y="612775"/>
          <p14:tracePt t="3286" x="2500313" y="604838"/>
          <p14:tracePt t="3290" x="2566988" y="595313"/>
          <p14:tracePt t="3294" x="2643188" y="579438"/>
          <p14:tracePt t="3298" x="2727325" y="571500"/>
          <p14:tracePt t="3302" x="2794000" y="561975"/>
          <p14:tracePt t="3306" x="2852738" y="561975"/>
          <p14:tracePt t="3310" x="2936875" y="546100"/>
          <p14:tracePt t="3314" x="2995613" y="546100"/>
          <p14:tracePt t="3316" x="3054350" y="546100"/>
          <p14:tracePt t="3320" x="3121025" y="546100"/>
          <p14:tracePt t="3324" x="3179763" y="546100"/>
          <p14:tracePt t="3328" x="3222625" y="546100"/>
          <p14:tracePt t="3332" x="3263900" y="546100"/>
          <p14:tracePt t="3336" x="3322638" y="546100"/>
          <p14:tracePt t="3340" x="3355975" y="546100"/>
          <p14:tracePt t="3344" x="3414713" y="546100"/>
          <p14:tracePt t="3348" x="3457575" y="546100"/>
          <p14:tracePt t="3352" x="3516313" y="546100"/>
          <p14:tracePt t="3356" x="3549650" y="546100"/>
          <p14:tracePt t="3360" x="3600450" y="546100"/>
          <p14:tracePt t="3365" x="3633788" y="546100"/>
          <p14:tracePt t="3369" x="3667125" y="546100"/>
          <p14:tracePt t="3372" x="3700463" y="546100"/>
          <p14:tracePt t="3376" x="3725863" y="546100"/>
          <p14:tracePt t="3380" x="3751263" y="546100"/>
          <p14:tracePt t="3384" x="3784600" y="546100"/>
          <p14:tracePt t="3388" x="3817938" y="546100"/>
          <p14:tracePt t="3392" x="3835400" y="546100"/>
          <p14:tracePt t="3396" x="3876675" y="546100"/>
          <p14:tracePt t="3400" x="3894138" y="546100"/>
          <p14:tracePt t="3404" x="3927475" y="546100"/>
          <p14:tracePt t="3408" x="3943350" y="546100"/>
          <p14:tracePt t="3412" x="3976688" y="546100"/>
          <p14:tracePt t="3416" x="4002088" y="546100"/>
          <p14:tracePt t="3420" x="4011613" y="546100"/>
          <p14:tracePt t="3424" x="4035425" y="546100"/>
          <p14:tracePt t="3428" x="4044950" y="546100"/>
          <p14:tracePt t="3432" x="4070350" y="546100"/>
          <p14:tracePt t="3436" x="4086225" y="546100"/>
          <p14:tracePt t="3444" x="4094163" y="546100"/>
          <p14:tracePt t="3448" x="4111625" y="546100"/>
          <p14:tracePt t="3452" x="4119563" y="546100"/>
          <p14:tracePt t="3456" x="4144963" y="546100"/>
          <p14:tracePt t="3460" x="4152900" y="546100"/>
          <p14:tracePt t="3464" x="4170363" y="546100"/>
          <p14:tracePt t="3469" x="4178300" y="546100"/>
          <p14:tracePt t="3472" x="4195763" y="546100"/>
          <p14:tracePt t="3476" x="4211638" y="546100"/>
          <p14:tracePt t="3480" x="4229100" y="546100"/>
          <p14:tracePt t="3488" x="4254500" y="546100"/>
          <p14:tracePt t="3492" x="4262438" y="546100"/>
          <p14:tracePt t="3496" x="4270375" y="546100"/>
          <p14:tracePt t="3500" x="4287838" y="554038"/>
          <p14:tracePt t="3504" x="4295775" y="554038"/>
          <p14:tracePt t="3508" x="4313238" y="561975"/>
          <p14:tracePt t="3510" x="4329113" y="561975"/>
          <p14:tracePt t="3514" x="4346575" y="571500"/>
          <p14:tracePt t="3518" x="4354513" y="579438"/>
          <p14:tracePt t="3525" x="4379913" y="579438"/>
          <p14:tracePt t="3526" x="4387850" y="587375"/>
          <p14:tracePt t="3531" x="4405313" y="595313"/>
          <p14:tracePt t="3534" x="4413250" y="604838"/>
          <p14:tracePt t="3538" x="4438650" y="620713"/>
          <p14:tracePt t="3542" x="4446588" y="620713"/>
          <p14:tracePt t="3546" x="4464050" y="630238"/>
          <p14:tracePt t="3550" x="4471988" y="646113"/>
          <p14:tracePt t="3554" x="4489450" y="654050"/>
          <p14:tracePt t="3558" x="4489450" y="663575"/>
          <p14:tracePt t="3562" x="4505325" y="679450"/>
          <p14:tracePt t="3566" x="4505325" y="688975"/>
          <p14:tracePt t="3570" x="4522788" y="712788"/>
          <p14:tracePt t="3574" x="4522788" y="730250"/>
          <p14:tracePt t="3578" x="4530725" y="755650"/>
          <p14:tracePt t="3582" x="4530725" y="771525"/>
          <p14:tracePt t="3586" x="4530725" y="806450"/>
          <p14:tracePt t="3590" x="4530725" y="814388"/>
          <p14:tracePt t="3594" x="4530725" y="855663"/>
          <p14:tracePt t="3598" x="4530725" y="873125"/>
          <p14:tracePt t="3602" x="4530725" y="931863"/>
          <p14:tracePt t="3606" x="4530725" y="949325"/>
          <p14:tracePt t="3610" x="4522788" y="998538"/>
          <p14:tracePt t="3614" x="4497388" y="1057275"/>
          <p14:tracePt t="3619" x="4464050" y="1133475"/>
          <p14:tracePt t="3622" x="4456113" y="1149350"/>
          <p14:tracePt t="3626" x="4422775" y="1208088"/>
          <p14:tracePt t="3630" x="4405313" y="1233488"/>
          <p14:tracePt t="3634" x="4371975" y="1292225"/>
          <p14:tracePt t="3638" x="4346575" y="1309688"/>
          <p14:tracePt t="3642" x="4295775" y="1368425"/>
          <p14:tracePt t="3646" x="4287838" y="1384300"/>
          <p14:tracePt t="3650" x="4229100" y="1427163"/>
          <p14:tracePt t="3654" x="4211638" y="1452563"/>
          <p14:tracePt t="3658" x="4144963" y="1493838"/>
          <p14:tracePt t="3662" x="4129088" y="1501775"/>
          <p14:tracePt t="3666" x="4078288" y="1536700"/>
          <p14:tracePt t="3670" x="4011613" y="1570038"/>
          <p14:tracePt t="3674" x="3994150" y="1585913"/>
          <p14:tracePt t="3678" x="3935413" y="1620838"/>
          <p14:tracePt t="3682" x="3917950" y="1620838"/>
          <p14:tracePt t="3686" x="3859213" y="1644650"/>
          <p14:tracePt t="3690" x="3835400" y="1654175"/>
          <p14:tracePt t="3694" x="3784600" y="1679575"/>
          <p14:tracePt t="3698" x="3759200" y="1679575"/>
          <p14:tracePt t="3702" x="3700463" y="1703388"/>
          <p14:tracePt t="3704" x="3675063" y="1703388"/>
          <p14:tracePt t="3708" x="3608388" y="1720850"/>
          <p14:tracePt t="3714" x="3582988" y="1728788"/>
          <p14:tracePt t="3716" x="3506788" y="1738313"/>
          <p14:tracePt t="3720" x="3482975" y="1746250"/>
          <p14:tracePt t="3724" x="3414713" y="1762125"/>
          <p14:tracePt t="3728" x="3389313" y="1771650"/>
          <p14:tracePt t="3732" x="3322638" y="1787525"/>
          <p14:tracePt t="3736" x="3297238" y="1787525"/>
          <p14:tracePt t="3740" x="3213100" y="1804988"/>
          <p14:tracePt t="3744" x="3189288" y="1804988"/>
          <p14:tracePt t="3748" x="3113088" y="1812925"/>
          <p14:tracePt t="3752" x="3071813" y="1820863"/>
          <p14:tracePt t="3756" x="2970213" y="1830388"/>
          <p14:tracePt t="3760" x="2936875" y="1830388"/>
          <p14:tracePt t="3765" x="2870200" y="1838325"/>
          <p14:tracePt t="3769" x="2827338" y="1838325"/>
          <p14:tracePt t="3772" x="2768600" y="1846263"/>
          <p14:tracePt t="3776" x="2684463" y="1846263"/>
          <p14:tracePt t="3781" x="2617788" y="1846263"/>
          <p14:tracePt t="3784" x="2533650" y="1846263"/>
          <p14:tracePt t="3788" x="2466975" y="1846263"/>
          <p14:tracePt t="3792" x="2374900" y="1846263"/>
          <p14:tracePt t="3796" x="2308225" y="1846263"/>
          <p14:tracePt t="3800" x="2232025" y="1846263"/>
          <p14:tracePt t="3804" x="2165350" y="1846263"/>
          <p14:tracePt t="3808" x="2097088" y="1846263"/>
          <p14:tracePt t="3812" x="2047875" y="1846263"/>
          <p14:tracePt t="3816" x="1997075" y="1846263"/>
          <p14:tracePt t="3820" x="1946275" y="1846263"/>
          <p14:tracePt t="3824" x="1879600" y="1846263"/>
          <p14:tracePt t="3828" x="1846263" y="1846263"/>
          <p14:tracePt t="3833" x="1787525" y="1846263"/>
          <p14:tracePt t="3836" x="1754188" y="1846263"/>
          <p14:tracePt t="3840" x="1720850" y="1846263"/>
          <p14:tracePt t="3844" x="1695450" y="1846263"/>
          <p14:tracePt t="3848" x="1677988" y="1846263"/>
          <p14:tracePt t="3852" x="1644650" y="1846263"/>
          <p14:tracePt t="3856" x="1627188" y="1846263"/>
          <p14:tracePt t="3860" x="1603375" y="1846263"/>
          <p14:tracePt t="3864" x="1593850" y="1846263"/>
          <p14:tracePt t="3869" x="1568450" y="1846263"/>
          <p14:tracePt t="3872" x="1552575" y="1846263"/>
          <p14:tracePt t="3876" x="1527175" y="1846263"/>
          <p14:tracePt t="3880" x="1519238" y="1846263"/>
          <p14:tracePt t="3884" x="1493838" y="1846263"/>
          <p14:tracePt t="3888" x="1468438" y="1846263"/>
          <p14:tracePt t="3892" x="1460500" y="1846263"/>
          <p14:tracePt t="3896" x="1443038" y="1838325"/>
          <p14:tracePt t="3903" x="1435100" y="1838325"/>
          <p14:tracePt t="3920" x="1343025" y="1838325"/>
          <p14:tracePt t="3922" x="1317625" y="1830388"/>
          <p14:tracePt t="3926" x="1309688" y="1830388"/>
          <p14:tracePt t="3931" x="1284288" y="1820863"/>
          <p14:tracePt t="3934" x="1274763" y="1820863"/>
          <p14:tracePt t="3938" x="1250950" y="1812925"/>
          <p14:tracePt t="3942" x="1233488" y="1812925"/>
          <p14:tracePt t="3946" x="1216025" y="1812925"/>
          <p14:tracePt t="3954" x="1200150" y="1812925"/>
          <p14:tracePt t="3958" x="1192213" y="1812925"/>
          <p14:tracePt t="3963" x="1182688" y="1804988"/>
          <p14:tracePt t="3966" x="1174750" y="1804988"/>
          <p14:tracePt t="3970" x="1166813" y="1804988"/>
          <p14:tracePt t="4046" x="1157288" y="1804988"/>
          <p14:tracePt t="4070" x="1157288" y="1797050"/>
          <p14:tracePt t="4074" x="1157288" y="1787525"/>
          <p14:tracePt t="4078" x="1166813" y="1771650"/>
          <p14:tracePt t="4082" x="1166813" y="1762125"/>
          <p14:tracePt t="4086" x="1182688" y="1738313"/>
          <p14:tracePt t="4090" x="1192213" y="1720850"/>
          <p14:tracePt t="4094" x="1208088" y="1703388"/>
          <p14:tracePt t="4096" x="1216025" y="1695450"/>
          <p14:tracePt t="4100" x="1233488" y="1695450"/>
          <p14:tracePt t="4104" x="1241425" y="1679575"/>
          <p14:tracePt t="4108" x="1258888" y="1679575"/>
          <p14:tracePt t="4112" x="1284288" y="1654175"/>
          <p14:tracePt t="4358" x="1292225" y="1654175"/>
          <p14:tracePt t="4362" x="1309688" y="1654175"/>
          <p14:tracePt t="4366" x="1333500" y="1670050"/>
          <p14:tracePt t="4370" x="1384300" y="1695450"/>
          <p14:tracePt t="4375" x="1392238" y="1695450"/>
          <p14:tracePt t="4378" x="1450975" y="1712913"/>
          <p14:tracePt t="4382" x="1519238" y="1746250"/>
          <p14:tracePt t="4386" x="1611313" y="1787525"/>
          <p14:tracePt t="4390" x="1695450" y="1812925"/>
          <p14:tracePt t="4394" x="1787525" y="1846263"/>
          <p14:tracePt t="4398" x="1862138" y="1863725"/>
          <p14:tracePt t="4402" x="1963738" y="1879600"/>
          <p14:tracePt t="4406" x="2047875" y="1879600"/>
          <p14:tracePt t="4410" x="2122488" y="1879600"/>
          <p14:tracePt t="4414" x="2214563" y="1879600"/>
          <p14:tracePt t="4419" x="2332038" y="1889125"/>
          <p14:tracePt t="4422" x="2433638" y="1897063"/>
          <p14:tracePt t="4427" x="2551113" y="1914525"/>
          <p14:tracePt t="4430" x="2651125" y="1930400"/>
          <p14:tracePt t="4435" x="2786063" y="1938338"/>
          <p14:tracePt t="4438" x="2878138" y="1938338"/>
          <p14:tracePt t="4442" x="2970213" y="1938338"/>
          <p14:tracePt t="4447" x="3105150" y="1955800"/>
          <p14:tracePt t="4450" x="3197225" y="1963738"/>
          <p14:tracePt t="4454" x="3297238" y="1973263"/>
          <p14:tracePt t="4458" x="3398838" y="1981200"/>
          <p14:tracePt t="4462" x="3524250" y="1989138"/>
          <p14:tracePt t="4466" x="3624263" y="1997075"/>
          <p14:tracePt t="4470" x="3708400" y="2006600"/>
          <p14:tracePt t="4474" x="3835400" y="2014538"/>
          <p14:tracePt t="4478" x="3935413" y="2022475"/>
          <p14:tracePt t="4482" x="4011613" y="2032000"/>
          <p14:tracePt t="4486" x="4103688" y="2039938"/>
          <p14:tracePt t="4488" x="4229100" y="2039938"/>
          <p14:tracePt t="4493" x="4313238" y="2047875"/>
          <p14:tracePt t="4497" x="4397375" y="2065338"/>
          <p14:tracePt t="4500" x="4514850" y="2065338"/>
          <p14:tracePt t="4504" x="4598988" y="2065338"/>
          <p14:tracePt t="4508" x="4706938" y="2073275"/>
          <p14:tracePt t="4513" x="4783138" y="2073275"/>
          <p14:tracePt t="4516" x="4883150" y="2081213"/>
          <p14:tracePt t="4520" x="4984750" y="2090738"/>
          <p14:tracePt t="4524" x="5068888" y="2090738"/>
          <p14:tracePt t="4528" x="5176838" y="2090738"/>
          <p14:tracePt t="4532" x="5253038" y="2090738"/>
          <p14:tracePt t="4536" x="5370513" y="2090738"/>
          <p14:tracePt t="4540" x="5445125" y="2098675"/>
          <p14:tracePt t="4544" x="5554663" y="2098675"/>
          <p14:tracePt t="4548" x="5638800" y="2098675"/>
          <p14:tracePt t="4552" x="5722938" y="2098675"/>
          <p14:tracePt t="4556" x="5789613" y="2098675"/>
          <p14:tracePt t="4560" x="5881688" y="2098675"/>
          <p14:tracePt t="4564" x="5965825" y="2098675"/>
          <p14:tracePt t="4568" x="6057900" y="2098675"/>
          <p14:tracePt t="4572" x="6124575" y="2098675"/>
          <p14:tracePt t="4576" x="6192838" y="2098675"/>
          <p14:tracePt t="4580" x="6292850" y="2098675"/>
          <p14:tracePt t="4584" x="6359525" y="2098675"/>
          <p14:tracePt t="4588" x="6453188" y="2106613"/>
          <p14:tracePt t="4592" x="6519863" y="2106613"/>
          <p14:tracePt t="4596" x="6594475" y="2106613"/>
          <p14:tracePt t="4600" x="6670675" y="2106613"/>
          <p14:tracePt t="4604" x="6729413" y="2106613"/>
          <p14:tracePt t="4608" x="6796088" y="2106613"/>
          <p14:tracePt t="4612" x="6829425" y="2106613"/>
          <p14:tracePt t="4616" x="6888163" y="2106613"/>
          <p14:tracePt t="4620" x="6938963" y="2106613"/>
          <p14:tracePt t="4624" x="6981825" y="2106613"/>
          <p14:tracePt t="4628" x="7005638" y="2106613"/>
          <p14:tracePt t="4632" x="7040563" y="2106613"/>
          <p14:tracePt t="4636" x="7056438" y="2106613"/>
          <p14:tracePt t="4640" x="7089775" y="2106613"/>
          <p14:tracePt t="4644" x="7099300" y="2106613"/>
          <p14:tracePt t="4648" x="7132638" y="2106613"/>
          <p14:tracePt t="4653" x="7158038" y="2106613"/>
          <p14:tracePt t="4656" x="7173913" y="2106613"/>
          <p14:tracePt t="4660" x="7199313" y="2106613"/>
          <p14:tracePt t="4669" x="7216775" y="2106613"/>
          <p14:tracePt t="4672" x="7224713" y="2106613"/>
          <p14:tracePt t="4676" x="7240588" y="2106613"/>
          <p14:tracePt t="4684" x="7250113" y="2106613"/>
          <p14:tracePt t="4690" x="7265988" y="2106613"/>
          <p14:tracePt t="4695" x="7283450" y="2106613"/>
          <p14:tracePt t="4698" x="7299325" y="2106613"/>
          <p14:tracePt t="4706" x="7342188" y="2098675"/>
          <p14:tracePt t="4710" x="7367588" y="2090738"/>
          <p14:tracePt t="4714" x="7375525" y="2090738"/>
          <p14:tracePt t="4719" x="7408863" y="2081213"/>
          <p14:tracePt t="4722" x="7434263" y="2073275"/>
          <p14:tracePt t="4726" x="7475538" y="2073275"/>
          <p14:tracePt t="4730" x="7485063" y="2065338"/>
          <p14:tracePt t="4734" x="7526338" y="2047875"/>
          <p14:tracePt t="4738" x="7543800" y="2047875"/>
          <p14:tracePt t="4743" x="7593013" y="2032000"/>
          <p14:tracePt t="4746" x="7610475" y="2032000"/>
          <p14:tracePt t="4750" x="7651750" y="2022475"/>
          <p14:tracePt t="4754" x="7702550" y="2014538"/>
          <p14:tracePt t="4758" x="7710488" y="2006600"/>
          <p14:tracePt t="4763" x="7745413" y="1989138"/>
          <p14:tracePt t="4766" x="7761288" y="1989138"/>
          <p14:tracePt t="4770" x="7804150" y="1973263"/>
          <p14:tracePt t="4774" x="7812088" y="1963738"/>
          <p14:tracePt t="4778" x="7837488" y="1955800"/>
          <p14:tracePt t="4782" x="7853363" y="1955800"/>
          <p14:tracePt t="4786" x="7870825" y="1938338"/>
          <p14:tracePt t="4790" x="7878763" y="1938338"/>
          <p14:tracePt t="4794" x="7896225" y="1930400"/>
          <p14:tracePt t="4798" x="7912100" y="1930400"/>
          <p14:tracePt t="4802" x="7912100" y="1922463"/>
          <p14:tracePt t="4806" x="7921625" y="1922463"/>
          <p14:tracePt t="4814" x="7929563" y="1922463"/>
          <p14:tracePt t="4822" x="7937500" y="1922463"/>
          <p14:tracePt t="4826" x="7945438" y="1922463"/>
          <p14:tracePt t="4830" x="7945438" y="1914525"/>
          <p14:tracePt t="4834" x="7954963" y="1914525"/>
          <p14:tracePt t="4842" x="7970838" y="1905000"/>
          <p14:tracePt t="4850" x="7980363" y="1905000"/>
          <p14:tracePt t="4854" x="7988300" y="1905000"/>
          <p14:tracePt t="4858" x="7996238" y="1905000"/>
          <p14:tracePt t="4862" x="8004175" y="1905000"/>
          <p14:tracePt t="4866" x="8021638" y="1905000"/>
          <p14:tracePt t="4874" x="8029575" y="1905000"/>
          <p14:tracePt t="4880" x="8039100" y="1905000"/>
          <p14:tracePt t="4884" x="8047038" y="1905000"/>
          <p14:tracePt t="4900" x="8054975" y="1905000"/>
          <p14:tracePt t="4944" x="8054975" y="1914525"/>
          <p14:tracePt t="4953" x="8054975" y="1922463"/>
          <p14:tracePt t="5246" x="8054975" y="1930400"/>
          <p14:tracePt t="5258" x="8054975" y="1938338"/>
          <p14:tracePt t="5262" x="8047038" y="1938338"/>
          <p14:tracePt t="5270" x="8039100" y="1955800"/>
          <p14:tracePt t="5276" x="8029575" y="1963738"/>
          <p14:tracePt t="5280" x="8029575" y="1973263"/>
          <p14:tracePt t="5284" x="8021638" y="1981200"/>
          <p14:tracePt t="5288" x="8013700" y="1989138"/>
          <p14:tracePt t="5292" x="8013700" y="1997075"/>
          <p14:tracePt t="5296" x="8004175" y="2006600"/>
          <p14:tracePt t="5300" x="8004175" y="2014538"/>
          <p14:tracePt t="5304" x="7996238" y="2022475"/>
          <p14:tracePt t="5309" x="7988300" y="2022475"/>
          <p14:tracePt t="5312" x="7980363" y="2039938"/>
          <p14:tracePt t="5316" x="7980363" y="2047875"/>
          <p14:tracePt t="5320" x="7970838" y="2055813"/>
          <p14:tracePt t="5324" x="7970838" y="2065338"/>
          <p14:tracePt t="5329" x="7954963" y="2081213"/>
          <p14:tracePt t="5332" x="7954963" y="2098675"/>
          <p14:tracePt t="5336" x="7945438" y="2106613"/>
          <p14:tracePt t="5341" x="7937500" y="2124075"/>
          <p14:tracePt t="5344" x="7937500" y="2132013"/>
          <p14:tracePt t="5348" x="7929563" y="2139950"/>
          <p14:tracePt t="5356" x="7921625" y="2165350"/>
          <p14:tracePt t="5360" x="7921625" y="2173288"/>
          <p14:tracePt t="5364" x="7912100" y="2198688"/>
          <p14:tracePt t="5369" x="7912100" y="2208213"/>
          <p14:tracePt t="5372" x="7896225" y="2224088"/>
          <p14:tracePt t="5376" x="7896225" y="2241550"/>
          <p14:tracePt t="5380" x="7886700" y="2266950"/>
          <p14:tracePt t="5384" x="7886700" y="2274888"/>
          <p14:tracePt t="5388" x="7878763" y="2300288"/>
          <p14:tracePt t="5392" x="7870825" y="2316163"/>
          <p14:tracePt t="5397" x="7862888" y="2341563"/>
          <p14:tracePt t="5400" x="7862888" y="2359025"/>
          <p14:tracePt t="5404" x="7845425" y="2384425"/>
          <p14:tracePt t="5408" x="7845425" y="2392363"/>
          <p14:tracePt t="5412" x="7837488" y="2425700"/>
          <p14:tracePt t="5416" x="7820025" y="2459038"/>
          <p14:tracePt t="5420" x="7820025" y="2468563"/>
          <p14:tracePt t="5424" x="7812088" y="2492375"/>
          <p14:tracePt t="5428" x="7812088" y="2501900"/>
          <p14:tracePt t="5432" x="7804150" y="2527300"/>
          <p14:tracePt t="5436" x="7804150" y="2543175"/>
          <p14:tracePt t="5440" x="7794625" y="2568575"/>
          <p14:tracePt t="5444" x="7794625" y="2576513"/>
          <p14:tracePt t="5449" x="7786688" y="2601913"/>
          <p14:tracePt t="5452" x="7786688" y="2609850"/>
          <p14:tracePt t="5456" x="7786688" y="2635250"/>
          <p14:tracePt t="5460" x="7778750" y="2644775"/>
          <p14:tracePt t="5465" x="7778750" y="2668588"/>
          <p14:tracePt t="5469" x="7778750" y="2678113"/>
          <p14:tracePt t="5470" x="7769225" y="2703513"/>
          <p14:tracePt t="5474" x="7761288" y="2727325"/>
          <p14:tracePt t="5478" x="7753350" y="2752725"/>
          <p14:tracePt t="5482" x="7753350" y="2762250"/>
          <p14:tracePt t="5486" x="7735888" y="2795588"/>
          <p14:tracePt t="5490" x="7727950" y="2811463"/>
          <p14:tracePt t="5494" x="7720013" y="2846388"/>
          <p14:tracePt t="5499" x="7710488" y="2854325"/>
          <p14:tracePt t="5502" x="7702550" y="2879725"/>
          <p14:tracePt t="5506" x="7686675" y="2895600"/>
          <p14:tracePt t="5510" x="7661275" y="2928938"/>
          <p14:tracePt t="5514" x="7651750" y="2946400"/>
          <p14:tracePt t="5519" x="7635875" y="2971800"/>
          <p14:tracePt t="5522" x="7618413" y="2979738"/>
          <p14:tracePt t="5527" x="7585075" y="3005138"/>
          <p14:tracePt t="5530" x="7569200" y="3013075"/>
          <p14:tracePt t="5534" x="7534275" y="3038475"/>
          <p14:tracePt t="5538" x="7485063" y="3063875"/>
          <p14:tracePt t="5542" x="7434263" y="3089275"/>
          <p14:tracePt t="5547" x="7367588" y="3105150"/>
          <p14:tracePt t="5550" x="7350125" y="3114675"/>
          <p14:tracePt t="5554" x="7283450" y="3130550"/>
          <p14:tracePt t="5558" x="7250113" y="3140075"/>
          <p14:tracePt t="5562" x="7173913" y="3155950"/>
          <p14:tracePt t="5566" x="7132638" y="3163888"/>
          <p14:tracePt t="5571" x="7040563" y="3181350"/>
          <p14:tracePt t="5574" x="7005638" y="3189288"/>
          <p14:tracePt t="5578" x="6913563" y="3206750"/>
          <p14:tracePt t="5582" x="6880225" y="3206750"/>
          <p14:tracePt t="5586" x="6796088" y="3232150"/>
          <p14:tracePt t="5590" x="6711950" y="3240088"/>
          <p14:tracePt t="5594" x="6645275" y="3240088"/>
          <p14:tracePt t="5598" x="6561138" y="3248025"/>
          <p14:tracePt t="5602" x="6453188" y="3257550"/>
          <p14:tracePt t="5606" x="6359525" y="3265488"/>
          <p14:tracePt t="5610" x="6251575" y="3273425"/>
          <p14:tracePt t="5614" x="6108700" y="3281363"/>
          <p14:tracePt t="5619" x="6024563" y="3281363"/>
          <p14:tracePt t="5622" x="5899150" y="3281363"/>
          <p14:tracePt t="5626" x="5797550" y="3281363"/>
          <p14:tracePt t="5630" x="5664200" y="3281363"/>
          <p14:tracePt t="5634" x="5554663" y="3290888"/>
          <p14:tracePt t="5638" x="5403850" y="3290888"/>
          <p14:tracePt t="5643" x="5286375" y="3298825"/>
          <p14:tracePt t="5646" x="5151438" y="3298825"/>
          <p14:tracePt t="5650" x="5043488" y="3298825"/>
          <p14:tracePt t="5654" x="4892675" y="3298825"/>
          <p14:tracePt t="5658" x="4765675" y="3298825"/>
          <p14:tracePt t="5662" x="4665663" y="3298825"/>
          <p14:tracePt t="5664" x="4548188" y="3298825"/>
          <p14:tracePt t="5669" x="4456113" y="3298825"/>
          <p14:tracePt t="5672" x="4346575" y="3298825"/>
          <p14:tracePt t="5678" x="4270375" y="3298825"/>
          <p14:tracePt t="5681" x="4178300" y="3298825"/>
          <p14:tracePt t="5684" x="4111625" y="3298825"/>
          <p14:tracePt t="5688" x="4035425" y="3298825"/>
          <p14:tracePt t="5692" x="3986213" y="3298825"/>
          <p14:tracePt t="5696" x="3927475" y="3298825"/>
          <p14:tracePt t="5700" x="3894138" y="3298825"/>
          <p14:tracePt t="5704" x="3851275" y="3298825"/>
          <p14:tracePt t="5708" x="3835400" y="3298825"/>
          <p14:tracePt t="5712" x="3810000" y="3298825"/>
          <p14:tracePt t="5716" x="3784600" y="3306763"/>
          <p14:tracePt t="5720" x="3759200" y="3306763"/>
          <p14:tracePt t="5724" x="3741738" y="3306763"/>
          <p14:tracePt t="5728" x="3725863" y="3316288"/>
          <p14:tracePt t="5736" x="3700463" y="3324225"/>
          <p14:tracePt t="5740" x="3692525" y="3324225"/>
          <p14:tracePt t="5744" x="3675063" y="3324225"/>
          <p14:tracePt t="5748" x="3659188" y="3324225"/>
          <p14:tracePt t="5752" x="3641725" y="3332163"/>
          <p14:tracePt t="5756" x="3616325" y="3340100"/>
          <p14:tracePt t="5760" x="3608388" y="3340100"/>
          <p14:tracePt t="5764" x="3582988" y="3340100"/>
          <p14:tracePt t="5769" x="3575050" y="3340100"/>
          <p14:tracePt t="5772" x="3541713" y="3349625"/>
          <p14:tracePt t="5777" x="3532188" y="3349625"/>
          <p14:tracePt t="5780" x="3498850" y="3349625"/>
          <p14:tracePt t="5784" x="3490913" y="3349625"/>
          <p14:tracePt t="5788" x="3457575" y="3349625"/>
          <p14:tracePt t="5792" x="3440113" y="3349625"/>
          <p14:tracePt t="5797" x="3406775" y="3357563"/>
          <p14:tracePt t="5800" x="3398838" y="3357563"/>
          <p14:tracePt t="5804" x="3373438" y="3357563"/>
          <p14:tracePt t="5808" x="3365500" y="3357563"/>
          <p14:tracePt t="5812" x="3340100" y="3365500"/>
          <p14:tracePt t="5816" x="3322638" y="3365500"/>
          <p14:tracePt t="5820" x="3297238" y="3365500"/>
          <p14:tracePt t="5824" x="3289300" y="3375025"/>
          <p14:tracePt t="5829" x="3263900" y="3375025"/>
          <p14:tracePt t="5832" x="3255963" y="3375025"/>
          <p14:tracePt t="5836" x="3230563" y="3375025"/>
          <p14:tracePt t="5840" x="3213100" y="3382963"/>
          <p14:tracePt t="5844" x="3189288" y="3390900"/>
          <p14:tracePt t="5848" x="3179763" y="3390900"/>
          <p14:tracePt t="5852" x="3146425" y="3390900"/>
          <p14:tracePt t="5856" x="3121025" y="3398838"/>
          <p14:tracePt t="5858" x="3105150" y="3398838"/>
          <p14:tracePt t="5863" x="3071813" y="3398838"/>
          <p14:tracePt t="5869" x="3054350" y="3398838"/>
          <p14:tracePt t="5870" x="3021013" y="3408363"/>
          <p14:tracePt t="5874" x="3003550" y="3408363"/>
          <p14:tracePt t="5878" x="2962275" y="3416300"/>
          <p14:tracePt t="5882" x="2954338" y="3416300"/>
          <p14:tracePt t="5886" x="2919413" y="3416300"/>
          <p14:tracePt t="5890" x="2903538" y="3416300"/>
          <p14:tracePt t="5895" x="2870200" y="3416300"/>
          <p14:tracePt t="5904" x="2827338" y="3416300"/>
          <p14:tracePt t="5906" x="2811463" y="3416300"/>
          <p14:tracePt t="5910" x="2786063" y="3416300"/>
          <p14:tracePt t="5915" x="2778125" y="3416300"/>
          <p14:tracePt t="5919" x="2760663" y="3416300"/>
          <p14:tracePt t="5922" x="2743200" y="3416300"/>
          <p14:tracePt t="5926" x="2727325" y="3416300"/>
          <p14:tracePt t="5934" x="2709863" y="3416300"/>
          <p14:tracePt t="5938" x="2701925" y="3416300"/>
          <p14:tracePt t="5943" x="2693988" y="3416300"/>
          <p14:tracePt t="5946" x="2684463" y="3416300"/>
          <p14:tracePt t="5950" x="2676525" y="3416300"/>
          <p14:tracePt t="5954" x="2668588" y="3416300"/>
          <p14:tracePt t="5958" x="2651125" y="3416300"/>
          <p14:tracePt t="5963" x="2643188" y="3416300"/>
          <p14:tracePt t="5966" x="2625725" y="3416300"/>
          <p14:tracePt t="5970" x="2617788" y="3416300"/>
          <p14:tracePt t="5974" x="2609850" y="3416300"/>
          <p14:tracePt t="5978" x="2584450" y="3416300"/>
          <p14:tracePt t="5982" x="2576513" y="3416300"/>
          <p14:tracePt t="5986" x="2559050" y="3416300"/>
          <p14:tracePt t="5990" x="2551113" y="3416300"/>
          <p14:tracePt t="5994" x="2525713" y="3416300"/>
          <p14:tracePt t="5998" x="2517775" y="3416300"/>
          <p14:tracePt t="6002" x="2492375" y="3416300"/>
          <p14:tracePt t="6006" x="2474913" y="3416300"/>
          <p14:tracePt t="6010" x="2449513" y="3416300"/>
          <p14:tracePt t="6014" x="2441575" y="3416300"/>
          <p14:tracePt t="6019" x="2416175" y="3416300"/>
          <p14:tracePt t="6022" x="2408238" y="3416300"/>
          <p14:tracePt t="6026" x="2390775" y="3416300"/>
          <p14:tracePt t="6031" x="2382838" y="3416300"/>
          <p14:tracePt t="6034" x="2366963" y="3416300"/>
          <p14:tracePt t="6038" x="2357438" y="3416300"/>
          <p14:tracePt t="6042" x="2341563" y="3416300"/>
          <p14:tracePt t="6047" x="2332038" y="3416300"/>
          <p14:tracePt t="6050" x="2324100" y="3424238"/>
          <p14:tracePt t="6058" x="2308225" y="3424238"/>
          <p14:tracePt t="6060" x="2298700" y="3424238"/>
          <p14:tracePt t="6064" x="2290763" y="3433763"/>
          <p14:tracePt t="6069" x="2282825" y="3433763"/>
          <p14:tracePt t="6072" x="2273300" y="3441700"/>
          <p14:tracePt t="6076" x="2265363" y="3441700"/>
          <p14:tracePt t="6080" x="2257425" y="3441700"/>
          <p14:tracePt t="6088" x="2249488" y="3441700"/>
          <p14:tracePt t="6097" x="2239963" y="3449638"/>
          <p14:tracePt t="6177" x="2249488" y="3449638"/>
          <p14:tracePt t="6180" x="2257425" y="3449638"/>
          <p14:tracePt t="6185" x="2265363" y="3449638"/>
          <p14:tracePt t="6188" x="2273300" y="3441700"/>
          <p14:tracePt t="6192" x="2290763" y="3441700"/>
          <p14:tracePt t="6196" x="2316163" y="3441700"/>
          <p14:tracePt t="6200" x="2324100" y="3441700"/>
          <p14:tracePt t="6204" x="2357438" y="3441700"/>
          <p14:tracePt t="6208" x="2374900" y="3441700"/>
          <p14:tracePt t="6212" x="2416175" y="3441700"/>
          <p14:tracePt t="6216" x="2433638" y="3441700"/>
          <p14:tracePt t="6220" x="2474913" y="3441700"/>
          <p14:tracePt t="6224" x="2492375" y="3441700"/>
          <p14:tracePt t="6229" x="2533650" y="3441700"/>
          <p14:tracePt t="6232" x="2559050" y="3441700"/>
          <p14:tracePt t="6236" x="2609850" y="3441700"/>
          <p14:tracePt t="6240" x="2651125" y="3441700"/>
          <p14:tracePt t="6244" x="2668588" y="3441700"/>
          <p14:tracePt t="6249" x="2719388" y="3441700"/>
          <p14:tracePt t="6252" x="2743200" y="3449638"/>
          <p14:tracePt t="6254" x="2786063" y="3459163"/>
          <p14:tracePt t="6258" x="2801938" y="3459163"/>
          <p14:tracePt t="6263" x="2844800" y="3459163"/>
          <p14:tracePt t="6266" x="2852738" y="3459163"/>
          <p14:tracePt t="6270" x="2886075" y="3459163"/>
          <p14:tracePt t="6274" x="2903538" y="3459163"/>
          <p14:tracePt t="6278" x="2928938" y="3467100"/>
          <p14:tracePt t="6282" x="2954338" y="3467100"/>
          <p14:tracePt t="6286" x="2962275" y="3467100"/>
          <p14:tracePt t="6290" x="2978150" y="3467100"/>
          <p14:tracePt t="6295" x="2987675" y="3467100"/>
          <p14:tracePt t="6298" x="3003550" y="3467100"/>
          <p14:tracePt t="6306" x="3013075" y="3467100"/>
          <p14:tracePt t="6315" x="3021013" y="3467100"/>
          <p14:tracePt t="6319" x="3028950" y="3467100"/>
          <p14:tracePt t="6322" x="3036888" y="3467100"/>
          <p14:tracePt t="6326" x="3046413" y="3467100"/>
          <p14:tracePt t="6330" x="3054350" y="3467100"/>
          <p14:tracePt t="6334" x="3062288" y="3467100"/>
          <p14:tracePt t="6338" x="3079750" y="3467100"/>
          <p14:tracePt t="6347" x="3095625" y="3467100"/>
          <p14:tracePt t="6350" x="3113088" y="3467100"/>
          <p14:tracePt t="6354" x="3121025" y="3467100"/>
          <p14:tracePt t="6358" x="3146425" y="3467100"/>
          <p14:tracePt t="6362" x="3154363" y="3467100"/>
          <p14:tracePt t="6366" x="3179763" y="3467100"/>
          <p14:tracePt t="6370" x="3189288" y="3467100"/>
          <p14:tracePt t="6374" x="3213100" y="3467100"/>
          <p14:tracePt t="6379" x="3222625" y="3467100"/>
          <p14:tracePt t="6382" x="3248025" y="3467100"/>
          <p14:tracePt t="6386" x="3263900" y="3467100"/>
          <p14:tracePt t="6390" x="3289300" y="3467100"/>
          <p14:tracePt t="6394" x="3297238" y="3467100"/>
          <p14:tracePt t="6398" x="3322638" y="3467100"/>
          <p14:tracePt t="6402" x="3330575" y="3467100"/>
          <p14:tracePt t="6406" x="3355975" y="3467100"/>
          <p14:tracePt t="6410" x="3365500" y="3467100"/>
          <p14:tracePt t="6414" x="3381375" y="3467100"/>
          <p14:tracePt t="6419" x="3398838" y="3467100"/>
          <p14:tracePt t="6422" x="3406775" y="3467100"/>
          <p14:tracePt t="6427" x="3414713" y="3467100"/>
          <p14:tracePt t="6430" x="3424238" y="3467100"/>
          <p14:tracePt t="6434" x="3432175" y="3467100"/>
          <p14:tracePt t="6438" x="3440113" y="3467100"/>
          <p14:tracePt t="6447" x="3457575" y="3467100"/>
          <p14:tracePt t="6452" x="3465513" y="3467100"/>
          <p14:tracePt t="6460" x="3473450" y="3467100"/>
          <p14:tracePt t="6465" x="3482975" y="3467100"/>
          <p14:tracePt t="6469" x="3490913" y="3467100"/>
          <p14:tracePt t="6472" x="3498850" y="3467100"/>
          <p14:tracePt t="6480" x="3516313" y="3467100"/>
          <p14:tracePt t="6484" x="3524250" y="3467100"/>
          <p14:tracePt t="6488" x="3541713" y="3459163"/>
          <p14:tracePt t="6492" x="3549650" y="3459163"/>
          <p14:tracePt t="6496" x="3565525" y="3459163"/>
          <p14:tracePt t="6500" x="3575050" y="3459163"/>
          <p14:tracePt t="6504" x="3590925" y="3459163"/>
          <p14:tracePt t="6509" x="3600450" y="3459163"/>
          <p14:tracePt t="6512" x="3608388" y="3459163"/>
          <p14:tracePt t="6516" x="3624263" y="3459163"/>
          <p14:tracePt t="6520" x="3649663" y="3459163"/>
          <p14:tracePt t="6528" x="3675063" y="3459163"/>
          <p14:tracePt t="6532" x="3683000" y="3459163"/>
          <p14:tracePt t="6536" x="3700463" y="3459163"/>
          <p14:tracePt t="6540" x="3708400" y="3459163"/>
          <p14:tracePt t="6544" x="3725863" y="3449638"/>
          <p14:tracePt t="6548" x="3733800" y="3449638"/>
          <p14:tracePt t="6552" x="3751263" y="3449638"/>
          <p14:tracePt t="6556" x="3759200" y="3449638"/>
          <p14:tracePt t="6560" x="3776663" y="3449638"/>
          <p14:tracePt t="6569" x="3792538" y="3449638"/>
          <p14:tracePt t="6577" x="3800475" y="3449638"/>
          <p14:tracePt t="6580" x="3810000" y="3449638"/>
          <p14:tracePt t="6584" x="3817938" y="3449638"/>
          <p14:tracePt t="6588" x="3825875" y="3449638"/>
          <p14:tracePt t="6592" x="3835400" y="3449638"/>
          <p14:tracePt t="6597" x="3843338" y="3449638"/>
          <p14:tracePt t="6600" x="3851275" y="3449638"/>
          <p14:tracePt t="6609" x="3859213" y="3449638"/>
          <p14:tracePt t="6616" x="3868738" y="3449638"/>
          <p14:tracePt t="6620" x="3876675" y="3449638"/>
          <p14:tracePt t="6629" x="3884613" y="3441700"/>
          <p14:tracePt t="6636" x="3902075" y="3441700"/>
          <p14:tracePt t="6647" x="3910013" y="3433763"/>
          <p14:tracePt t="6650" x="3917950" y="3433763"/>
          <p14:tracePt t="6658" x="3935413" y="3433763"/>
          <p14:tracePt t="6663" x="3943350" y="3433763"/>
          <p14:tracePt t="6670" x="3960813" y="3433763"/>
          <p14:tracePt t="6678" x="4019550" y="3416300"/>
          <p14:tracePt t="6682" x="4027488" y="3416300"/>
          <p14:tracePt t="6686" x="4052888" y="3408363"/>
          <p14:tracePt t="6690" x="4060825" y="3408363"/>
          <p14:tracePt t="6694" x="4086225" y="3408363"/>
          <p14:tracePt t="6698" x="4119563" y="3398838"/>
          <p14:tracePt t="6702" x="4144963" y="3390900"/>
          <p14:tracePt t="6706" x="4187825" y="3390900"/>
          <p14:tracePt t="6710" x="4203700" y="3382963"/>
          <p14:tracePt t="6714" x="4246563" y="3375025"/>
          <p14:tracePt t="6719" x="4262438" y="3375025"/>
          <p14:tracePt t="6722" x="4313238" y="3365500"/>
          <p14:tracePt t="6726" x="4338638" y="3357563"/>
          <p14:tracePt t="6730" x="4413250" y="3349625"/>
          <p14:tracePt t="6734" x="4446588" y="3340100"/>
          <p14:tracePt t="6738" x="4514850" y="3324225"/>
          <p14:tracePt t="6742" x="4556125" y="3316288"/>
          <p14:tracePt t="6747" x="4640263" y="3298825"/>
          <p14:tracePt t="6750" x="4732338" y="3281363"/>
          <p14:tracePt t="6754" x="4783138" y="3273425"/>
          <p14:tracePt t="6758" x="4833938" y="3257550"/>
          <p14:tracePt t="6762" x="4892675" y="3248025"/>
          <p14:tracePt t="6766" x="4967288" y="3232150"/>
          <p14:tracePt t="6771" x="5026025" y="3214688"/>
          <p14:tracePt t="6774" x="5118100" y="3189288"/>
          <p14:tracePt t="6779" x="5186363" y="3173413"/>
          <p14:tracePt t="6782" x="5303838" y="3148013"/>
          <p14:tracePt t="6786" x="5378450" y="3130550"/>
          <p14:tracePt t="6790" x="5503863" y="3114675"/>
          <p14:tracePt t="6794" x="5621338" y="3097213"/>
          <p14:tracePt t="6798" x="5715000" y="3071813"/>
          <p14:tracePt t="6802" x="5840413" y="3046413"/>
          <p14:tracePt t="6807" x="5932488" y="3022600"/>
          <p14:tracePt t="6810" x="6042025" y="2987675"/>
          <p14:tracePt t="6815" x="6134100" y="2963863"/>
          <p14:tracePt t="6819" x="6242050" y="2938463"/>
          <p14:tracePt t="6823" x="6326188" y="2905125"/>
          <p14:tracePt t="6827" x="6418263" y="2879725"/>
          <p14:tracePt t="6831" x="6502400" y="2854325"/>
          <p14:tracePt t="6834" x="6594475" y="2811463"/>
          <p14:tracePt t="6839" x="6688138" y="2778125"/>
          <p14:tracePt t="6840" x="6754813" y="2762250"/>
          <p14:tracePt t="6845" x="6838950" y="2736850"/>
          <p14:tracePt t="6848" x="6923088" y="2693988"/>
          <p14:tracePt t="6852" x="6981825" y="2678113"/>
          <p14:tracePt t="6856" x="7040563" y="2652713"/>
          <p14:tracePt t="6860" x="7123113" y="2627313"/>
          <p14:tracePt t="6865" x="7181850" y="2601913"/>
          <p14:tracePt t="6869" x="7232650" y="2586038"/>
          <p14:tracePt t="6872" x="7291388" y="2568575"/>
          <p14:tracePt t="6876" x="7334250" y="2551113"/>
          <p14:tracePt t="6880" x="7383463" y="2527300"/>
          <p14:tracePt t="6884" x="7416800" y="2517775"/>
          <p14:tracePt t="6888" x="7451725" y="2501900"/>
          <p14:tracePt t="6893" x="7493000" y="2484438"/>
          <p14:tracePt t="6896" x="7518400" y="2459038"/>
          <p14:tracePt t="6900" x="7526338" y="2459038"/>
          <p14:tracePt t="6920" x="7627938" y="2409825"/>
          <p14:tracePt t="6925" x="7635875" y="2400300"/>
          <p14:tracePt t="6928" x="7635875" y="2392363"/>
          <p14:tracePt t="6932" x="7643813" y="2392363"/>
          <p14:tracePt t="6937" x="7643813" y="2384425"/>
          <p14:tracePt t="6940" x="7661275" y="2384425"/>
          <p14:tracePt t="6944" x="7661275" y="2374900"/>
          <p14:tracePt t="6952" x="7669213" y="2366963"/>
          <p14:tracePt t="6956" x="7669213" y="2359025"/>
          <p14:tracePt t="6965" x="7677150" y="2359025"/>
          <p14:tracePt t="6969" x="7677150" y="2351088"/>
          <p14:tracePt t="6984" x="7677150" y="2341563"/>
          <p14:tracePt t="6993" x="7686675" y="2341563"/>
          <p14:tracePt t="7009" x="7686675" y="2333625"/>
          <p14:tracePt t="7025" x="7686675" y="2325688"/>
          <p14:tracePt t="7050" x="7686675" y="2316163"/>
          <p14:tracePt t="7070" x="7677150" y="2316163"/>
          <p14:tracePt t="7078" x="7677150" y="2308225"/>
          <p14:tracePt t="7090" x="7677150" y="2300288"/>
          <p14:tracePt t="7095" x="7661275" y="2292350"/>
          <p14:tracePt t="7098" x="7651750" y="2274888"/>
          <p14:tracePt t="7102" x="7643813" y="2274888"/>
          <p14:tracePt t="7106" x="7635875" y="2257425"/>
          <p14:tracePt t="7115" x="7627938" y="2249488"/>
          <p14:tracePt t="7119" x="7618413" y="2241550"/>
          <p14:tracePt t="7122" x="7618413" y="2233613"/>
          <p14:tracePt t="7126" x="7618413" y="2224088"/>
          <p14:tracePt t="7134" x="7618413" y="2208213"/>
          <p14:tracePt t="7143" x="7618413" y="2198688"/>
          <p14:tracePt t="7146" x="7618413" y="2190750"/>
          <p14:tracePt t="7150" x="7627938" y="2182813"/>
          <p14:tracePt t="7154" x="7635875" y="2165350"/>
          <p14:tracePt t="7158" x="7643813" y="2165350"/>
          <p14:tracePt t="7163" x="7651750" y="2149475"/>
          <p14:tracePt t="7166" x="7661275" y="2139950"/>
          <p14:tracePt t="7170" x="7677150" y="2132013"/>
          <p14:tracePt t="7174" x="7677150" y="2124075"/>
          <p14:tracePt t="7178" x="7694613" y="2106613"/>
          <p14:tracePt t="7182" x="7702550" y="2106613"/>
          <p14:tracePt t="7186" x="7720013" y="2098675"/>
          <p14:tracePt t="7195" x="7735888" y="2081213"/>
          <p14:tracePt t="7198" x="7745413" y="2073275"/>
          <p14:tracePt t="7202" x="7761288" y="2065338"/>
          <p14:tracePt t="7206" x="7761288" y="2055813"/>
          <p14:tracePt t="7210" x="7778750" y="2047875"/>
          <p14:tracePt t="7214" x="7794625" y="2039938"/>
          <p14:tracePt t="7219" x="7804150" y="2039938"/>
          <p14:tracePt t="7222" x="7812088" y="2032000"/>
          <p14:tracePt t="7226" x="7820025" y="2032000"/>
          <p14:tracePt t="7232" x="7827963" y="2032000"/>
          <p14:tracePt t="7248" x="7837488" y="2032000"/>
          <p14:tracePt t="7341" x="7827963" y="2032000"/>
          <p14:tracePt t="7352" x="7812088" y="2039938"/>
          <p14:tracePt t="7357" x="7804150" y="2047875"/>
          <p14:tracePt t="7360" x="7794625" y="2055813"/>
          <p14:tracePt t="7364" x="7786688" y="2065338"/>
          <p14:tracePt t="7369" x="7778750" y="2073275"/>
          <p14:tracePt t="7372" x="7769225" y="2081213"/>
          <p14:tracePt t="7376" x="7761288" y="2098675"/>
          <p14:tracePt t="7381" x="7745413" y="2098675"/>
          <p14:tracePt t="7384" x="7727950" y="2124075"/>
          <p14:tracePt t="7388" x="7720013" y="2132013"/>
          <p14:tracePt t="7392" x="7702550" y="2149475"/>
          <p14:tracePt t="7397" x="7677150" y="2182813"/>
          <p14:tracePt t="7400" x="7677150" y="2190750"/>
          <p14:tracePt t="7404" x="7661275" y="2198688"/>
          <p14:tracePt t="7408" x="7651750" y="2224088"/>
          <p14:tracePt t="7412" x="7627938" y="2257425"/>
          <p14:tracePt t="7416" x="7627938" y="2266950"/>
          <p14:tracePt t="7420" x="7602538" y="2316163"/>
          <p14:tracePt t="7424" x="7585075" y="2333625"/>
          <p14:tracePt t="7426" x="7559675" y="2374900"/>
          <p14:tracePt t="7431" x="7551738" y="2400300"/>
          <p14:tracePt t="7434" x="7526338" y="2443163"/>
          <p14:tracePt t="7438" x="7518400" y="2468563"/>
          <p14:tracePt t="7442" x="7485063" y="2527300"/>
          <p14:tracePt t="7446" x="7475538" y="2551113"/>
          <p14:tracePt t="7450" x="7451725" y="2601913"/>
          <p14:tracePt t="7454" x="7434263" y="2627313"/>
          <p14:tracePt t="7459" x="7408863" y="2703513"/>
          <p14:tracePt t="7463" x="7408863" y="2719388"/>
          <p14:tracePt t="7466" x="7383463" y="2778125"/>
          <p14:tracePt t="7470" x="7375525" y="2803525"/>
          <p14:tracePt t="7474" x="7358063" y="2879725"/>
          <p14:tracePt t="7478" x="7350125" y="2905125"/>
          <p14:tracePt t="7482" x="7334250" y="2971800"/>
          <p14:tracePt t="7486" x="7324725" y="2997200"/>
          <p14:tracePt t="7490" x="7316788" y="3063875"/>
          <p14:tracePt t="7494" x="7316788" y="3089275"/>
          <p14:tracePt t="7498" x="7308850" y="3163888"/>
          <p14:tracePt t="7502" x="7308850" y="3232150"/>
          <p14:tracePt t="7506" x="7308850" y="3257550"/>
          <p14:tracePt t="7510" x="7308850" y="3316288"/>
          <p14:tracePt t="7514" x="7308850" y="3340100"/>
          <p14:tracePt t="7519" x="7308850" y="3408363"/>
          <p14:tracePt t="7522" x="7308850" y="3433763"/>
          <p14:tracePt t="7527" x="7324725" y="3508375"/>
          <p14:tracePt t="7530" x="7324725" y="3533775"/>
          <p14:tracePt t="7534" x="7342188" y="3592513"/>
          <p14:tracePt t="7538" x="7350125" y="3617913"/>
          <p14:tracePt t="7542" x="7375525" y="3702050"/>
          <p14:tracePt t="7546" x="7383463" y="3727450"/>
          <p14:tracePt t="7550" x="7400925" y="3794125"/>
          <p14:tracePt t="7554" x="7416800" y="3819525"/>
          <p14:tracePt t="7558" x="7451725" y="3903663"/>
          <p14:tracePt t="7563" x="7459663" y="3929063"/>
          <p14:tracePt t="7568" x="7493000" y="4003675"/>
          <p14:tracePt t="7570" x="7510463" y="4029075"/>
          <p14:tracePt t="7574" x="7543800" y="4105275"/>
          <p14:tracePt t="7578" x="7551738" y="4121150"/>
          <p14:tracePt t="7582" x="7577138" y="4179888"/>
          <p14:tracePt t="7586" x="7593013" y="4213225"/>
          <p14:tracePt t="7590" x="7618413" y="4271963"/>
          <p14:tracePt t="7594" x="7627938" y="4289425"/>
          <p14:tracePt t="7598" x="7643813" y="4330700"/>
          <p14:tracePt t="7603" x="7661275" y="4356100"/>
          <p14:tracePt t="7606" x="7669213" y="4398963"/>
          <p14:tracePt t="7610" x="7677150" y="4406900"/>
          <p14:tracePt t="7614" x="7694613" y="4440238"/>
          <p14:tracePt t="7619" x="7710488" y="4483100"/>
          <p14:tracePt t="7622" x="7710488" y="4498975"/>
          <p14:tracePt t="7624" x="7720013" y="4524375"/>
          <p14:tracePt t="7628" x="7720013" y="4532313"/>
          <p14:tracePt t="7632" x="7727950" y="4557713"/>
          <p14:tracePt t="7636" x="7735888" y="4575175"/>
          <p14:tracePt t="7640" x="7735888" y="4600575"/>
          <p14:tracePt t="7644" x="7735888" y="4608513"/>
          <p14:tracePt t="7648" x="7745413" y="4633913"/>
          <p14:tracePt t="7652" x="7753350" y="4649788"/>
          <p14:tracePt t="7656" x="7761288" y="4675188"/>
          <p14:tracePt t="7660" x="7761288" y="4684713"/>
          <p14:tracePt t="7665" x="7761288" y="4718050"/>
          <p14:tracePt t="7669" x="7769225" y="4725988"/>
          <p14:tracePt t="7672" x="7778750" y="4759325"/>
          <p14:tracePt t="7676" x="7786688" y="4767263"/>
          <p14:tracePt t="7680" x="7794625" y="4792663"/>
          <p14:tracePt t="7684" x="7804150" y="4802188"/>
          <p14:tracePt t="7688" x="7812088" y="4835525"/>
          <p14:tracePt t="7693" x="7820025" y="4843463"/>
          <p14:tracePt t="7696" x="7837488" y="4868863"/>
          <p14:tracePt t="7700" x="7837488" y="4884738"/>
          <p14:tracePt t="7704" x="7853363" y="4910138"/>
          <p14:tracePt t="7708" x="7862888" y="4910138"/>
          <p14:tracePt t="7713" x="7870825" y="4927600"/>
          <p14:tracePt t="7716" x="7878763" y="4943475"/>
          <p14:tracePt t="7720" x="7886700" y="4953000"/>
          <p14:tracePt t="7725" x="7896225" y="4960938"/>
          <p14:tracePt t="7728" x="7904163" y="4968875"/>
          <p14:tracePt t="7732" x="7912100" y="4978400"/>
          <p14:tracePt t="7736" x="7921625" y="4986338"/>
          <p14:tracePt t="7740" x="7929563" y="4994275"/>
          <p14:tracePt t="7744" x="7937500" y="4994275"/>
          <p14:tracePt t="7748" x="7945438" y="5002213"/>
          <p14:tracePt t="7756" x="7962900" y="5019675"/>
          <p14:tracePt t="7769" x="7970838" y="5027613"/>
          <p14:tracePt t="7772" x="7980363" y="5037138"/>
          <p14:tracePt t="7780" x="7980363" y="5045075"/>
          <p14:tracePt t="7784" x="7988300" y="5045075"/>
          <p14:tracePt t="7796" x="7988300" y="5053013"/>
          <p14:tracePt t="7808" x="7988300" y="5060950"/>
          <p14:tracePt t="7827" x="7988300" y="5070475"/>
          <p14:tracePt t="7891" x="7996238" y="5070475"/>
          <p14:tracePt t="7899" x="8013700" y="5070475"/>
          <p14:tracePt t="7906" x="8039100" y="5070475"/>
          <p14:tracePt t="7911" x="8047038" y="5070475"/>
          <p14:tracePt t="7914" x="8072438" y="5070475"/>
          <p14:tracePt t="7919" x="8080375" y="5070475"/>
          <p14:tracePt t="7922" x="8113713" y="5070475"/>
          <p14:tracePt t="7927" x="8164513" y="5070475"/>
          <p14:tracePt t="7931" x="8180388" y="5070475"/>
          <p14:tracePt t="7934" x="8231188" y="5070475"/>
          <p14:tracePt t="7938" x="8256588" y="5070475"/>
          <p14:tracePt t="7942" x="8315325" y="5070475"/>
          <p14:tracePt t="7946" x="8340725" y="5070475"/>
          <p14:tracePt t="7950" x="8399463" y="5070475"/>
          <p14:tracePt t="7954" x="8424863" y="5070475"/>
          <p14:tracePt t="7959" x="8499475" y="5070475"/>
          <p14:tracePt t="7962" x="8532813" y="5070475"/>
          <p14:tracePt t="7967" x="8616950" y="5070475"/>
          <p14:tracePt t="7970" x="8709025" y="5070475"/>
          <p14:tracePt t="7974" x="8743950" y="5070475"/>
          <p14:tracePt t="7979" x="8836025" y="5070475"/>
          <p14:tracePt t="7982" x="8869363" y="5070475"/>
          <p14:tracePt t="7986" x="8969375" y="5070475"/>
          <p14:tracePt t="7990" x="9002713" y="5070475"/>
          <p14:tracePt t="7994" x="9104313" y="5070475"/>
          <p14:tracePt t="7998" x="9137650" y="5070475"/>
          <p14:tracePt t="8002" x="9229725" y="5070475"/>
          <p14:tracePt t="8031" x="9666288" y="5070475"/>
          <p14:tracePt t="8032" x="9699625" y="5070475"/>
          <p14:tracePt t="8036" x="9766300" y="5070475"/>
          <p14:tracePt t="8040" x="9791700" y="5070475"/>
          <p14:tracePt t="8045" x="9850438" y="5070475"/>
          <p14:tracePt t="8048" x="9875838" y="5070475"/>
          <p14:tracePt t="8052" x="9942513" y="5070475"/>
          <p14:tracePt t="8056" x="10010775" y="5070475"/>
          <p14:tracePt t="8060" x="10036175" y="5070475"/>
          <p14:tracePt t="8064" x="10094913" y="5070475"/>
          <p14:tracePt t="8068" x="10118725" y="5070475"/>
          <p14:tracePt t="8073" x="10169525" y="5070475"/>
          <p14:tracePt t="8076" x="10186988" y="5070475"/>
          <p14:tracePt t="8081" x="10236200" y="5070475"/>
          <p14:tracePt t="8084" x="10253663" y="5070475"/>
          <p14:tracePt t="8088" x="10312400" y="5070475"/>
          <p14:tracePt t="8092" x="10329863" y="5070475"/>
          <p14:tracePt t="8096" x="10379075" y="5060950"/>
          <p14:tracePt t="8100" x="10421938" y="5060950"/>
          <p14:tracePt t="8104" x="10447338" y="5060950"/>
          <p14:tracePt t="8109" x="10496550" y="5053013"/>
          <p14:tracePt t="8112" x="10514013" y="5053013"/>
          <p14:tracePt t="8116" x="10555288" y="5045075"/>
          <p14:tracePt t="8121" x="10580688" y="5045075"/>
          <p14:tracePt t="8124" x="10623550" y="5045075"/>
          <p14:tracePt t="8129" x="10639425" y="5045075"/>
          <p14:tracePt t="8132" x="10682288" y="5045075"/>
          <p14:tracePt t="8136" x="10698163" y="5045075"/>
          <p14:tracePt t="8140" x="10756900" y="5045075"/>
          <p14:tracePt t="8144" x="10799763" y="5045075"/>
          <p14:tracePt t="8148" x="10823575" y="5045075"/>
          <p14:tracePt t="8152" x="10866438" y="5045075"/>
          <p14:tracePt t="8156" x="10891838" y="5045075"/>
          <p14:tracePt t="8160" x="10933113" y="5045075"/>
          <p14:tracePt t="8164" x="10950575" y="5045075"/>
          <p14:tracePt t="8168" x="10999788" y="5045075"/>
          <p14:tracePt t="8172" x="11025188" y="5045075"/>
          <p14:tracePt t="8176" x="11075988" y="5045075"/>
          <p14:tracePt t="8180" x="11093450" y="5045075"/>
          <p14:tracePt t="8184" x="11142663" y="5045075"/>
          <p14:tracePt t="8188" x="11185525" y="5045075"/>
          <p14:tracePt t="8193" x="11210925" y="5045075"/>
          <p14:tracePt t="8196" x="11252200" y="5045075"/>
          <p14:tracePt t="8200" x="11260138" y="5045075"/>
          <p14:tracePt t="8204" x="11303000" y="5045075"/>
          <p14:tracePt t="8208" x="11318875" y="5045075"/>
          <p14:tracePt t="8213" x="11361738" y="5045075"/>
          <p14:tracePt t="8214" x="11369675" y="5045075"/>
          <p14:tracePt t="8219" x="11410950" y="5045075"/>
          <p14:tracePt t="8223" x="11428413" y="5045075"/>
          <p14:tracePt t="8227" x="11469688" y="5045075"/>
          <p14:tracePt t="8232" x="11504613" y="5045075"/>
          <p14:tracePt t="8235" x="11512550" y="5045075"/>
          <p14:tracePt t="8238" x="11553825" y="5045075"/>
          <p14:tracePt t="8242" x="11571288" y="5045075"/>
          <p14:tracePt t="8247" x="11604625" y="5045075"/>
          <p14:tracePt t="8250" x="11622088" y="5045075"/>
          <p14:tracePt t="8254" x="11655425" y="5045075"/>
          <p14:tracePt t="8259" x="11663363" y="5045075"/>
          <p14:tracePt t="8262" x="11696700" y="5045075"/>
          <p14:tracePt t="8266" x="11714163" y="5045075"/>
          <p14:tracePt t="8271" x="11739563" y="5045075"/>
          <p14:tracePt t="8274" x="11772900" y="5053013"/>
          <p14:tracePt t="8278" x="11788775" y="5053013"/>
          <p14:tracePt t="8282" x="11814175" y="5053013"/>
          <p14:tracePt t="8286" x="11831638" y="5053013"/>
          <p14:tracePt t="8290" x="11857038" y="5053013"/>
          <p14:tracePt t="8295" x="11864975" y="5060950"/>
          <p14:tracePt t="8298" x="11890375" y="5060950"/>
          <p14:tracePt t="8302" x="11906250" y="5060950"/>
          <p14:tracePt t="8306" x="11923713" y="5060950"/>
          <p14:tracePt t="8310" x="11931650" y="5060950"/>
          <p14:tracePt t="8315" x="11964988" y="5060950"/>
          <p14:tracePt t="8319" x="11982450" y="5070475"/>
          <p14:tracePt t="8322" x="12007850" y="5078413"/>
          <p14:tracePt t="8326" x="12023725" y="5078413"/>
          <p14:tracePt t="8330" x="12057063" y="5078413"/>
          <p14:tracePt t="8334" x="12074525" y="5086350"/>
          <p14:tracePt t="8338" x="12099925" y="5086350"/>
          <p14:tracePt t="8343" x="12125325" y="5086350"/>
          <p14:tracePt t="8347" x="12133263" y="5086350"/>
          <p14:tracePt t="8350" x="12158663" y="5095875"/>
          <p14:tracePt t="8354" x="12166600" y="5095875"/>
          <p14:tracePt t="8619" x="12166600" y="3114675"/>
          <p14:tracePt t="8622" x="12141200" y="3038475"/>
          <p14:tracePt t="8626" x="12133263" y="3013075"/>
          <p14:tracePt t="8630" x="12115800" y="2938463"/>
          <p14:tracePt t="8635" x="12107863" y="2870200"/>
          <p14:tracePt t="8638" x="12099925" y="2846388"/>
          <p14:tracePt t="8642" x="12082463" y="2786063"/>
          <p14:tracePt t="8647" x="12074525" y="2762250"/>
          <p14:tracePt t="8650" x="12066588" y="2703513"/>
          <p14:tracePt t="8654" x="12066588" y="2686050"/>
          <p14:tracePt t="8659" x="12057063" y="2635250"/>
          <p14:tracePt t="8662" x="12057063" y="2609850"/>
          <p14:tracePt t="8666" x="12049125" y="2568575"/>
          <p14:tracePt t="8671" x="12049125" y="2543175"/>
          <p14:tracePt t="8674" x="12041188" y="2501900"/>
          <p14:tracePt t="8678" x="12041188" y="2459038"/>
          <p14:tracePt t="8682" x="12041188" y="2443163"/>
          <p14:tracePt t="8686" x="12041188" y="2392363"/>
          <p14:tracePt t="8690" x="12041188" y="2384425"/>
          <p14:tracePt t="8695" x="12033250" y="2351088"/>
          <p14:tracePt t="8698" x="12033250" y="2341563"/>
          <p14:tracePt t="8702" x="12033250" y="2316163"/>
          <p14:tracePt t="8706" x="12033250" y="2308225"/>
          <p14:tracePt t="8711" x="12033250" y="2282825"/>
          <p14:tracePt t="8715" x="12033250" y="2266950"/>
          <p14:tracePt t="8719" x="12033250" y="2249488"/>
          <p14:tracePt t="8722" x="12033250" y="2233613"/>
          <p14:tracePt t="8727" x="12033250" y="2224088"/>
          <p14:tracePt t="8730" x="12033250" y="2216150"/>
          <p14:tracePt t="8734" x="12033250" y="2208213"/>
          <p14:tracePt t="8738" x="12033250" y="2198688"/>
          <p14:tracePt t="8743" x="12033250" y="2190750"/>
          <p14:tracePt t="8747" x="12033250" y="2182813"/>
          <p14:tracePt t="8750" x="12033250" y="2173288"/>
          <p14:tracePt t="8754" x="12033250" y="2165350"/>
          <p14:tracePt t="8763" x="12033250" y="2157413"/>
          <p14:tracePt t="8766" x="12033250" y="2149475"/>
          <p14:tracePt t="8778" x="12033250" y="2139950"/>
          <p14:tracePt t="8787" x="12033250" y="2132013"/>
          <p14:tracePt t="8794" x="12033250" y="2124075"/>
          <p14:tracePt t="8800" x="12033250" y="2114550"/>
          <p14:tracePt t="8825" x="12023725" y="2098675"/>
          <p14:tracePt t="8833" x="12007850" y="2090738"/>
          <p14:tracePt t="8837" x="12007850" y="2081213"/>
          <p14:tracePt t="8840" x="11990388" y="2073275"/>
          <p14:tracePt t="8848" x="11974513" y="2065338"/>
          <p14:tracePt t="8856" x="11964988" y="2055813"/>
          <p14:tracePt t="8860" x="11939588" y="2047875"/>
          <p14:tracePt t="8869" x="11923713" y="2039938"/>
          <p14:tracePt t="8872" x="11915775" y="2039938"/>
          <p14:tracePt t="8876" x="11898313" y="2039938"/>
          <p14:tracePt t="8880" x="11890375" y="2032000"/>
          <p14:tracePt t="8884" x="11864975" y="2014538"/>
          <p14:tracePt t="8888" x="11847513" y="2014538"/>
          <p14:tracePt t="8893" x="11822113" y="2014538"/>
          <p14:tracePt t="8897" x="11806238" y="2006600"/>
          <p14:tracePt t="8900" x="11772900" y="2006600"/>
          <p14:tracePt t="8920" x="11579225" y="1989138"/>
          <p14:tracePt t="8921" x="11512550" y="1989138"/>
          <p14:tracePt t="8925" x="11479213" y="1989138"/>
          <p14:tracePt t="8928" x="11377613" y="1989138"/>
          <p14:tracePt t="8934" x="11344275" y="1989138"/>
          <p14:tracePt t="8936" x="11303000" y="1989138"/>
          <p14:tracePt t="8940" x="11244263" y="1989138"/>
          <p14:tracePt t="8944" x="11168063" y="1989138"/>
          <p14:tracePt t="8948" x="11101388" y="1989138"/>
          <p14:tracePt t="8952" x="11009313" y="1989138"/>
          <p14:tracePt t="8956" x="10933113" y="1989138"/>
          <p14:tracePt t="8960" x="10815638" y="1989138"/>
          <p14:tracePt t="8964" x="10741025" y="1989138"/>
          <p14:tracePt t="8969" x="10614025" y="1989138"/>
          <p14:tracePt t="8972" x="10506075" y="1997075"/>
          <p14:tracePt t="8976" x="10412413" y="2006600"/>
          <p14:tracePt t="8980" x="10261600" y="2006600"/>
          <p14:tracePt t="8985" x="10161588" y="2022475"/>
          <p14:tracePt t="8988" x="10010775" y="2022475"/>
          <p14:tracePt t="8992" x="9909175" y="2032000"/>
          <p14:tracePt t="8994" x="9775825" y="2032000"/>
          <p14:tracePt t="8998" x="9632950" y="2039938"/>
          <p14:tracePt t="9002" x="9531350" y="2047875"/>
          <p14:tracePt t="9006" x="9390063" y="2055813"/>
          <p14:tracePt t="9010" x="9296400" y="2055813"/>
          <p14:tracePt t="9015" x="9188450" y="2055813"/>
          <p14:tracePt t="9019" x="9112250" y="2055813"/>
          <p14:tracePt t="9022" x="9012238" y="2055813"/>
          <p14:tracePt t="9026" x="8910638" y="2055813"/>
          <p14:tracePt t="9031" x="8843963" y="2055813"/>
          <p14:tracePt t="9035" x="8777288" y="2055813"/>
          <p14:tracePt t="9039" x="8685213" y="2055813"/>
          <p14:tracePt t="9043" x="8616950" y="2055813"/>
          <p14:tracePt t="9046" x="8575675" y="2055813"/>
          <p14:tracePt t="9050" x="8516938" y="2055813"/>
          <p14:tracePt t="9054" x="8491538" y="2055813"/>
          <p14:tracePt t="9059" x="8450263" y="2055813"/>
          <p14:tracePt t="9063" x="8440738" y="2055813"/>
          <p14:tracePt t="9066" x="8415338" y="2055813"/>
          <p14:tracePt t="9070" x="8399463" y="2055813"/>
          <p14:tracePt t="9074" x="8382000" y="2055813"/>
          <p14:tracePt t="9078" x="8374063" y="2055813"/>
          <p14:tracePt t="9082" x="8356600" y="2055813"/>
          <p14:tracePt t="9086" x="8348663" y="2055813"/>
          <p14:tracePt t="9094" x="8340725" y="2055813"/>
          <p14:tracePt t="9103" x="8332788" y="2055813"/>
          <p14:tracePt t="9119" x="8323263" y="2055813"/>
          <p14:tracePt t="9127" x="8315325" y="2055813"/>
          <p14:tracePt t="9147" x="8307388" y="2055813"/>
          <p14:tracePt t="9162" x="8297863" y="2055813"/>
          <p14:tracePt t="9167" x="8289925" y="2055813"/>
          <p14:tracePt t="9170" x="8281988" y="2055813"/>
          <p14:tracePt t="9174" x="8274050" y="2055813"/>
          <p14:tracePt t="9178" x="8264525" y="2055813"/>
          <p14:tracePt t="9183" x="8256588" y="2055813"/>
          <p14:tracePt t="9186" x="8205788" y="2055813"/>
          <p14:tracePt t="9189" x="8189913" y="2055813"/>
          <p14:tracePt t="9192" x="8156575" y="2055813"/>
          <p14:tracePt t="9196" x="8139113" y="2055813"/>
          <p14:tracePt t="9200" x="8097838" y="2055813"/>
          <p14:tracePt t="9204" x="8080375" y="2055813"/>
          <p14:tracePt t="9209" x="8029575" y="2065338"/>
          <p14:tracePt t="9212" x="8013700" y="2065338"/>
          <p14:tracePt t="9216" x="7954963" y="2073275"/>
          <p14:tracePt t="9221" x="7937500" y="2081213"/>
          <p14:tracePt t="9224" x="7896225" y="2081213"/>
          <p14:tracePt t="9229" x="7862888" y="2090738"/>
          <p14:tracePt t="9232" x="7837488" y="2090738"/>
          <p14:tracePt t="9237" x="7794625" y="2106613"/>
          <p14:tracePt t="9241" x="7778750" y="2106613"/>
          <p14:tracePt t="9244" x="7753350" y="2124075"/>
          <p14:tracePt t="9248" x="7735888" y="2124075"/>
          <p14:tracePt t="9253" x="7710488" y="2139950"/>
          <p14:tracePt t="9256" x="7702550" y="2149475"/>
          <p14:tracePt t="9260" x="7677150" y="2157413"/>
          <p14:tracePt t="9265" x="7669213" y="2165350"/>
          <p14:tracePt t="9269" x="7651750" y="2182813"/>
          <p14:tracePt t="9272" x="7643813" y="2198688"/>
          <p14:tracePt t="9276" x="7635875" y="2208213"/>
          <p14:tracePt t="9281" x="7618413" y="2208213"/>
          <p14:tracePt t="9285" x="7618413" y="2216150"/>
          <p14:tracePt t="9288" x="7593013" y="2241550"/>
          <p14:tracePt t="9292" x="7593013" y="2249488"/>
          <p14:tracePt t="9297" x="7577138" y="2266950"/>
          <p14:tracePt t="9300" x="7577138" y="2282825"/>
          <p14:tracePt t="9305" x="7551738" y="2316163"/>
          <p14:tracePt t="9309" x="7543800" y="2333625"/>
          <p14:tracePt t="9312" x="7526338" y="2384425"/>
          <p14:tracePt t="9317" x="7518400" y="2400300"/>
          <p14:tracePt t="9320" x="7493000" y="2443163"/>
          <p14:tracePt t="9325" x="7485063" y="2459038"/>
          <p14:tracePt t="9329" x="7467600" y="2517775"/>
          <p14:tracePt t="9332" x="7459663" y="2535238"/>
          <p14:tracePt t="9336" x="7442200" y="2593975"/>
          <p14:tracePt t="9340" x="7434263" y="2619375"/>
          <p14:tracePt t="9344" x="7408863" y="2686050"/>
          <p14:tracePt t="9348" x="7408863" y="2711450"/>
          <p14:tracePt t="9352" x="7383463" y="2778125"/>
          <p14:tracePt t="9356" x="7383463" y="2803525"/>
          <p14:tracePt t="9360" x="7367588" y="2870200"/>
          <p14:tracePt t="9365" x="7367588" y="2895600"/>
          <p14:tracePt t="9369" x="7358063" y="2954338"/>
          <p14:tracePt t="9372" x="7358063" y="3022600"/>
          <p14:tracePt t="9377" x="7358063" y="3046413"/>
          <p14:tracePt t="9381" x="7350125" y="3105150"/>
          <p14:tracePt t="9385" x="7350125" y="3130550"/>
          <p14:tracePt t="9386" x="7350125" y="3189288"/>
          <p14:tracePt t="9390" x="7350125" y="3214688"/>
          <p14:tracePt t="9395" x="7350125" y="3281363"/>
          <p14:tracePt t="9398" x="7350125" y="3306763"/>
          <p14:tracePt t="9402" x="7358063" y="3365500"/>
          <p14:tracePt t="9406" x="7358063" y="3390900"/>
          <p14:tracePt t="9410" x="7367588" y="3459163"/>
          <p14:tracePt t="9414" x="7375525" y="3482975"/>
          <p14:tracePt t="9419" x="7383463" y="3551238"/>
          <p14:tracePt t="9422" x="7392988" y="3584575"/>
          <p14:tracePt t="9426" x="7408863" y="3651250"/>
          <p14:tracePt t="9430" x="7416800" y="3676650"/>
          <p14:tracePt t="9434" x="7434263" y="3743325"/>
          <p14:tracePt t="9438" x="7451725" y="3786188"/>
          <p14:tracePt t="9442" x="7467600" y="3852863"/>
          <p14:tracePt t="9446" x="7475538" y="3878263"/>
          <p14:tracePt t="9450" x="7510463" y="4011613"/>
          <p14:tracePt t="9454" x="7518400" y="4037013"/>
          <p14:tracePt t="9458" x="7543800" y="4121150"/>
          <p14:tracePt t="9463" x="7551738" y="4146550"/>
          <p14:tracePt t="9466" x="7577138" y="4213225"/>
          <p14:tracePt t="9470" x="7602538" y="4281488"/>
          <p14:tracePt t="9474" x="7610475" y="4314825"/>
          <p14:tracePt t="9478" x="7635875" y="4381500"/>
          <p14:tracePt t="9482" x="7643813" y="4406900"/>
          <p14:tracePt t="9486" x="7669213" y="4465638"/>
          <p14:tracePt t="9490" x="7677150" y="4483100"/>
          <p14:tracePt t="9494" x="7702550" y="4532313"/>
          <p14:tracePt t="9499" x="7702550" y="4549775"/>
          <p14:tracePt t="9503" x="7720013" y="4591050"/>
          <p14:tracePt t="9506" x="7735888" y="4608513"/>
          <p14:tracePt t="9511" x="7745413" y="4641850"/>
          <p14:tracePt t="9514" x="7761288" y="4667250"/>
          <p14:tracePt t="9519" x="7769225" y="4675188"/>
          <p14:tracePt t="9522" x="7778750" y="4708525"/>
          <p14:tracePt t="9527" x="7778750" y="4718050"/>
          <p14:tracePt t="9531" x="7794625" y="4743450"/>
          <p14:tracePt t="9535" x="7794625" y="4751388"/>
          <p14:tracePt t="9538" x="7804150" y="4767263"/>
          <p14:tracePt t="9547" x="7812088" y="4776788"/>
          <p14:tracePt t="9550" x="7812088" y="4784725"/>
          <p14:tracePt t="9554" x="7812088" y="4802188"/>
          <p14:tracePt t="9559" x="7820025" y="4810125"/>
          <p14:tracePt t="9563" x="7820025" y="4818063"/>
          <p14:tracePt t="9571" x="7820025" y="4835525"/>
          <p14:tracePt t="9579" x="7827963" y="4843463"/>
          <p14:tracePt t="9581" x="7827963" y="4851400"/>
          <p14:tracePt t="9589" x="7827963" y="4860925"/>
          <p14:tracePt t="9593" x="7827963" y="4868863"/>
          <p14:tracePt t="9605" x="7827963" y="4876800"/>
          <p14:tracePt t="9613" x="7827963" y="4884738"/>
          <p14:tracePt t="9620" x="7827963" y="4894263"/>
          <p14:tracePt t="9637" x="7827963" y="4902200"/>
          <p14:tracePt t="9669" x="7827963" y="4910138"/>
          <p14:tracePt t="9689" x="7827963" y="4919663"/>
          <p14:tracePt t="9701" x="7827963" y="4927600"/>
          <p14:tracePt t="9713" x="7827963" y="4935538"/>
          <p14:tracePt t="9733" x="7827963" y="4943475"/>
          <p14:tracePt t="9745" x="7827963" y="4953000"/>
          <p14:tracePt t="9748" x="7827963" y="4960938"/>
          <p14:tracePt t="9761" x="7827963" y="4968875"/>
          <p14:tracePt t="9769" x="7827963" y="4978400"/>
          <p14:tracePt t="9773" x="7827963" y="4986338"/>
          <p14:tracePt t="9777" x="7837488" y="4986338"/>
          <p14:tracePt t="9783" x="7837488" y="4994275"/>
          <p14:tracePt t="9787" x="7845425" y="4994275"/>
          <p14:tracePt t="9790" x="7845425" y="5002213"/>
          <p14:tracePt t="9810" x="7853363" y="5002213"/>
          <p14:tracePt t="9822" x="7853363" y="5011738"/>
          <p14:tracePt t="9826" x="7862888" y="5011738"/>
          <p14:tracePt t="9830" x="7862888" y="5019675"/>
          <p14:tracePt t="9839" x="7862888" y="5027613"/>
          <p14:tracePt t="9842" x="7878763" y="5037138"/>
          <p14:tracePt t="9846" x="7896225" y="5045075"/>
          <p14:tracePt t="9850" x="7904163" y="5053013"/>
          <p14:tracePt t="9854" x="7912100" y="5060950"/>
          <p14:tracePt t="9859" x="7921625" y="5060950"/>
          <p14:tracePt t="9863" x="7929563" y="5070475"/>
          <p14:tracePt t="9866" x="7945438" y="5078413"/>
          <p14:tracePt t="9874" x="7962900" y="5086350"/>
          <p14:tracePt t="9878" x="7970838" y="5086350"/>
          <p14:tracePt t="9882" x="7980363" y="5095875"/>
          <p14:tracePt t="9886" x="7988300" y="5103813"/>
          <p14:tracePt t="9890" x="8004175" y="5111750"/>
          <p14:tracePt t="9899" x="8013700" y="5119688"/>
          <p14:tracePt t="9902" x="8029575" y="5119688"/>
          <p14:tracePt t="9906" x="8039100" y="5129213"/>
          <p14:tracePt t="9910" x="8054975" y="5137150"/>
          <p14:tracePt t="9914" x="8062913" y="5137150"/>
          <p14:tracePt t="9919" x="8080375" y="5145088"/>
          <p14:tracePt t="9922" x="8080375" y="5154613"/>
          <p14:tracePt t="9926" x="8088313" y="5154613"/>
          <p14:tracePt t="9930" x="8113713" y="5162550"/>
          <p14:tracePt t="9936" x="8121650" y="5162550"/>
          <p14:tracePt t="9938" x="8139113" y="5170488"/>
          <p14:tracePt t="9943" x="8156575" y="5170488"/>
          <p14:tracePt t="9947" x="8164513" y="5170488"/>
          <p14:tracePt t="9950" x="8180388" y="5187950"/>
          <p14:tracePt t="9954" x="8189913" y="5195888"/>
          <p14:tracePt t="9958" x="8231188" y="5195888"/>
          <p14:tracePt t="9963" x="8239125" y="5195888"/>
          <p14:tracePt t="9966" x="8264525" y="5195888"/>
          <p14:tracePt t="9970" x="8274050" y="5203825"/>
          <p14:tracePt t="9973" x="8281988" y="5203825"/>
          <p14:tracePt t="9977" x="8315325" y="5203825"/>
          <p14:tracePt t="9981" x="8340725" y="5213350"/>
          <p14:tracePt t="9986" x="8374063" y="5213350"/>
          <p14:tracePt t="9988" x="8382000" y="5213350"/>
          <p14:tracePt t="9992" x="8424863" y="5213350"/>
          <p14:tracePt t="9997" x="8440738" y="5213350"/>
          <p14:tracePt t="10000" x="8450263" y="5213350"/>
          <p14:tracePt t="10020" x="8583613" y="5221288"/>
          <p14:tracePt t="10021" x="8601075" y="5221288"/>
          <p14:tracePt t="10024" x="8650288" y="5221288"/>
          <p14:tracePt t="10029" x="8675688" y="5221288"/>
          <p14:tracePt t="10032" x="8726488" y="5221288"/>
          <p14:tracePt t="10037" x="8751888" y="5221288"/>
          <p14:tracePt t="10041" x="8818563" y="5221288"/>
          <p14:tracePt t="10045" x="8843963" y="5221288"/>
          <p14:tracePt t="10049" x="8902700" y="5221288"/>
          <p14:tracePt t="10053" x="8978900" y="5221288"/>
          <p14:tracePt t="10056" x="9012238" y="5221288"/>
          <p14:tracePt t="10060" x="9096375" y="5221288"/>
          <p14:tracePt t="10065" x="9129713" y="5221288"/>
          <p14:tracePt t="10068" x="9213850" y="5221288"/>
          <p14:tracePt t="10073" x="9237663" y="5221288"/>
          <p14:tracePt t="10076" x="9321800" y="5221288"/>
          <p14:tracePt t="10080" x="9347200" y="5221288"/>
          <p14:tracePt t="10085" x="9380538" y="5221288"/>
          <p14:tracePt t="10088" x="9456738" y="5221288"/>
          <p14:tracePt t="10092" x="9490075" y="5213350"/>
          <p14:tracePt t="10096" x="9574213" y="5213350"/>
          <p14:tracePt t="10100" x="9607550" y="5203825"/>
          <p14:tracePt t="10104" x="9683750" y="5203825"/>
          <p14:tracePt t="10108" x="9725025" y="5203825"/>
          <p14:tracePt t="10113" x="9809163" y="5195888"/>
          <p14:tracePt t="10116" x="9842500" y="5195888"/>
          <p14:tracePt t="10121" x="9883775" y="5195888"/>
          <p14:tracePt t="10125" x="9959975" y="5187950"/>
          <p14:tracePt t="10128" x="9993313" y="5187950"/>
          <p14:tracePt t="10132" x="10085388" y="5187950"/>
          <p14:tracePt t="10137" x="10110788" y="5187950"/>
          <p14:tracePt t="10140" x="10177463" y="5187950"/>
          <p14:tracePt t="10144" x="10212388" y="5187950"/>
          <p14:tracePt t="10149" x="10294938" y="5187950"/>
          <p14:tracePt t="10152" x="10329863" y="5187950"/>
          <p14:tracePt t="10157" x="10363200" y="5187950"/>
          <p14:tracePt t="10160" x="10447338" y="5187950"/>
          <p14:tracePt t="10165" x="10488613" y="5187950"/>
          <p14:tracePt t="10169" x="10564813" y="5187950"/>
          <p14:tracePt t="10171" x="10588625" y="5187950"/>
          <p14:tracePt t="10176" x="10656888" y="5187950"/>
          <p14:tracePt t="10179" x="10690225" y="5187950"/>
          <p14:tracePt t="10183" x="10756900" y="5187950"/>
          <p14:tracePt t="10186" x="10790238" y="5187950"/>
          <p14:tracePt t="10190" x="10858500" y="5187950"/>
          <p14:tracePt t="10195" x="10891838" y="5178425"/>
          <p14:tracePt t="10198" x="10907713" y="5178425"/>
          <p14:tracePt t="10202" x="10975975" y="5170488"/>
          <p14:tracePt t="10206" x="10999788" y="5170488"/>
          <p14:tracePt t="10211" x="11058525" y="5162550"/>
          <p14:tracePt t="10215" x="11083925" y="5162550"/>
          <p14:tracePt t="10219" x="11152188" y="5162550"/>
          <p14:tracePt t="10223" x="11176000" y="5154613"/>
          <p14:tracePt t="10227" x="11244263" y="5154613"/>
          <p14:tracePt t="10231" x="11269663" y="5145088"/>
          <p14:tracePt t="10235" x="11285538" y="5137150"/>
          <p14:tracePt t="10238" x="11336338" y="5129213"/>
          <p14:tracePt t="10243" x="11352213" y="5129213"/>
          <p14:tracePt t="10247" x="11403013" y="5119688"/>
          <p14:tracePt t="10250" x="11428413" y="5111750"/>
          <p14:tracePt t="10255" x="11469688" y="5103813"/>
          <p14:tracePt t="10259" x="11487150" y="5103813"/>
          <p14:tracePt t="10263" x="11528425" y="5095875"/>
          <p14:tracePt t="10266" x="11545888" y="5086350"/>
          <p14:tracePt t="10270" x="11563350" y="5086350"/>
          <p14:tracePt t="10275" x="11604625" y="5078413"/>
          <p14:tracePt t="10278" x="11622088" y="5078413"/>
          <p14:tracePt t="10283" x="11655425" y="5060950"/>
          <p14:tracePt t="10286" x="11671300" y="5060950"/>
          <p14:tracePt t="10291" x="11714163" y="5053013"/>
          <p14:tracePt t="10295" x="11730038" y="5053013"/>
          <p14:tracePt t="10298" x="11763375" y="5037138"/>
          <p14:tracePt t="10302" x="11780838" y="5037138"/>
          <p14:tracePt t="10307" x="11788775" y="5027613"/>
          <p14:tracePt t="10310" x="11814175" y="5027613"/>
          <p14:tracePt t="10315" x="11831638" y="5019675"/>
          <p14:tracePt t="10319" x="11857038" y="5011738"/>
          <p14:tracePt t="10323" x="11864975" y="5002213"/>
          <p14:tracePt t="10326" x="11890375" y="5002213"/>
          <p14:tracePt t="10330" x="11898313" y="4994275"/>
          <p14:tracePt t="10334" x="11906250" y="4986338"/>
          <p14:tracePt t="10339" x="11915775" y="4986338"/>
          <p14:tracePt t="10343" x="11931650" y="4968875"/>
          <p14:tracePt t="10355" x="11939588" y="4960938"/>
          <p14:tracePt t="10363" x="11949113" y="4953000"/>
          <p14:tracePt t="10367" x="11949113" y="4943475"/>
          <p14:tracePt t="10369" x="11957050" y="4943475"/>
          <p14:tracePt t="10372" x="11964988" y="4943475"/>
          <p14:tracePt t="10376" x="11964988" y="4935538"/>
          <p14:tracePt t="10380" x="11974513" y="4935538"/>
          <p14:tracePt t="10389" x="11982450" y="4935538"/>
          <p14:tracePt t="10393" x="11982450" y="4927600"/>
          <p14:tracePt t="10397" x="11990388" y="4927600"/>
          <p14:tracePt t="10405" x="11998325" y="4919663"/>
          <p14:tracePt t="10413" x="12007850" y="4919663"/>
          <p14:tracePt t="10425" x="12015788" y="4910138"/>
          <p14:tracePt t="10441" x="12023725" y="4910138"/>
          <p14:tracePt t="10445" x="12033250" y="4902200"/>
          <p14:tracePt t="10457" x="12041188" y="4894263"/>
          <p14:tracePt t="10461" x="12049125" y="4884738"/>
          <p14:tracePt t="10469" x="12057063" y="4868863"/>
          <p14:tracePt t="10477" x="12066588" y="4860925"/>
          <p14:tracePt t="10480" x="12066588" y="4851400"/>
          <p14:tracePt t="10485" x="12074525" y="4843463"/>
          <p14:tracePt t="10488" x="12091988" y="4826000"/>
          <p14:tracePt t="10497" x="12091988" y="4810125"/>
          <p14:tracePt t="10500" x="12099925" y="4792663"/>
          <p14:tracePt t="10509" x="12107863" y="4776788"/>
          <p14:tracePt t="10513" x="12107863" y="4759325"/>
          <p14:tracePt t="10516" x="12115800" y="4733925"/>
          <p14:tracePt t="10521" x="12115800" y="4725988"/>
          <p14:tracePt t="10525" x="12125325" y="4718050"/>
          <p14:tracePt t="10529" x="12125325" y="4684713"/>
          <p14:tracePt t="10532" x="12125325" y="4667250"/>
          <p14:tracePt t="10536" x="12125325" y="4633913"/>
          <p14:tracePt t="10541" x="12125325" y="4616450"/>
          <p14:tracePt t="10545" x="12125325" y="4583113"/>
          <p14:tracePt t="10548" x="12125325" y="4565650"/>
          <p14:tracePt t="10552" x="12125325" y="4524375"/>
          <p14:tracePt t="10556" x="12125325" y="4506913"/>
          <p14:tracePt t="10558" x="12107863" y="4465638"/>
          <p14:tracePt t="10562" x="12107863" y="4448175"/>
          <p14:tracePt t="10566" x="12091988" y="4389438"/>
          <p14:tracePt t="10570" x="12091988" y="4373563"/>
          <p14:tracePt t="10575" x="12074525" y="4322763"/>
          <p14:tracePt t="10579" x="12066588" y="4297363"/>
          <p14:tracePt t="10582" x="12041188" y="4248150"/>
          <p14:tracePt t="10587" x="12015788" y="4189413"/>
          <p14:tracePt t="10591" x="12007850" y="4164013"/>
          <p14:tracePt t="10595" x="11974513" y="4105275"/>
          <p14:tracePt t="10599" x="11964988" y="4071938"/>
          <p14:tracePt t="10603" x="11931650" y="4011613"/>
          <p14:tracePt t="10607" x="11906250" y="3995738"/>
          <p14:tracePt t="10610" x="11872913" y="3929063"/>
          <p14:tracePt t="10615" x="11864975" y="3911600"/>
          <p14:tracePt t="10619" x="11822113" y="3870325"/>
          <p14:tracePt t="10623" x="11806238" y="3835400"/>
          <p14:tracePt t="10627" x="11755438" y="3786188"/>
          <p14:tracePt t="10631" x="11747500" y="3768725"/>
          <p14:tracePt t="10636" x="11704638" y="3717925"/>
          <p14:tracePt t="10639" x="11688763" y="3702050"/>
          <p14:tracePt t="10643" x="11645900" y="3659188"/>
          <p14:tracePt t="10647" x="11630025" y="3643313"/>
          <p14:tracePt t="10650" x="11587163" y="3600450"/>
          <p14:tracePt t="10655" x="11571288" y="3584575"/>
          <p14:tracePt t="10659" x="11512550" y="3533775"/>
          <p14:tracePt t="10663" x="11495088" y="3525838"/>
          <p14:tracePt t="10667" x="11453813" y="3492500"/>
          <p14:tracePt t="10671" x="11436350" y="3482975"/>
          <p14:tracePt t="10675" x="11387138" y="3449638"/>
          <p14:tracePt t="10679" x="11369675" y="3441700"/>
          <p14:tracePt t="10682" x="11328400" y="3416300"/>
          <p14:tracePt t="10686" x="11303000" y="3408363"/>
          <p14:tracePt t="10691" x="11260138" y="3390900"/>
          <p14:tracePt t="10694" x="11244263" y="3382963"/>
          <p14:tracePt t="10699" x="11210925" y="3375025"/>
          <p14:tracePt t="10703" x="11160125" y="3357563"/>
          <p14:tracePt t="10707" x="11134725" y="3357563"/>
          <p14:tracePt t="10711" x="11083925" y="3357563"/>
          <p14:tracePt t="10714" x="11068050" y="3357563"/>
          <p14:tracePt t="10719" x="11017250" y="3349625"/>
          <p14:tracePt t="10723" x="10991850" y="3349625"/>
          <p14:tracePt t="10727" x="10941050" y="3349625"/>
          <p14:tracePt t="10731" x="10917238" y="3349625"/>
          <p14:tracePt t="10735" x="10858500" y="3349625"/>
          <p14:tracePt t="10739" x="10833100" y="3349625"/>
          <p14:tracePt t="10742" x="10723563" y="3349625"/>
          <p14:tracePt t="10746" x="10690225" y="3349625"/>
          <p14:tracePt t="10750" x="10623550" y="3357563"/>
          <p14:tracePt t="10755" x="10580688" y="3357563"/>
          <p14:tracePt t="10756" x="10506075" y="3375025"/>
          <p14:tracePt t="10761" x="10471150" y="3375025"/>
          <p14:tracePt t="10765" x="10379075" y="3398838"/>
          <p14:tracePt t="10769" x="10337800" y="3398838"/>
          <p14:tracePt t="10773" x="10245725" y="3424238"/>
          <p14:tracePt t="10776" x="10144125" y="3441700"/>
          <p14:tracePt t="10781" x="10110788" y="3449638"/>
          <p14:tracePt t="10785" x="10018713" y="3467100"/>
          <p14:tracePt t="10788" x="10001250" y="3475038"/>
          <p14:tracePt t="10793" x="9942513" y="3475038"/>
          <p14:tracePt t="10797" x="9893300" y="3482975"/>
          <p14:tracePt t="10800" x="9825038" y="3500438"/>
          <p14:tracePt t="10804" x="9775825" y="3517900"/>
          <p14:tracePt t="10808" x="9717088" y="3541713"/>
          <p14:tracePt t="10813" x="9658350" y="3559175"/>
          <p14:tracePt t="10816" x="9607550" y="3576638"/>
          <p14:tracePt t="10820" x="9556750" y="3600450"/>
          <p14:tracePt t="10825" x="9498013" y="3617913"/>
          <p14:tracePt t="10828" x="9431338" y="3635375"/>
          <p14:tracePt t="10833" x="9380538" y="3651250"/>
          <p14:tracePt t="10837" x="9339263" y="3659188"/>
          <p14:tracePt t="10841" x="9296400" y="3676650"/>
          <p14:tracePt t="10845" x="9272588" y="3694113"/>
          <p14:tracePt t="10848" x="9247188" y="3694113"/>
          <p14:tracePt t="10853" x="9204325" y="3709988"/>
          <p14:tracePt t="10857" x="9178925" y="3717925"/>
          <p14:tracePt t="10860" x="9137650" y="3735388"/>
          <p14:tracePt t="10865" x="9129713" y="3743325"/>
          <p14:tracePt t="10870" x="9096375" y="3760788"/>
          <p14:tracePt t="10872" x="9078913" y="3768725"/>
          <p14:tracePt t="10877" x="9053513" y="3776663"/>
          <p14:tracePt t="10880" x="9045575" y="3786188"/>
          <p14:tracePt t="10885" x="9028113" y="3794125"/>
          <p14:tracePt t="10888" x="9012238" y="3802063"/>
          <p14:tracePt t="10893" x="8994775" y="3811588"/>
          <p14:tracePt t="10915" x="8943975" y="3835400"/>
          <p14:tracePt t="10916" x="8928100" y="3844925"/>
          <p14:tracePt t="10921" x="8920163" y="3852863"/>
          <p14:tracePt t="10925" x="8910638" y="3852863"/>
          <p14:tracePt t="10928" x="8902700" y="3860800"/>
          <p14:tracePt t="10933" x="8894763" y="3870325"/>
          <p14:tracePt t="10937" x="8877300" y="3870325"/>
          <p14:tracePt t="10945" x="8861425" y="3878263"/>
          <p14:tracePt t="10951" x="8851900" y="3886200"/>
          <p14:tracePt t="10954" x="8843963" y="3886200"/>
          <p14:tracePt t="10959" x="8836025" y="3894138"/>
          <p14:tracePt t="10964" x="8826500" y="3894138"/>
          <p14:tracePt t="10966" x="8818563" y="3894138"/>
          <p14:tracePt t="10970" x="8810625" y="3894138"/>
          <p14:tracePt t="10974" x="8802688" y="3903663"/>
          <p14:tracePt t="10978" x="8793163" y="3903663"/>
          <p14:tracePt t="10983" x="8777288" y="3911600"/>
          <p14:tracePt t="10991" x="8759825" y="3911600"/>
          <p14:tracePt t="10994" x="8751888" y="3911600"/>
          <p14:tracePt t="10998" x="8734425" y="3911600"/>
          <p14:tracePt t="11002" x="8726488" y="3911600"/>
          <p14:tracePt t="11006" x="8709025" y="3919538"/>
          <p14:tracePt t="11011" x="8701088" y="3929063"/>
          <p14:tracePt t="11015" x="8675688" y="3929063"/>
          <p14:tracePt t="11018" x="8659813" y="3929063"/>
          <p14:tracePt t="11023" x="8634413" y="3929063"/>
          <p14:tracePt t="11027" x="8609013" y="3929063"/>
          <p14:tracePt t="11031" x="8591550" y="3929063"/>
          <p14:tracePt t="11034" x="8567738" y="3929063"/>
          <p14:tracePt t="11038" x="8558213" y="3929063"/>
          <p14:tracePt t="11042" x="8532813" y="3937000"/>
          <p14:tracePt t="11047" x="8524875" y="3937000"/>
          <p14:tracePt t="11050" x="8499475" y="3937000"/>
          <p14:tracePt t="11055" x="8483600" y="3937000"/>
          <p14:tracePt t="11059" x="8458200" y="3937000"/>
          <p14:tracePt t="11062" x="8450263" y="3937000"/>
          <p14:tracePt t="11066" x="8440738" y="3937000"/>
          <p14:tracePt t="11070" x="8432800" y="3937000"/>
          <p14:tracePt t="11075" x="8424863" y="3937000"/>
          <p14:tracePt t="11079" x="8415338" y="3937000"/>
          <p14:tracePt t="11082" x="8407400" y="3937000"/>
          <p14:tracePt t="11091" x="8399463" y="3937000"/>
          <p14:tracePt t="11099" x="8391525" y="3937000"/>
          <p14:tracePt t="11157" x="8374063" y="3937000"/>
          <p14:tracePt t="11161" x="8366125" y="3937000"/>
          <p14:tracePt t="11171" x="8348663" y="3937000"/>
          <p14:tracePt t="11177" x="8340725" y="3937000"/>
          <p14:tracePt t="11181" x="8315325" y="3937000"/>
          <p14:tracePt t="11189" x="8307388" y="3937000"/>
          <p14:tracePt t="11193" x="8297863" y="3929063"/>
          <p14:tracePt t="11196" x="8289925" y="3929063"/>
          <p14:tracePt t="11201" x="8281988" y="3929063"/>
          <p14:tracePt t="11204" x="8274050" y="3929063"/>
          <p14:tracePt t="11213" x="8264525" y="3919538"/>
          <p14:tracePt t="11221" x="8256588" y="3919538"/>
          <p14:tracePt t="11237" x="8248650" y="3919538"/>
          <p14:tracePt t="11257" x="8239125" y="3919538"/>
          <p14:tracePt t="11265" x="8239125" y="3911600"/>
          <p14:tracePt t="11273" x="8231188" y="3911600"/>
          <p14:tracePt t="11285" x="8223250" y="3903663"/>
          <p14:tracePt t="11297" x="8215313" y="3903663"/>
          <p14:tracePt t="11305" x="8205788" y="3903663"/>
          <p14:tracePt t="11313" x="8205788" y="3894138"/>
          <p14:tracePt t="11321" x="8197850" y="3894138"/>
          <p14:tracePt t="11329" x="8189913" y="3886200"/>
          <p14:tracePt t="11336" x="8180388" y="3878263"/>
          <p14:tracePt t="11343" x="8180388" y="3870325"/>
          <p14:tracePt t="11347" x="8172450" y="3870325"/>
          <p14:tracePt t="11355" x="8172450" y="3860800"/>
          <p14:tracePt t="11358" x="8164513" y="3860800"/>
          <p14:tracePt t="11363" x="8164513" y="3852863"/>
          <p14:tracePt t="11366" x="8156575" y="3852863"/>
          <p14:tracePt t="11371" x="8147050" y="3844925"/>
          <p14:tracePt t="11375" x="8147050" y="3835400"/>
          <p14:tracePt t="11379" x="8139113" y="3835400"/>
          <p14:tracePt t="11387" x="8121650" y="3827463"/>
          <p14:tracePt t="11399" x="8113713" y="3819525"/>
          <p14:tracePt t="11402" x="8105775" y="3819525"/>
          <p14:tracePt t="11407" x="8105775" y="3811588"/>
          <p14:tracePt t="11419" x="8097838" y="3811588"/>
          <p14:tracePt t="11464" x="8097838" y="3802063"/>
          <p14:tracePt t="11475" x="8088313" y="3802063"/>
          <p14:tracePt t="11482" x="8088313" y="3794125"/>
          <p14:tracePt t="11495" x="8080375" y="3794125"/>
          <p14:tracePt t="11503" x="8072438" y="3794125"/>
          <p14:tracePt t="11507" x="8072438" y="3786188"/>
          <p14:tracePt t="11511" x="8062913" y="3776663"/>
          <p14:tracePt t="11519" x="8047038" y="3776663"/>
          <p14:tracePt t="11527" x="8039100" y="3768725"/>
          <p14:tracePt t="11535" x="8029575" y="3768725"/>
          <p14:tracePt t="11539" x="8021638" y="3760788"/>
          <p14:tracePt t="11549" x="8013700" y="3752850"/>
          <p14:tracePt t="11561" x="8004175" y="3752850"/>
          <p14:tracePt t="11569" x="7996238" y="3743325"/>
          <p14:tracePt t="11577" x="7988300" y="3743325"/>
          <p14:tracePt t="11614" x="7980363" y="3743325"/>
          <p14:tracePt t="11713" x="7980363" y="3735388"/>
          <p14:tracePt t="11718" x="7988300" y="3735388"/>
          <p14:tracePt t="11725" x="7996238" y="3735388"/>
          <p14:tracePt t="11729" x="8004175" y="3735388"/>
          <p14:tracePt t="11733" x="8029575" y="3727450"/>
          <p14:tracePt t="11735" x="8039100" y="3727450"/>
          <p14:tracePt t="11739" x="8054975" y="3727450"/>
          <p14:tracePt t="11747" x="8072438" y="3727450"/>
          <p14:tracePt t="11751" x="8088313" y="3727450"/>
          <p14:tracePt t="11755" x="8105775" y="3727450"/>
          <p14:tracePt t="11759" x="8113713" y="3727450"/>
          <p14:tracePt t="11763" x="8139113" y="3727450"/>
          <p14:tracePt t="11767" x="8164513" y="3727450"/>
          <p14:tracePt t="11771" x="8172450" y="3727450"/>
          <p14:tracePt t="11775" x="8189913" y="3727450"/>
          <p14:tracePt t="11780" x="8197850" y="3727450"/>
          <p14:tracePt t="11783" x="8215313" y="3727450"/>
          <p14:tracePt t="11787" x="8223250" y="3727450"/>
          <p14:tracePt t="11791" x="8248650" y="3727450"/>
          <p14:tracePt t="11795" x="8264525" y="3727450"/>
          <p14:tracePt t="11799" x="8281988" y="3727450"/>
          <p14:tracePt t="11807" x="8297863" y="3727450"/>
          <p14:tracePt t="11811" x="8307388" y="3717925"/>
          <p14:tracePt t="11815" x="8323263" y="3717925"/>
          <p14:tracePt t="11823" x="8340725" y="3717925"/>
          <p14:tracePt t="11831" x="8348663" y="3717925"/>
          <p14:tracePt t="11836" x="8356600" y="3717925"/>
          <p14:tracePt t="11839" x="8366125" y="3709988"/>
          <p14:tracePt t="11843" x="8374063" y="3709988"/>
          <p14:tracePt t="11847" x="8374063" y="3702050"/>
          <p14:tracePt t="11855" x="8382000" y="3702050"/>
          <p14:tracePt t="11863" x="8399463" y="3702050"/>
          <p14:tracePt t="11875" x="8407400" y="3702050"/>
          <p14:tracePt t="11891" x="8415338" y="3702050"/>
          <p14:tracePt t="11895" x="8424863" y="3702050"/>
          <p14:tracePt t="11903" x="8432800" y="3702050"/>
          <p14:tracePt t="11911" x="8440738" y="3702050"/>
          <p14:tracePt t="11915" x="8450263" y="3702050"/>
          <p14:tracePt t="11919" x="8483600" y="3702050"/>
          <p14:tracePt t="11923" x="8491538" y="3702050"/>
          <p14:tracePt t="11927" x="8509000" y="3702050"/>
          <p14:tracePt t="11931" x="8516938" y="3702050"/>
          <p14:tracePt t="11933" x="8524875" y="3702050"/>
          <p14:tracePt t="11937" x="8532813" y="3702050"/>
          <p14:tracePt t="11941" x="8542338" y="3702050"/>
          <p14:tracePt t="11945" x="8550275" y="3702050"/>
          <p14:tracePt t="11953" x="8558213" y="3702050"/>
          <p14:tracePt t="11957" x="8567738" y="3702050"/>
          <p14:tracePt t="12135" x="8558213" y="3702050"/>
          <p14:tracePt t="12148" x="8550275" y="3702050"/>
          <p14:tracePt t="12155" x="8542338" y="3702050"/>
          <p14:tracePt t="12167" x="8524875" y="3709988"/>
          <p14:tracePt t="12171" x="8516938" y="3709988"/>
          <p14:tracePt t="12175" x="8509000" y="3709988"/>
          <p14:tracePt t="12178" x="8499475" y="3709988"/>
          <p14:tracePt t="12183" x="8499475" y="3717925"/>
          <p14:tracePt t="12187" x="8483600" y="3717925"/>
          <p14:tracePt t="12191" x="8474075" y="3717925"/>
          <p14:tracePt t="12195" x="8450263" y="3727450"/>
          <p14:tracePt t="12203" x="8424863" y="3735388"/>
          <p14:tracePt t="12207" x="8415338" y="3735388"/>
          <p14:tracePt t="12211" x="8391525" y="3735388"/>
          <p14:tracePt t="12215" x="8366125" y="3743325"/>
          <p14:tracePt t="12218" x="8348663" y="3743325"/>
          <p14:tracePt t="12223" x="8315325" y="3752850"/>
          <p14:tracePt t="12227" x="8297863" y="3760788"/>
          <p14:tracePt t="12231" x="8264525" y="3760788"/>
          <p14:tracePt t="12235" x="8256588" y="3760788"/>
          <p14:tracePt t="12239" x="8223250" y="3768725"/>
          <p14:tracePt t="12243" x="8197850" y="3776663"/>
          <p14:tracePt t="12246" x="8164513" y="3786188"/>
          <p14:tracePt t="12251" x="8156575" y="3786188"/>
          <p14:tracePt t="12255" x="8121650" y="3786188"/>
          <p14:tracePt t="12259" x="8113713" y="3786188"/>
          <p14:tracePt t="12263" x="8088313" y="3794125"/>
          <p14:tracePt t="12267" x="8080375" y="3794125"/>
          <p14:tracePt t="12271" x="8062913" y="3794125"/>
          <p14:tracePt t="12275" x="8062913" y="3802063"/>
          <p14:tracePt t="12279" x="8047038" y="3802063"/>
          <p14:tracePt t="12282" x="8039100" y="3802063"/>
          <p14:tracePt t="12287" x="8029575" y="3802063"/>
          <p14:tracePt t="12291" x="8029575" y="3811588"/>
          <p14:tracePt t="12295" x="8021638" y="3819525"/>
          <p14:tracePt t="12299" x="8013700" y="3819525"/>
          <p14:tracePt t="12303" x="8004175" y="3819525"/>
          <p14:tracePt t="12307" x="7996238" y="3827463"/>
          <p14:tracePt t="12311" x="7988300" y="3827463"/>
          <p14:tracePt t="12315" x="7980363" y="3827463"/>
          <p14:tracePt t="12319" x="7970838" y="3835400"/>
          <p14:tracePt t="12323" x="7970838" y="3844925"/>
          <p14:tracePt t="12325" x="7954963" y="3844925"/>
          <p14:tracePt t="12331" x="7954963" y="3852863"/>
          <p14:tracePt t="12333" x="7937500" y="3860800"/>
          <p14:tracePt t="12337" x="7921625" y="3870325"/>
          <p14:tracePt t="12341" x="7912100" y="3878263"/>
          <p14:tracePt t="12345" x="7904163" y="3886200"/>
          <p14:tracePt t="12349" x="7896225" y="3894138"/>
          <p14:tracePt t="12353" x="7878763" y="3894138"/>
          <p14:tracePt t="12356" x="7870825" y="3911600"/>
          <p14:tracePt t="12361" x="7853363" y="3911600"/>
          <p14:tracePt t="12365" x="7853363" y="3919538"/>
          <p14:tracePt t="12369" x="7837488" y="3929063"/>
          <p14:tracePt t="12376" x="7827963" y="3937000"/>
          <p14:tracePt t="12386" x="7820025" y="3944938"/>
          <p14:tracePt t="12389" x="7820025" y="3952875"/>
          <p14:tracePt t="12393" x="7812088" y="3952875"/>
          <p14:tracePt t="12397" x="7804150" y="3962400"/>
          <p14:tracePt t="12409" x="7804150" y="3970338"/>
          <p14:tracePt t="12421" x="7804150" y="3978275"/>
          <p14:tracePt t="12425" x="7794625" y="3987800"/>
          <p14:tracePt t="12441" x="7794625" y="3995738"/>
          <p14:tracePt t="12461" x="7794625" y="4003675"/>
          <p14:tracePt t="12473" x="7804150" y="4003675"/>
          <p14:tracePt t="12486" x="7820025" y="4003675"/>
          <p14:tracePt t="12489" x="7820025" y="4011613"/>
          <p14:tracePt t="12493" x="7827963" y="4011613"/>
          <p14:tracePt t="12497" x="7837488" y="4011613"/>
          <p14:tracePt t="12505" x="7845425" y="4011613"/>
          <p14:tracePt t="12509" x="7853363" y="4021138"/>
          <p14:tracePt t="12513" x="7862888" y="4021138"/>
          <p14:tracePt t="12521" x="7870825" y="4021138"/>
          <p14:tracePt t="12523" x="7878763" y="4021138"/>
          <p14:tracePt t="12527" x="7886700" y="4021138"/>
          <p14:tracePt t="12535" x="7904163" y="4021138"/>
          <p14:tracePt t="12543" x="7912100" y="4021138"/>
          <p14:tracePt t="12551" x="7929563" y="4021138"/>
          <p14:tracePt t="12555" x="7929563" y="4029075"/>
          <p14:tracePt t="12559" x="7937500" y="4029075"/>
          <p14:tracePt t="12563" x="7945438" y="4029075"/>
          <p14:tracePt t="12571" x="7954963" y="4029075"/>
          <p14:tracePt t="12575" x="7962900" y="4029075"/>
          <p14:tracePt t="12583" x="7970838" y="4029075"/>
          <p14:tracePt t="12587" x="7980363" y="4029075"/>
          <p14:tracePt t="12591" x="7988300" y="4029075"/>
          <p14:tracePt t="12595" x="7996238" y="4029075"/>
          <p14:tracePt t="12603" x="8013700" y="4029075"/>
          <p14:tracePt t="12611" x="8021638" y="4029075"/>
          <p14:tracePt t="12615" x="8029575" y="4029075"/>
          <p14:tracePt t="12619" x="8047038" y="4029075"/>
          <p14:tracePt t="12627" x="8062913" y="4029075"/>
          <p14:tracePt t="12636" x="8072438" y="4029075"/>
          <p14:tracePt t="12643" x="8088313" y="4029075"/>
          <p14:tracePt t="12655" x="8097838" y="4029075"/>
          <p14:tracePt t="12659" x="8105775" y="4029075"/>
          <p14:tracePt t="12663" x="8113713" y="4037013"/>
          <p14:tracePt t="12667" x="8121650" y="4037013"/>
          <p14:tracePt t="12671" x="8131175" y="4037013"/>
          <p14:tracePt t="12675" x="8139113" y="4037013"/>
          <p14:tracePt t="12679" x="8147050" y="4037013"/>
          <p14:tracePt t="12687" x="8156575" y="4037013"/>
          <p14:tracePt t="12691" x="8164513" y="4037013"/>
          <p14:tracePt t="12699" x="8172450" y="4037013"/>
          <p14:tracePt t="12707" x="8180388" y="4037013"/>
          <p14:tracePt t="12711" x="8189913" y="4037013"/>
          <p14:tracePt t="12715" x="8197850" y="4037013"/>
          <p14:tracePt t="12721" x="8205788" y="4037013"/>
          <p14:tracePt t="12729" x="8215313" y="4037013"/>
          <p14:tracePt t="12733" x="8223250" y="4037013"/>
          <p14:tracePt t="12745" x="8231188" y="4037013"/>
          <p14:tracePt t="12753" x="8239125" y="4037013"/>
          <p14:tracePt t="12757" x="8248650" y="4037013"/>
          <p14:tracePt t="12766" x="8256588" y="4037013"/>
          <p14:tracePt t="12769" x="8264525" y="4037013"/>
          <p14:tracePt t="12773" x="8274050" y="4037013"/>
          <p14:tracePt t="12777" x="8281988" y="4037013"/>
          <p14:tracePt t="12786" x="8289925" y="4037013"/>
          <p14:tracePt t="12793" x="8297863" y="4037013"/>
          <p14:tracePt t="12797" x="8307388" y="4037013"/>
          <p14:tracePt t="12805" x="8315325" y="4037013"/>
          <p14:tracePt t="12817" x="8323263" y="4037013"/>
          <p14:tracePt t="12905" x="8323263" y="4046538"/>
          <p14:tracePt t="12911" x="8307388" y="4046538"/>
          <p14:tracePt t="12916" x="8289925" y="4046538"/>
          <p14:tracePt t="12923" x="8274050" y="4054475"/>
          <p14:tracePt t="12927" x="8256588" y="4054475"/>
          <p14:tracePt t="12931" x="8231188" y="4054475"/>
          <p14:tracePt t="12936" x="8223250" y="4054475"/>
          <p14:tracePt t="12939" x="8197850" y="4054475"/>
          <p14:tracePt t="12947" x="8180388" y="4054475"/>
          <p14:tracePt t="12951" x="8164513" y="4054475"/>
          <p14:tracePt t="12955" x="8139113" y="4054475"/>
          <p14:tracePt t="12959" x="8131175" y="4054475"/>
          <p14:tracePt t="12963" x="8105775" y="4054475"/>
          <p14:tracePt t="12967" x="8097838" y="4054475"/>
          <p14:tracePt t="12971" x="8088313" y="4054475"/>
          <p14:tracePt t="12975" x="8072438" y="4054475"/>
          <p14:tracePt t="12983" x="8054975" y="4054475"/>
          <p14:tracePt t="12995" x="8047038" y="4054475"/>
          <p14:tracePt t="13079" x="8054975" y="4054475"/>
          <p14:tracePt t="13088" x="8062913" y="4054475"/>
          <p14:tracePt t="13096" x="8080375" y="4054475"/>
          <p14:tracePt t="13099" x="8088313" y="4046538"/>
          <p14:tracePt t="13104" x="8097838" y="4046538"/>
          <p14:tracePt t="13107" x="8113713" y="4046538"/>
          <p14:tracePt t="13109" x="8131175" y="4046538"/>
          <p14:tracePt t="13113" x="8156575" y="4046538"/>
          <p14:tracePt t="13117" x="8164513" y="4037013"/>
          <p14:tracePt t="13121" x="8172450" y="4037013"/>
          <p14:tracePt t="13125" x="8197850" y="4037013"/>
          <p14:tracePt t="13129" x="8231188" y="4037013"/>
          <p14:tracePt t="13133" x="8239125" y="4037013"/>
          <p14:tracePt t="13137" x="8274050" y="4037013"/>
          <p14:tracePt t="13141" x="8289925" y="4037013"/>
          <p14:tracePt t="13145" x="8332788" y="4037013"/>
          <p14:tracePt t="13149" x="8340725" y="4037013"/>
          <p14:tracePt t="13153" x="8382000" y="4037013"/>
          <p14:tracePt t="13157" x="8399463" y="4037013"/>
          <p14:tracePt t="13161" x="8432800" y="4037013"/>
          <p14:tracePt t="13165" x="8458200" y="4037013"/>
          <p14:tracePt t="13169" x="8483600" y="4037013"/>
          <p14:tracePt t="13173" x="8499475" y="4037013"/>
          <p14:tracePt t="13177" x="8524875" y="4037013"/>
          <p14:tracePt t="13181" x="8532813" y="4037013"/>
          <p14:tracePt t="13185" x="8558213" y="4037013"/>
          <p14:tracePt t="13189" x="8583613" y="4037013"/>
          <p14:tracePt t="13193" x="8591550" y="4037013"/>
          <p14:tracePt t="13198" x="8609013" y="4037013"/>
          <p14:tracePt t="13201" x="8616950" y="4037013"/>
          <p14:tracePt t="13205" x="8626475" y="4037013"/>
          <p14:tracePt t="13209" x="8634413" y="4037013"/>
          <p14:tracePt t="13213" x="8642350" y="4037013"/>
          <p14:tracePt t="13217" x="8650288" y="4037013"/>
          <p14:tracePt t="13221" x="8659813" y="4037013"/>
          <p14:tracePt t="13225" x="8659813" y="4029075"/>
          <p14:tracePt t="13229" x="8667750" y="4029075"/>
          <p14:tracePt t="13237" x="8675688" y="4029075"/>
          <p14:tracePt t="13241" x="8685213" y="4029075"/>
          <p14:tracePt t="13253" x="8693150" y="4029075"/>
          <p14:tracePt t="13261" x="8709025" y="4029075"/>
          <p14:tracePt t="13268" x="8718550" y="4029075"/>
          <p14:tracePt t="13277" x="8734425" y="4029075"/>
          <p14:tracePt t="13293" x="8743950" y="4029075"/>
          <p14:tracePt t="13297" x="8751888" y="4029075"/>
          <p14:tracePt t="13301" x="8759825" y="4029075"/>
          <p14:tracePt t="13303" x="8767763" y="4029075"/>
          <p14:tracePt t="13307" x="8777288" y="4029075"/>
          <p14:tracePt t="13311" x="8785225" y="4029075"/>
          <p14:tracePt t="13315" x="8793163" y="4029075"/>
          <p14:tracePt t="13323" x="8802688" y="4029075"/>
          <p14:tracePt t="13327" x="8810625" y="4029075"/>
          <p14:tracePt t="13331" x="8818563" y="4029075"/>
          <p14:tracePt t="13343" x="8826500" y="4029075"/>
          <p14:tracePt t="13364" x="8836025" y="4029075"/>
          <p14:tracePt t="13375" x="8843963" y="4029075"/>
          <p14:tracePt t="13403" x="8851900" y="4029075"/>
          <p14:tracePt t="13411" x="8861425" y="4029075"/>
          <p14:tracePt t="13423" x="8877300" y="4029075"/>
          <p14:tracePt t="13431" x="8885238" y="4029075"/>
          <p14:tracePt t="13439" x="8894763" y="4029075"/>
          <p14:tracePt t="13443" x="8902700" y="4029075"/>
          <p14:tracePt t="13451" x="8910638" y="4029075"/>
          <p14:tracePt t="13455" x="8920163" y="4029075"/>
          <p14:tracePt t="13459" x="8928100" y="4029075"/>
          <p14:tracePt t="13463" x="8936038" y="4037013"/>
          <p14:tracePt t="13467" x="8943975" y="4037013"/>
          <p14:tracePt t="13471" x="8953500" y="4037013"/>
          <p14:tracePt t="13475" x="8969375" y="4037013"/>
          <p14:tracePt t="13483" x="8986838" y="4037013"/>
          <p14:tracePt t="13487" x="8994775" y="4037013"/>
          <p14:tracePt t="13491" x="9002713" y="4037013"/>
          <p14:tracePt t="13495" x="9020175" y="4037013"/>
          <p14:tracePt t="13499" x="9028113" y="4037013"/>
          <p14:tracePt t="13501" x="9037638" y="4037013"/>
          <p14:tracePt t="13505" x="9096375" y="4046538"/>
          <p14:tracePt t="13509" x="9104313" y="4046538"/>
          <p14:tracePt t="13513" x="9129713" y="4046538"/>
          <p14:tracePt t="13517" x="9137650" y="4046538"/>
          <p14:tracePt t="13521" x="9155113" y="4046538"/>
          <p14:tracePt t="13525" x="9163050" y="4046538"/>
          <p14:tracePt t="13529" x="9178925" y="4046538"/>
          <p14:tracePt t="13533" x="9188450" y="4046538"/>
          <p14:tracePt t="13537" x="9204325" y="4046538"/>
          <p14:tracePt t="13541" x="9221788" y="4046538"/>
          <p14:tracePt t="13545" x="9229725" y="4046538"/>
          <p14:tracePt t="13549" x="9237663" y="4046538"/>
          <p14:tracePt t="13557" x="9255125" y="4054475"/>
          <p14:tracePt t="13561" x="9263063" y="4054475"/>
          <p14:tracePt t="13566" x="9272588" y="4054475"/>
          <p14:tracePt t="13573" x="9288463" y="4054475"/>
          <p14:tracePt t="13577" x="9288463" y="4062413"/>
          <p14:tracePt t="13581" x="9296400" y="4062413"/>
          <p14:tracePt t="13585" x="9305925" y="4062413"/>
          <p14:tracePt t="13589" x="9313863" y="4062413"/>
          <p14:tracePt t="13593" x="9321800" y="4062413"/>
          <p14:tracePt t="13597" x="9331325" y="4062413"/>
          <p14:tracePt t="13601" x="9339263" y="4062413"/>
          <p14:tracePt t="13605" x="9355138" y="4062413"/>
          <p14:tracePt t="13613" x="9372600" y="4062413"/>
          <p14:tracePt t="13617" x="9380538" y="4062413"/>
          <p14:tracePt t="13621" x="9390063" y="4062413"/>
          <p14:tracePt t="13625" x="9405938" y="4062413"/>
          <p14:tracePt t="13629" x="9423400" y="4062413"/>
          <p14:tracePt t="13633" x="9431338" y="4062413"/>
          <p14:tracePt t="13637" x="9448800" y="4062413"/>
          <p14:tracePt t="13641" x="9464675" y="4062413"/>
          <p14:tracePt t="13645" x="9482138" y="4054475"/>
          <p14:tracePt t="13653" x="9498013" y="4054475"/>
          <p14:tracePt t="13657" x="9523413" y="4054475"/>
          <p14:tracePt t="13665" x="9531350" y="4046538"/>
          <p14:tracePt t="13669" x="9540875" y="4046538"/>
          <p14:tracePt t="13673" x="9548813" y="4046538"/>
          <p14:tracePt t="13677" x="9556750" y="4037013"/>
          <p14:tracePt t="13689" x="9566275" y="4037013"/>
          <p14:tracePt t="13695" x="9566275" y="4029075"/>
          <p14:tracePt t="13703" x="9574213" y="4029075"/>
          <p14:tracePt t="13711" x="9582150" y="4029075"/>
          <p14:tracePt t="13723" x="9582150" y="4021138"/>
          <p14:tracePt t="13743" x="9590088" y="4011613"/>
          <p14:tracePt t="13767" x="9599613" y="4003675"/>
          <p14:tracePt t="13783" x="9599613" y="3995738"/>
          <p14:tracePt t="13799" x="9599613" y="3987800"/>
          <p14:tracePt t="13811" x="9599613" y="3978275"/>
          <p14:tracePt t="13823" x="9599613" y="3970338"/>
          <p14:tracePt t="13839" x="9599613" y="3962400"/>
          <p14:tracePt t="13855" x="9599613" y="3952875"/>
          <p14:tracePt t="13867" x="9599613" y="3944938"/>
          <p14:tracePt t="13876" x="9599613" y="3937000"/>
          <p14:tracePt t="13887" x="9599613" y="3929063"/>
          <p14:tracePt t="13897" x="9599613" y="3919538"/>
          <p14:tracePt t="13905" x="9590088" y="3911600"/>
          <p14:tracePt t="13914" x="9590088" y="3903663"/>
          <p14:tracePt t="13929" x="9574213" y="3894138"/>
          <p14:tracePt t="13933" x="9556750" y="3878263"/>
          <p14:tracePt t="13937" x="9540875" y="3870325"/>
          <p14:tracePt t="13941" x="9531350" y="3870325"/>
          <p14:tracePt t="13945" x="9531350" y="3860800"/>
          <p14:tracePt t="13949" x="9523413" y="3852863"/>
          <p14:tracePt t="13953" x="9515475" y="3852863"/>
          <p14:tracePt t="13957" x="9507538" y="3852863"/>
          <p14:tracePt t="13961" x="9498013" y="3844925"/>
          <p14:tracePt t="13965" x="9482138" y="3844925"/>
          <p14:tracePt t="13973" x="9464675" y="3835400"/>
          <p14:tracePt t="13981" x="9456738" y="3835400"/>
          <p14:tracePt t="13985" x="9448800" y="3835400"/>
          <p14:tracePt t="13989" x="9439275" y="3835400"/>
          <p14:tracePt t="14003" x="9423400" y="3827463"/>
          <p14:tracePt t="14005" x="9405938" y="3827463"/>
          <p14:tracePt t="14009" x="9398000" y="3827463"/>
          <p14:tracePt t="14013" x="9390063" y="3827463"/>
          <p14:tracePt t="14017" x="9380538" y="3827463"/>
          <p14:tracePt t="14026" x="9372600" y="3827463"/>
          <p14:tracePt t="14033" x="9364663" y="3827463"/>
          <p14:tracePt t="14037" x="9355138" y="3827463"/>
          <p14:tracePt t="14045" x="9347200" y="3827463"/>
          <p14:tracePt t="14049" x="9339263" y="3827463"/>
          <p14:tracePt t="14053" x="9331325" y="3827463"/>
          <p14:tracePt t="14057" x="9321800" y="3827463"/>
          <p14:tracePt t="14073" x="9305925" y="3827463"/>
          <p14:tracePt t="14081" x="9296400" y="3827463"/>
          <p14:tracePt t="14085" x="9280525" y="3827463"/>
          <p14:tracePt t="14091" x="9272588" y="3827463"/>
          <p14:tracePt t="14095" x="9263063" y="3827463"/>
          <p14:tracePt t="14099" x="9255125" y="3827463"/>
          <p14:tracePt t="14105" x="9247188" y="3827463"/>
          <p14:tracePt t="14107" x="9237663" y="3827463"/>
          <p14:tracePt t="14115" x="9221788" y="3827463"/>
          <p14:tracePt t="14123" x="9213850" y="3827463"/>
          <p14:tracePt t="14131" x="9204325" y="3827463"/>
          <p14:tracePt t="14135" x="9196388" y="3827463"/>
          <p14:tracePt t="14143" x="9188450" y="3827463"/>
          <p14:tracePt t="14151" x="9178925" y="3827463"/>
          <p14:tracePt t="14159" x="9163050" y="3827463"/>
          <p14:tracePt t="14167" x="9145588" y="3827463"/>
          <p14:tracePt t="14176" x="9137650" y="3827463"/>
          <p14:tracePt t="14179" x="9120188" y="3827463"/>
          <p14:tracePt t="14187" x="9112250" y="3827463"/>
          <p14:tracePt t="14191" x="9096375" y="3827463"/>
          <p14:tracePt t="14195" x="9078913" y="3827463"/>
          <p14:tracePt t="14203" x="9053513" y="3827463"/>
          <p14:tracePt t="14207" x="9045575" y="3827463"/>
          <p14:tracePt t="14211" x="9028113" y="3827463"/>
          <p14:tracePt t="14215" x="9012238" y="3827463"/>
          <p14:tracePt t="14219" x="8994775" y="3827463"/>
          <p14:tracePt t="14223" x="8986838" y="3827463"/>
          <p14:tracePt t="14227" x="8969375" y="3827463"/>
          <p14:tracePt t="14231" x="8961438" y="3827463"/>
          <p14:tracePt t="14235" x="8953500" y="3827463"/>
          <p14:tracePt t="14239" x="8936038" y="3827463"/>
          <p14:tracePt t="14243" x="8928100" y="3827463"/>
          <p14:tracePt t="14247" x="8910638" y="3827463"/>
          <p14:tracePt t="14255" x="8902700" y="3827463"/>
          <p14:tracePt t="14260" x="8894763" y="3827463"/>
          <p14:tracePt t="14264" x="8885238" y="3827463"/>
          <p14:tracePt t="14267" x="8877300" y="3827463"/>
          <p14:tracePt t="14271" x="8869363" y="3827463"/>
          <p14:tracePt t="14279" x="8861425" y="3827463"/>
          <p14:tracePt t="14283" x="8851900" y="3827463"/>
          <p14:tracePt t="14297" x="8843963" y="3819525"/>
          <p14:tracePt t="14306" x="8836025" y="3819525"/>
          <p14:tracePt t="14309" x="8826500" y="3819525"/>
          <p14:tracePt t="14321" x="8818563" y="3811588"/>
          <p14:tracePt t="14325" x="8810625" y="3811588"/>
          <p14:tracePt t="14333" x="8802688" y="3802063"/>
          <p14:tracePt t="14337" x="8793163" y="3802063"/>
          <p14:tracePt t="14341" x="8767763" y="3802063"/>
          <p14:tracePt t="14345" x="8759825" y="3802063"/>
          <p14:tracePt t="14349" x="8743950" y="3802063"/>
          <p14:tracePt t="14353" x="8743950" y="3794125"/>
          <p14:tracePt t="14357" x="8726488" y="3794125"/>
          <p14:tracePt t="14361" x="8709025" y="3794125"/>
          <p14:tracePt t="14369" x="8693150" y="3794125"/>
          <p14:tracePt t="14373" x="8685213" y="3794125"/>
          <p14:tracePt t="14377" x="8675688" y="3794125"/>
          <p14:tracePt t="14381" x="8667750" y="3794125"/>
          <p14:tracePt t="14385" x="8650288" y="3794125"/>
          <p14:tracePt t="14393" x="8642350" y="3794125"/>
          <p14:tracePt t="14397" x="8634413" y="3794125"/>
          <p14:tracePt t="14401" x="8626475" y="3794125"/>
          <p14:tracePt t="14405" x="8609013" y="3794125"/>
          <p14:tracePt t="14417" x="8601075" y="3794125"/>
          <p14:tracePt t="14434" x="8591550" y="3794125"/>
          <p14:tracePt t="14469" x="8583613" y="3794125"/>
          <p14:tracePt t="14477" x="8583613" y="3802063"/>
          <p14:tracePt t="14485" x="8583613" y="3811588"/>
          <p14:tracePt t="14487" x="8583613" y="3819525"/>
          <p14:tracePt t="14496" x="8583613" y="3827463"/>
          <p14:tracePt t="14499" x="8575675" y="3835400"/>
          <p14:tracePt t="14503" x="8575675" y="3844925"/>
          <p14:tracePt t="14507" x="8575675" y="3852863"/>
          <p14:tracePt t="14511" x="8575675" y="3860800"/>
          <p14:tracePt t="14515" x="8575675" y="3870325"/>
          <p14:tracePt t="14519" x="8575675" y="3878263"/>
          <p14:tracePt t="14527" x="8575675" y="3886200"/>
          <p14:tracePt t="14531" x="8583613" y="3894138"/>
          <p14:tracePt t="14535" x="8583613" y="3903663"/>
          <p14:tracePt t="14543" x="8583613" y="3911600"/>
          <p14:tracePt t="14548" x="8591550" y="3919538"/>
          <p14:tracePt t="14551" x="8601075" y="3919538"/>
          <p14:tracePt t="14559" x="8601075" y="3929063"/>
          <p14:tracePt t="14563" x="8609013" y="3929063"/>
          <p14:tracePt t="14567" x="8616950" y="3944938"/>
          <p14:tracePt t="14575" x="8626475" y="3944938"/>
          <p14:tracePt t="14579" x="8634413" y="3952875"/>
          <p14:tracePt t="14583" x="8642350" y="3952875"/>
          <p14:tracePt t="14587" x="8650288" y="3962400"/>
          <p14:tracePt t="14591" x="8650288" y="3970338"/>
          <p14:tracePt t="14595" x="8667750" y="3970338"/>
          <p14:tracePt t="14603" x="8675688" y="3978275"/>
          <p14:tracePt t="14607" x="8685213" y="3987800"/>
          <p14:tracePt t="14611" x="8693150" y="3987800"/>
          <p14:tracePt t="14615" x="8701088" y="3987800"/>
          <p14:tracePt t="14619" x="8718550" y="3995738"/>
          <p14:tracePt t="14627" x="8734425" y="4003675"/>
          <p14:tracePt t="14631" x="8743950" y="4003675"/>
          <p14:tracePt t="14636" x="8743950" y="4011613"/>
          <p14:tracePt t="14639" x="8759825" y="4011613"/>
          <p14:tracePt t="14643" x="8767763" y="4011613"/>
          <p14:tracePt t="14648" x="8777288" y="4021138"/>
          <p14:tracePt t="14651" x="8785225" y="4029075"/>
          <p14:tracePt t="14655" x="8793163" y="4029075"/>
          <p14:tracePt t="14659" x="8802688" y="4029075"/>
          <p14:tracePt t="14663" x="8810625" y="4029075"/>
          <p14:tracePt t="14671" x="8826500" y="4037013"/>
          <p14:tracePt t="14681" x="8836025" y="4037013"/>
          <p14:tracePt t="14693" x="8843963" y="4037013"/>
          <p14:tracePt t="14737" x="8851900" y="4037013"/>
          <p14:tracePt t="14749" x="8861425" y="4037013"/>
          <p14:tracePt t="14757" x="8869363" y="4037013"/>
          <p14:tracePt t="14761" x="8885238" y="4037013"/>
          <p14:tracePt t="14765" x="8894763" y="4037013"/>
          <p14:tracePt t="14769" x="8902700" y="4037013"/>
          <p14:tracePt t="14773" x="8910638" y="4037013"/>
          <p14:tracePt t="14781" x="8928100" y="4037013"/>
          <p14:tracePt t="14785" x="8943975" y="4037013"/>
          <p14:tracePt t="14789" x="8953500" y="4037013"/>
          <p14:tracePt t="14793" x="8978900" y="4037013"/>
          <p14:tracePt t="14801" x="8994775" y="4037013"/>
          <p14:tracePt t="14805" x="9002713" y="4037013"/>
          <p14:tracePt t="14809" x="9020175" y="4037013"/>
          <p14:tracePt t="14813" x="9028113" y="4037013"/>
          <p14:tracePt t="14817" x="9045575" y="4037013"/>
          <p14:tracePt t="14821" x="9053513" y="4037013"/>
          <p14:tracePt t="14825" x="9070975" y="4037013"/>
          <p14:tracePt t="14829" x="9086850" y="4037013"/>
          <p14:tracePt t="14833" x="9104313" y="4037013"/>
          <p14:tracePt t="14841" x="9120188" y="4037013"/>
          <p14:tracePt t="14845" x="9137650" y="4046538"/>
          <p14:tracePt t="14849" x="9155113" y="4046538"/>
          <p14:tracePt t="14857" x="9170988" y="4046538"/>
          <p14:tracePt t="14861" x="9188450" y="4046538"/>
          <p14:tracePt t="14865" x="9204325" y="4046538"/>
          <p14:tracePt t="14869" x="9213850" y="4046538"/>
          <p14:tracePt t="14871" x="9221788" y="4046538"/>
          <p14:tracePt t="14875" x="9229725" y="4046538"/>
          <p14:tracePt t="14879" x="9237663" y="4046538"/>
          <p14:tracePt t="14883" x="9255125" y="4046538"/>
          <p14:tracePt t="14887" x="9263063" y="4046538"/>
          <p14:tracePt t="14891" x="9280525" y="4046538"/>
          <p14:tracePt t="14899" x="9296400" y="4046538"/>
          <p14:tracePt t="14903" x="9305925" y="4046538"/>
          <p14:tracePt t="14907" x="9313863" y="4046538"/>
          <p14:tracePt t="14915" x="9331325" y="4046538"/>
          <p14:tracePt t="14923" x="9339263" y="4046538"/>
          <p14:tracePt t="14931" x="9355138" y="4046538"/>
          <p14:tracePt t="14939" x="9364663" y="4046538"/>
          <p14:tracePt t="14943" x="9372600" y="4037013"/>
          <p14:tracePt t="14955" x="9390063" y="4037013"/>
          <p14:tracePt t="14970" x="9398000" y="4037013"/>
          <p14:tracePt t="14971" x="9405938" y="4037013"/>
          <p14:tracePt t="14988" x="9413875" y="4037013"/>
          <p14:tracePt t="14991" x="9423400" y="4037013"/>
          <p14:tracePt t="15007" x="9431338" y="4029075"/>
          <p14:tracePt t="15019" x="9439275" y="4029075"/>
          <p14:tracePt t="15031" x="9448800" y="4029075"/>
          <p14:tracePt t="15039" x="9456738" y="4029075"/>
          <p14:tracePt t="15048" x="9464675" y="4029075"/>
          <p14:tracePt t="15051" x="9464675" y="4021138"/>
          <p14:tracePt t="15055" x="9472613" y="4021138"/>
          <p14:tracePt t="15063" x="9482138" y="4011613"/>
          <p14:tracePt t="15065" x="9490075" y="4011613"/>
          <p14:tracePt t="15077" x="9498013" y="4011613"/>
          <p14:tracePt t="15086" x="9507538" y="4011613"/>
          <p14:tracePt t="15089" x="9515475" y="4011613"/>
          <p14:tracePt t="15105" x="9523413" y="4003675"/>
          <p14:tracePt t="15137" x="9531350" y="4003675"/>
          <p14:tracePt t="15170" x="9531350" y="3995738"/>
          <p14:tracePt t="15182" x="9540875" y="3995738"/>
          <p14:tracePt t="15185" x="9540875" y="3987800"/>
          <p14:tracePt t="15193" x="9548813" y="3978275"/>
          <p14:tracePt t="15201" x="9548813" y="3970338"/>
          <p14:tracePt t="15209" x="9548813" y="3962400"/>
          <p14:tracePt t="15217" x="9548813" y="3944938"/>
          <p14:tracePt t="15230" x="9548813" y="3937000"/>
          <p14:tracePt t="15237" x="9548813" y="3929063"/>
          <p14:tracePt t="15241" x="9548813" y="3919538"/>
          <p14:tracePt t="15249" x="9548813" y="3911600"/>
          <p14:tracePt t="15257" x="9548813" y="3903663"/>
          <p14:tracePt t="15267" x="9548813" y="3886200"/>
          <p14:tracePt t="15279" x="9548813" y="3878263"/>
          <p14:tracePt t="15283" x="9540875" y="3878263"/>
          <p14:tracePt t="15287" x="9540875" y="3870325"/>
          <p14:tracePt t="15299" x="9531350" y="3860800"/>
          <p14:tracePt t="15303" x="9531350" y="3852863"/>
          <p14:tracePt t="15311" x="9523413" y="3852863"/>
          <p14:tracePt t="15315" x="9523413" y="3844925"/>
          <p14:tracePt t="15323" x="9515475" y="3844925"/>
          <p14:tracePt t="15327" x="9507538" y="3844925"/>
          <p14:tracePt t="15331" x="9507538" y="3835400"/>
          <p14:tracePt t="15335" x="9498013" y="3835400"/>
          <p14:tracePt t="15343" x="9490075" y="3835400"/>
          <p14:tracePt t="15347" x="9482138" y="3835400"/>
          <p14:tracePt t="15355" x="9472613" y="3835400"/>
          <p14:tracePt t="15359" x="9464675" y="3835400"/>
          <p14:tracePt t="15367" x="9456738" y="3835400"/>
          <p14:tracePt t="15371" x="9448800" y="3835400"/>
          <p14:tracePt t="15375" x="9448800" y="3827463"/>
          <p14:tracePt t="15383" x="9439275" y="3827463"/>
          <p14:tracePt t="15387" x="9439275" y="3819525"/>
          <p14:tracePt t="15391" x="9431338" y="3819525"/>
          <p14:tracePt t="15399" x="9423400" y="3819525"/>
          <p14:tracePt t="15407" x="9413875" y="3819525"/>
          <p14:tracePt t="15419" x="9405938" y="3811588"/>
          <p14:tracePt t="15431" x="9398000" y="3811588"/>
          <p14:tracePt t="15435" x="9390063" y="3811588"/>
          <p14:tracePt t="15444" x="9390063" y="3802063"/>
          <p14:tracePt t="15451" x="9380538" y="3802063"/>
          <p14:tracePt t="15457" x="9372600" y="3802063"/>
          <p14:tracePt t="15465" x="9364663" y="3802063"/>
          <p14:tracePt t="15473" x="9355138" y="3802063"/>
          <p14:tracePt t="15477" x="9347200" y="3802063"/>
          <p14:tracePt t="15486" x="9339263" y="3794125"/>
          <p14:tracePt t="15489" x="9331325" y="3794125"/>
          <p14:tracePt t="15493" x="9321800" y="3794125"/>
          <p14:tracePt t="15502" x="9305925" y="3794125"/>
          <p14:tracePt t="15509" x="9296400" y="3794125"/>
          <p14:tracePt t="15513" x="9288463" y="3794125"/>
          <p14:tracePt t="15517" x="9272588" y="3794125"/>
          <p14:tracePt t="15521" x="9263063" y="3794125"/>
          <p14:tracePt t="15530" x="9255125" y="3794125"/>
          <p14:tracePt t="15533" x="9247188" y="3794125"/>
          <p14:tracePt t="15537" x="9229725" y="3794125"/>
          <p14:tracePt t="15545" x="9213850" y="3794125"/>
          <p14:tracePt t="15549" x="9204325" y="3794125"/>
          <p14:tracePt t="15553" x="9196388" y="3794125"/>
          <p14:tracePt t="15557" x="9188450" y="3794125"/>
          <p14:tracePt t="15561" x="9170988" y="3794125"/>
          <p14:tracePt t="15569" x="9163050" y="3794125"/>
          <p14:tracePt t="15573" x="9145588" y="3794125"/>
          <p14:tracePt t="15581" x="9129713" y="3794125"/>
          <p14:tracePt t="15585" x="9120188" y="3794125"/>
          <p14:tracePt t="15589" x="9104313" y="3794125"/>
          <p14:tracePt t="15593" x="9096375" y="3794125"/>
          <p14:tracePt t="15597" x="9078913" y="3794125"/>
          <p14:tracePt t="15601" x="9070975" y="3794125"/>
          <p14:tracePt t="15605" x="9053513" y="3794125"/>
          <p14:tracePt t="15609" x="9045575" y="3794125"/>
          <p14:tracePt t="15613" x="9028113" y="3794125"/>
          <p14:tracePt t="15617" x="9020175" y="3794125"/>
          <p14:tracePt t="15626" x="9002713" y="3794125"/>
          <p14:tracePt t="15629" x="8994775" y="3794125"/>
          <p14:tracePt t="15633" x="8986838" y="3794125"/>
          <p14:tracePt t="15641" x="8969375" y="3794125"/>
          <p14:tracePt t="15649" x="8961438" y="3794125"/>
          <p14:tracePt t="15653" x="8953500" y="3794125"/>
          <p14:tracePt t="15655" x="8943975" y="3794125"/>
          <p14:tracePt t="15659" x="8936038" y="3794125"/>
          <p14:tracePt t="15664" x="8928100" y="3794125"/>
          <p14:tracePt t="15671" x="8920163" y="3794125"/>
          <p14:tracePt t="15675" x="8910638" y="3794125"/>
          <p14:tracePt t="15679" x="8902700" y="3794125"/>
          <p14:tracePt t="15683" x="8894763" y="3794125"/>
          <p14:tracePt t="15687" x="8885238" y="3794125"/>
          <p14:tracePt t="15691" x="8877300" y="3794125"/>
          <p14:tracePt t="15699" x="8861425" y="3794125"/>
          <p14:tracePt t="15707" x="8851900" y="3794125"/>
          <p14:tracePt t="15711" x="8843963" y="3794125"/>
          <p14:tracePt t="15715" x="8836025" y="3794125"/>
          <p14:tracePt t="15719" x="8826500" y="3794125"/>
          <p14:tracePt t="15723" x="8826500" y="3802063"/>
          <p14:tracePt t="15727" x="8810625" y="3802063"/>
          <p14:tracePt t="15736" x="8802688" y="3802063"/>
          <p14:tracePt t="15743" x="8793163" y="3802063"/>
          <p14:tracePt t="15752" x="8785225" y="3802063"/>
          <p14:tracePt t="15759" x="8777288" y="3802063"/>
          <p14:tracePt t="15767" x="8777288" y="3811588"/>
          <p14:tracePt t="15779" x="8767763" y="3811588"/>
          <p14:tracePt t="15799" x="8759825" y="3811588"/>
          <p14:tracePt t="15811" x="8751888" y="3811588"/>
          <p14:tracePt t="15843" x="8743950" y="3811588"/>
          <p14:tracePt t="15873" x="8734425" y="3811588"/>
          <p14:tracePt t="15910" x="8701088" y="3835400"/>
          <p14:tracePt t="15913" x="8685213" y="3835400"/>
          <p14:tracePt t="15917" x="8685213" y="3844925"/>
          <p14:tracePt t="15921" x="8675688" y="3852863"/>
          <p14:tracePt t="15925" x="8667750" y="3852863"/>
          <p14:tracePt t="15929" x="8667750" y="3860800"/>
          <p14:tracePt t="15933" x="8659813" y="3870325"/>
          <p14:tracePt t="15937" x="8650288" y="3878263"/>
          <p14:tracePt t="15941" x="8650288" y="3886200"/>
          <p14:tracePt t="15949" x="8642350" y="3886200"/>
          <p14:tracePt t="15953" x="8642350" y="3903663"/>
          <p14:tracePt t="15965" x="8642350" y="3911600"/>
          <p14:tracePt t="15973" x="8642350" y="3919538"/>
          <p14:tracePt t="15982" x="8642350" y="3929063"/>
          <p14:tracePt t="15985" x="8642350" y="3937000"/>
          <p14:tracePt t="15997" x="8642350" y="3944938"/>
          <p14:tracePt t="16009" x="8650288" y="3952875"/>
          <p14:tracePt t="16014" x="8659813" y="3952875"/>
          <p14:tracePt t="16017" x="8667750" y="3962400"/>
          <p14:tracePt t="16025" x="8675688" y="3962400"/>
          <p14:tracePt t="16033" x="8685213" y="3970338"/>
          <p14:tracePt t="16041" x="8701088" y="3970338"/>
          <p14:tracePt t="16048" x="8709025" y="3970338"/>
          <p14:tracePt t="16052" x="8718550" y="3978275"/>
          <p14:tracePt t="16055" x="8726488" y="3978275"/>
          <p14:tracePt t="16059" x="8743950" y="3978275"/>
          <p14:tracePt t="16063" x="8751888" y="3987800"/>
          <p14:tracePt t="16067" x="8759825" y="3987800"/>
          <p14:tracePt t="16071" x="8767763" y="3987800"/>
          <p14:tracePt t="16075" x="8777288" y="3987800"/>
          <p14:tracePt t="16079" x="8785225" y="3995738"/>
          <p14:tracePt t="16083" x="8810625" y="3995738"/>
          <p14:tracePt t="16091" x="8826500" y="4003675"/>
          <p14:tracePt t="16095" x="8836025" y="4003675"/>
          <p14:tracePt t="16099" x="8861425" y="4011613"/>
          <p14:tracePt t="16107" x="8885238" y="4021138"/>
          <p14:tracePt t="16111" x="8894763" y="4021138"/>
          <p14:tracePt t="16116" x="8910638" y="4021138"/>
          <p14:tracePt t="16119" x="8928100" y="4021138"/>
          <p14:tracePt t="16123" x="8943975" y="4021138"/>
          <p14:tracePt t="16127" x="8953500" y="4029075"/>
          <p14:tracePt t="16131" x="8969375" y="4029075"/>
          <p14:tracePt t="16135" x="8978900" y="4029075"/>
          <p14:tracePt t="16139" x="8994775" y="4029075"/>
          <p14:tracePt t="16143" x="9012238" y="4029075"/>
          <p14:tracePt t="16147" x="9028113" y="4029075"/>
          <p14:tracePt t="16155" x="9045575" y="4029075"/>
          <p14:tracePt t="16159" x="9061450" y="4029075"/>
          <p14:tracePt t="16163" x="9070975" y="4029075"/>
          <p14:tracePt t="16167" x="9078913" y="4029075"/>
          <p14:tracePt t="16171" x="9086850" y="4029075"/>
          <p14:tracePt t="16175" x="9104313" y="4029075"/>
          <p14:tracePt t="16179" x="9112250" y="4029075"/>
          <p14:tracePt t="16183" x="9120188" y="4029075"/>
          <p14:tracePt t="16187" x="9129713" y="4029075"/>
          <p14:tracePt t="16191" x="9145588" y="4029075"/>
          <p14:tracePt t="16199" x="9163050" y="4021138"/>
          <p14:tracePt t="16203" x="9170988" y="4021138"/>
          <p14:tracePt t="16207" x="9178925" y="4021138"/>
          <p14:tracePt t="16211" x="9188450" y="4021138"/>
          <p14:tracePt t="16215" x="9196388" y="4011613"/>
          <p14:tracePt t="16219" x="9204325" y="4011613"/>
          <p14:tracePt t="16223" x="9213850" y="4011613"/>
          <p14:tracePt t="16227" x="9221788" y="4011613"/>
          <p14:tracePt t="16231" x="9229725" y="4011613"/>
          <p14:tracePt t="16239" x="9237663" y="4011613"/>
          <p14:tracePt t="16246" x="9255125" y="4011613"/>
          <p14:tracePt t="16253" x="9272588" y="4011613"/>
          <p14:tracePt t="16259" x="9280525" y="4011613"/>
          <p14:tracePt t="16265" x="9296400" y="4011613"/>
          <p14:tracePt t="16269" x="9305925" y="4011613"/>
          <p14:tracePt t="16273" x="9321800" y="4011613"/>
          <p14:tracePt t="16281" x="9339263" y="4011613"/>
          <p14:tracePt t="16285" x="9347200" y="4011613"/>
          <p14:tracePt t="16289" x="9364663" y="4011613"/>
          <p14:tracePt t="16297" x="9380538" y="4011613"/>
          <p14:tracePt t="16302" x="9390063" y="4011613"/>
          <p14:tracePt t="16309" x="9405938" y="4011613"/>
          <p14:tracePt t="16313" x="9413875" y="4011613"/>
          <p14:tracePt t="16317" x="9423400" y="4011613"/>
          <p14:tracePt t="16321" x="9431338" y="4011613"/>
          <p14:tracePt t="16326" x="9439275" y="4011613"/>
          <p14:tracePt t="16333" x="9456738" y="4011613"/>
          <p14:tracePt t="16341" x="9464675" y="4011613"/>
          <p14:tracePt t="16346" x="9472613" y="4011613"/>
          <p14:tracePt t="16349" x="9482138" y="4011613"/>
          <p14:tracePt t="16357" x="9490075" y="4011613"/>
          <p14:tracePt t="16366" x="9498013" y="4011613"/>
          <p14:tracePt t="16373" x="9507538" y="4011613"/>
          <p14:tracePt t="16377" x="9515475" y="4011613"/>
          <p14:tracePt t="16385" x="9523413" y="4011613"/>
          <p14:tracePt t="16393" x="9531350" y="4011613"/>
          <p14:tracePt t="16417" x="9540875" y="4003675"/>
          <p14:tracePt t="16430" x="9548813" y="4003675"/>
          <p14:tracePt t="16449" x="9556750" y="3995738"/>
          <p14:tracePt t="16464" x="9556750" y="3987800"/>
          <p14:tracePt t="16471" x="9556750" y="3978275"/>
          <p14:tracePt t="16480" x="9566275" y="3970338"/>
          <p14:tracePt t="16491" x="9566275" y="3962400"/>
          <p14:tracePt t="16496" x="9566275" y="3952875"/>
          <p14:tracePt t="16503" x="9566275" y="3944938"/>
          <p14:tracePt t="16507" x="9566275" y="3937000"/>
          <p14:tracePt t="16515" x="9566275" y="3929063"/>
          <p14:tracePt t="16519" x="9566275" y="3919538"/>
          <p14:tracePt t="16523" x="9566275" y="3911600"/>
          <p14:tracePt t="16531" x="9566275" y="3903663"/>
          <p14:tracePt t="16535" x="9566275" y="3894138"/>
          <p14:tracePt t="16539" x="9556750" y="3886200"/>
          <p14:tracePt t="16547" x="9548813" y="3878263"/>
          <p14:tracePt t="16552" x="9540875" y="3870325"/>
          <p14:tracePt t="16559" x="9531350" y="3860800"/>
          <p14:tracePt t="16563" x="9523413" y="3852863"/>
          <p14:tracePt t="16571" x="9515475" y="3852863"/>
          <p14:tracePt t="16575" x="9515475" y="3844925"/>
          <p14:tracePt t="16579" x="9507538" y="3844925"/>
          <p14:tracePt t="16583" x="9498013" y="3835400"/>
          <p14:tracePt t="16591" x="9482138" y="3827463"/>
          <p14:tracePt t="16599" x="9472613" y="3827463"/>
          <p14:tracePt t="16607" x="9464675" y="3819525"/>
          <p14:tracePt t="16611" x="9456738" y="3819525"/>
          <p14:tracePt t="16619" x="9448800" y="3819525"/>
          <p14:tracePt t="16623" x="9448800" y="3811588"/>
          <p14:tracePt t="16627" x="9439275" y="3811588"/>
          <p14:tracePt t="16631" x="9431338" y="3811588"/>
          <p14:tracePt t="16633" x="9423400" y="3811588"/>
          <p14:tracePt t="16639" x="9413875" y="3811588"/>
          <p14:tracePt t="16641" x="9398000" y="3802063"/>
          <p14:tracePt t="16651" x="9380538" y="3802063"/>
          <p14:tracePt t="16653" x="9372600" y="3802063"/>
          <p14:tracePt t="16657" x="9355138" y="3802063"/>
          <p14:tracePt t="16661" x="9347200" y="3802063"/>
          <p14:tracePt t="16665" x="9313863" y="3794125"/>
          <p14:tracePt t="16669" x="9288463" y="3794125"/>
          <p14:tracePt t="16673" x="9272588" y="3794125"/>
          <p14:tracePt t="16677" x="9263063" y="3794125"/>
          <p14:tracePt t="16682" x="9247188" y="3794125"/>
          <p14:tracePt t="16685" x="9237663" y="3786188"/>
          <p14:tracePt t="16689" x="9221788" y="3786188"/>
          <p14:tracePt t="16693" x="9213850" y="3786188"/>
          <p14:tracePt t="16697" x="9196388" y="3786188"/>
          <p14:tracePt t="16702" x="9188450" y="3786188"/>
          <p14:tracePt t="16705" x="9178925" y="3786188"/>
          <p14:tracePt t="16713" x="9170988" y="3786188"/>
          <p14:tracePt t="16717" x="9163050" y="3786188"/>
          <p14:tracePt t="16721" x="9155113" y="3786188"/>
          <p14:tracePt t="16726" x="9145588" y="3786188"/>
          <p14:tracePt t="16729" x="9137650" y="3786188"/>
          <p14:tracePt t="16733" x="9129713" y="3786188"/>
          <p14:tracePt t="16737" x="9120188" y="3786188"/>
          <p14:tracePt t="16745" x="9112250" y="3786188"/>
          <p14:tracePt t="16749" x="9104313" y="3786188"/>
          <p14:tracePt t="16757" x="9096375" y="3786188"/>
          <p14:tracePt t="16765" x="9086850" y="3776663"/>
          <p14:tracePt t="16769" x="9078913" y="3776663"/>
          <p14:tracePt t="16782" x="9070975" y="3776663"/>
          <p14:tracePt t="16789" x="9061450" y="3776663"/>
          <p14:tracePt t="16797" x="9053513" y="3776663"/>
          <p14:tracePt t="16802" x="9045575" y="3776663"/>
          <p14:tracePt t="16805" x="9037638" y="3776663"/>
          <p14:tracePt t="16814" x="9028113" y="3776663"/>
          <p14:tracePt t="16817" x="9020175" y="3776663"/>
          <p14:tracePt t="16825" x="9012238" y="3776663"/>
          <p14:tracePt t="16831" x="8994775" y="3776663"/>
          <p14:tracePt t="16839" x="8986838" y="3776663"/>
          <p14:tracePt t="16848" x="8969375" y="3776663"/>
          <p14:tracePt t="16855" x="8961438" y="3776663"/>
          <p14:tracePt t="16859" x="8953500" y="3776663"/>
          <p14:tracePt t="16867" x="8936038" y="3776663"/>
          <p14:tracePt t="16871" x="8928100" y="3776663"/>
          <p14:tracePt t="16876" x="8910638" y="3776663"/>
          <p14:tracePt t="16883" x="8894763" y="3776663"/>
          <p14:tracePt t="16887" x="8885238" y="3776663"/>
          <p14:tracePt t="16891" x="8877300" y="3776663"/>
          <p14:tracePt t="16895" x="8869363" y="3776663"/>
          <p14:tracePt t="16899" x="8851900" y="3776663"/>
          <p14:tracePt t="16907" x="8836025" y="3776663"/>
          <p14:tracePt t="16911" x="8826500" y="3776663"/>
          <p14:tracePt t="16915" x="8818563" y="3776663"/>
          <p14:tracePt t="16919" x="8802688" y="3776663"/>
          <p14:tracePt t="16923" x="8793163" y="3776663"/>
          <p14:tracePt t="16927" x="8777288" y="3776663"/>
          <p14:tracePt t="16932" x="8767763" y="3776663"/>
          <p14:tracePt t="16935" x="8759825" y="3776663"/>
          <p14:tracePt t="16939" x="8751888" y="3776663"/>
          <p14:tracePt t="16943" x="8743950" y="3786188"/>
          <p14:tracePt t="16947" x="8734425" y="3786188"/>
          <p14:tracePt t="16952" x="8726488" y="3786188"/>
          <p14:tracePt t="16960" x="8709025" y="3786188"/>
          <p14:tracePt t="16967" x="8701088" y="3786188"/>
          <p14:tracePt t="16975" x="8693150" y="3794125"/>
          <p14:tracePt t="16979" x="8685213" y="3794125"/>
          <p14:tracePt t="16987" x="8675688" y="3794125"/>
          <p14:tracePt t="16995" x="8667750" y="3794125"/>
          <p14:tracePt t="17003" x="8659813" y="3794125"/>
          <p14:tracePt t="17007" x="8650288" y="3802063"/>
          <p14:tracePt t="17019" x="8642350" y="3802063"/>
          <p14:tracePt t="17030" x="8634413" y="3811588"/>
          <p14:tracePt t="17037" x="8626475" y="3819525"/>
          <p14:tracePt t="17045" x="8616950" y="3819525"/>
          <p14:tracePt t="17062" x="8609013" y="3827463"/>
          <p14:tracePt t="17077" x="8609013" y="3835400"/>
          <p14:tracePt t="17081" x="8601075" y="3835400"/>
          <p14:tracePt t="17093" x="8601075" y="3844925"/>
          <p14:tracePt t="17097" x="8601075" y="3852863"/>
          <p14:tracePt t="17105" x="8601075" y="3860800"/>
          <p14:tracePt t="17117" x="8601075" y="3870325"/>
          <p14:tracePt t="17121" x="8601075" y="3878263"/>
          <p14:tracePt t="17125" x="8601075" y="3886200"/>
          <p14:tracePt t="17130" x="8609013" y="3894138"/>
          <p14:tracePt t="17133" x="8616950" y="3903663"/>
          <p14:tracePt t="17137" x="8634413" y="3903663"/>
          <p14:tracePt t="17141" x="8634413" y="3911600"/>
          <p14:tracePt t="17145" x="8642350" y="3911600"/>
          <p14:tracePt t="17149" x="8650288" y="3919538"/>
          <p14:tracePt t="17153" x="8667750" y="3929063"/>
          <p14:tracePt t="17157" x="8675688" y="3929063"/>
          <p14:tracePt t="17161" x="8693150" y="3929063"/>
          <p14:tracePt t="17165" x="8701088" y="3937000"/>
          <p14:tracePt t="17169" x="8709025" y="3937000"/>
          <p14:tracePt t="17173" x="8726488" y="3944938"/>
          <p14:tracePt t="17177" x="8743950" y="3944938"/>
          <p14:tracePt t="17185" x="8767763" y="3952875"/>
          <p14:tracePt t="17189" x="8777288" y="3952875"/>
          <p14:tracePt t="17193" x="8802688" y="3962400"/>
          <p14:tracePt t="17202" x="8826500" y="3962400"/>
          <p14:tracePt t="17205" x="8843963" y="3962400"/>
          <p14:tracePt t="17209" x="8851900" y="3970338"/>
          <p14:tracePt t="17213" x="8869363" y="3970338"/>
          <p14:tracePt t="17217" x="8877300" y="3970338"/>
          <p14:tracePt t="17221" x="8894763" y="3978275"/>
          <p14:tracePt t="17223" x="8902700" y="3978275"/>
          <p14:tracePt t="17227" x="8920163" y="3978275"/>
          <p14:tracePt t="17235" x="8936038" y="3978275"/>
          <p14:tracePt t="17239" x="8943975" y="3978275"/>
          <p14:tracePt t="17243" x="8953500" y="3978275"/>
          <p14:tracePt t="17248" x="8961438" y="3978275"/>
          <p14:tracePt t="17252" x="8978900" y="3978275"/>
          <p14:tracePt t="17255" x="8986838" y="3978275"/>
          <p14:tracePt t="17260" x="8994775" y="3978275"/>
          <p14:tracePt t="17267" x="9012238" y="3978275"/>
          <p14:tracePt t="17271" x="9020175" y="3978275"/>
          <p14:tracePt t="17276" x="9037638" y="3978275"/>
          <p14:tracePt t="17283" x="9053513" y="3978275"/>
          <p14:tracePt t="17287" x="9061450" y="3978275"/>
          <p14:tracePt t="17291" x="9078913" y="3978275"/>
          <p14:tracePt t="17299" x="9096375" y="3978275"/>
          <p14:tracePt t="17308" x="9112250" y="3978275"/>
          <p14:tracePt t="17311" x="9120188" y="3978275"/>
          <p14:tracePt t="17315" x="9129713" y="3978275"/>
          <p14:tracePt t="17319" x="9137650" y="3978275"/>
          <p14:tracePt t="17323" x="9145588" y="3978275"/>
          <p14:tracePt t="17327" x="9155113" y="3978275"/>
          <p14:tracePt t="17331" x="9163050" y="3978275"/>
          <p14:tracePt t="17335" x="9170988" y="3978275"/>
          <p14:tracePt t="17343" x="9178925" y="3978275"/>
          <p14:tracePt t="17352" x="9188450" y="3978275"/>
          <p14:tracePt t="17355" x="9196388" y="3987800"/>
          <p14:tracePt t="17368" x="9204325" y="3987800"/>
          <p14:tracePt t="17383" x="9221788" y="3987800"/>
          <p14:tracePt t="17395" x="9229725" y="3987800"/>
          <p14:tracePt t="17399" x="9237663" y="3987800"/>
          <p14:tracePt t="17403" x="9247188" y="3987800"/>
          <p14:tracePt t="17411" x="9255125" y="3987800"/>
          <p14:tracePt t="17417" x="9263063" y="3987800"/>
          <p14:tracePt t="17425" x="9280525" y="3987800"/>
          <p14:tracePt t="17433" x="9296400" y="3987800"/>
          <p14:tracePt t="17441" x="9305925" y="3987800"/>
          <p14:tracePt t="17450" x="9313863" y="3987800"/>
          <p14:tracePt t="17453" x="9321800" y="3987800"/>
          <p14:tracePt t="17457" x="9331325" y="3987800"/>
          <p14:tracePt t="17462" x="9339263" y="3987800"/>
          <p14:tracePt t="17469" x="9347200" y="3987800"/>
          <p14:tracePt t="17473" x="9355138" y="3987800"/>
          <p14:tracePt t="17482" x="9364663" y="3987800"/>
          <p14:tracePt t="17489" x="9372600" y="3987800"/>
          <p14:tracePt t="17497" x="9380538" y="3987800"/>
          <p14:tracePt t="17502" x="9390063" y="3987800"/>
          <p14:tracePt t="17505" x="9398000" y="3987800"/>
          <p14:tracePt t="17517" x="9405938" y="3987800"/>
          <p14:tracePt t="17521" x="9413875" y="3987800"/>
          <p14:tracePt t="17533" x="9423400" y="3987800"/>
          <p14:tracePt t="17565" x="9431338" y="3987800"/>
          <p14:tracePt t="17699" x="9431338" y="3995738"/>
          <p14:tracePt t="17724" x="9431338" y="4003675"/>
          <p14:tracePt t="17731" x="9431338" y="4011613"/>
          <p14:tracePt t="17763" x="9423400" y="4011613"/>
          <p14:tracePt t="17777" x="9405938" y="4011613"/>
          <p14:tracePt t="17797" x="9405938" y="4003675"/>
          <p14:tracePt t="18144" x="9398000" y="4003675"/>
          <p14:tracePt t="18148" x="9390063" y="4003675"/>
          <p14:tracePt t="18152" x="9380538" y="4003675"/>
          <p14:tracePt t="18163" x="9372600" y="4003675"/>
          <p14:tracePt t="18214" x="9364663" y="4003675"/>
          <p14:tracePt t="18227" x="9355138" y="4003675"/>
          <p14:tracePt t="18234" x="9321800" y="4021138"/>
          <p14:tracePt t="18242" x="9296400" y="4029075"/>
          <p14:tracePt t="18245" x="9288463" y="4037013"/>
          <p14:tracePt t="18250" x="9263063" y="4046538"/>
          <p14:tracePt t="18253" x="9255125" y="4062413"/>
          <p14:tracePt t="18257" x="9221788" y="4071938"/>
          <p14:tracePt t="18262" x="9178925" y="4087813"/>
          <p14:tracePt t="18265" x="9170988" y="4095750"/>
          <p14:tracePt t="18269" x="9137650" y="4105275"/>
          <p14:tracePt t="18273" x="9120188" y="4113213"/>
          <p14:tracePt t="18277" x="9086850" y="4130675"/>
          <p14:tracePt t="18282" x="9078913" y="4138613"/>
          <p14:tracePt t="18286" x="9037638" y="4154488"/>
          <p14:tracePt t="18289" x="9012238" y="4179888"/>
          <p14:tracePt t="18294" x="8994775" y="4179888"/>
          <p14:tracePt t="18297" x="8961438" y="4197350"/>
          <p14:tracePt t="18302" x="8953500" y="4205288"/>
          <p14:tracePt t="18305" x="8928100" y="4222750"/>
          <p14:tracePt t="18310" x="8910638" y="4230688"/>
          <p14:tracePt t="18314" x="8885238" y="4238625"/>
          <p14:tracePt t="18318" x="8869363" y="4256088"/>
          <p14:tracePt t="18321" x="8861425" y="4256088"/>
          <p14:tracePt t="18325" x="8843963" y="4264025"/>
          <p14:tracePt t="18330" x="8843963" y="4271963"/>
          <p14:tracePt t="18333" x="8836025" y="4281488"/>
          <p14:tracePt t="18337" x="8818563" y="4289425"/>
          <p14:tracePt t="18342" x="8810625" y="4297363"/>
          <p14:tracePt t="18345" x="8802688" y="4306888"/>
          <p14:tracePt t="18349" x="8785225" y="4306888"/>
          <p14:tracePt t="18353" x="8777288" y="4314825"/>
          <p14:tracePt t="18357" x="8767763" y="4314825"/>
          <p14:tracePt t="18361" x="8759825" y="4330700"/>
          <p14:tracePt t="18369" x="8743950" y="4330700"/>
          <p14:tracePt t="18373" x="8743950" y="4340225"/>
          <p14:tracePt t="18377" x="8726488" y="4348163"/>
          <p14:tracePt t="18386" x="8718550" y="4365625"/>
          <p14:tracePt t="18389" x="8709025" y="4365625"/>
          <p14:tracePt t="18393" x="8693150" y="4373563"/>
          <p14:tracePt t="18397" x="8685213" y="4381500"/>
          <p14:tracePt t="18399" x="8675688" y="4389438"/>
          <p14:tracePt t="18403" x="8650288" y="4406900"/>
          <p14:tracePt t="18408" x="8642350" y="4406900"/>
          <p14:tracePt t="18414" x="8626475" y="4432300"/>
          <p14:tracePt t="18415" x="8616950" y="4432300"/>
          <p14:tracePt t="18419" x="8591550" y="4448175"/>
          <p14:tracePt t="18423" x="8583613" y="4457700"/>
          <p14:tracePt t="18427" x="8558213" y="4473575"/>
          <p14:tracePt t="18431" x="8558213" y="4483100"/>
          <p14:tracePt t="18435" x="8532813" y="4498975"/>
          <p14:tracePt t="18439" x="8524875" y="4516438"/>
          <p14:tracePt t="18444" x="8499475" y="4524375"/>
          <p14:tracePt t="18447" x="8483600" y="4541838"/>
          <p14:tracePt t="18455" x="8466138" y="4557713"/>
          <p14:tracePt t="18459" x="8450263" y="4565650"/>
          <p14:tracePt t="18463" x="8440738" y="4575175"/>
          <p14:tracePt t="18467" x="8432800" y="4583113"/>
          <p14:tracePt t="18471" x="8415338" y="4591050"/>
          <p14:tracePt t="18475" x="8415338" y="4600575"/>
          <p14:tracePt t="18480" x="8399463" y="4600575"/>
          <p14:tracePt t="18487" x="8399463" y="4608513"/>
          <p14:tracePt t="18491" x="8391525" y="4616450"/>
          <p14:tracePt t="18496" x="8382000" y="4616450"/>
          <p14:tracePt t="18499" x="8374063" y="4624388"/>
          <p14:tracePt t="18516" x="8366125" y="4633913"/>
          <p14:tracePt t="18539" x="8356600" y="4633913"/>
          <p14:tracePt t="18548" x="8356600" y="4641850"/>
          <p14:tracePt t="18559" x="8348663" y="4649788"/>
          <p14:tracePt t="18571" x="8340725" y="4649788"/>
          <p14:tracePt t="18579" x="8332788" y="4659313"/>
          <p14:tracePt t="18592" x="8323263" y="4659313"/>
          <p14:tracePt t="18603" x="8323263" y="4667250"/>
          <p14:tracePt t="18605" x="8315325" y="4667250"/>
          <p14:tracePt t="18621" x="8307388" y="4667250"/>
          <p14:tracePt t="18699" x="8315325" y="4667250"/>
          <p14:tracePt t="18702" x="8332788" y="4659313"/>
          <p14:tracePt t="18705" x="8356600" y="4649788"/>
          <p14:tracePt t="18710" x="8366125" y="4641850"/>
          <p14:tracePt t="18713" x="8407400" y="4624388"/>
          <p14:tracePt t="18717" x="8415338" y="4624388"/>
          <p14:tracePt t="18721" x="8458200" y="4608513"/>
          <p14:tracePt t="18726" x="8474075" y="4600575"/>
          <p14:tracePt t="18730" x="8532813" y="4583113"/>
          <p14:tracePt t="18733" x="8591550" y="4565650"/>
          <p14:tracePt t="18737" x="8616950" y="4565650"/>
          <p14:tracePt t="18741" x="8685213" y="4549775"/>
          <p14:tracePt t="18746" x="8709025" y="4541838"/>
          <p14:tracePt t="18749" x="8785225" y="4524375"/>
          <p14:tracePt t="18753" x="8818563" y="4524375"/>
          <p14:tracePt t="18757" x="8885238" y="4506913"/>
          <p14:tracePt t="18762" x="8961438" y="4491038"/>
          <p14:tracePt t="18765" x="8986838" y="4491038"/>
          <p14:tracePt t="18769" x="9070975" y="4473575"/>
          <p14:tracePt t="18773" x="9096375" y="4473575"/>
          <p14:tracePt t="18777" x="9155113" y="4465638"/>
          <p14:tracePt t="18781" x="9178925" y="4457700"/>
          <p14:tracePt t="18785" x="9255125" y="4448175"/>
          <p14:tracePt t="18787" x="9321800" y="4440238"/>
          <p14:tracePt t="18793" x="9339263" y="4440238"/>
          <p14:tracePt t="18795" x="9380538" y="4432300"/>
          <p14:tracePt t="18799" x="9398000" y="4424363"/>
          <p14:tracePt t="18803" x="9431338" y="4424363"/>
          <p14:tracePt t="18807" x="9448800" y="4424363"/>
          <p14:tracePt t="18811" x="9472613" y="4424363"/>
          <p14:tracePt t="18815" x="9498013" y="4414838"/>
          <p14:tracePt t="18819" x="9507538" y="4414838"/>
          <p14:tracePt t="18823" x="9515475" y="4414838"/>
          <p14:tracePt t="18827" x="9523413" y="4414838"/>
          <p14:tracePt t="18836" x="9531350" y="4414838"/>
          <p14:tracePt t="18999" x="9531350" y="4424363"/>
          <p14:tracePt t="19005" x="9523413" y="4424363"/>
          <p14:tracePt t="19017" x="9515475" y="4432300"/>
          <p14:tracePt t="19037" x="9507538" y="4440238"/>
          <p14:tracePt t="19050" x="9498013" y="4440238"/>
          <p14:tracePt t="19082" x="9490075" y="4448175"/>
          <p14:tracePt t="19106" x="9482138" y="4448175"/>
          <p14:tracePt t="19118" x="9456738" y="4465638"/>
          <p14:tracePt t="19121" x="9456738" y="4473575"/>
          <p14:tracePt t="19125" x="9448800" y="4473575"/>
          <p14:tracePt t="19137" x="9431338" y="4483100"/>
          <p14:tracePt t="19146" x="9423400" y="4483100"/>
          <p14:tracePt t="19153" x="9423400" y="4491038"/>
          <p14:tracePt t="19158" x="9413875" y="4491038"/>
          <p14:tracePt t="19161" x="9405938" y="4498975"/>
          <p14:tracePt t="19173" x="9398000" y="4498975"/>
          <p14:tracePt t="19178" x="9398000" y="4506913"/>
          <p14:tracePt t="19179" x="9390063" y="4506913"/>
          <p14:tracePt t="19187" x="9380538" y="4506913"/>
          <p14:tracePt t="19195" x="9372600" y="4516438"/>
          <p14:tracePt t="19203" x="9372600" y="4524375"/>
          <p14:tracePt t="19207" x="9364663" y="4524375"/>
          <p14:tracePt t="19219" x="9355138" y="4532313"/>
          <p14:tracePt t="19223" x="9347200" y="4532313"/>
          <p14:tracePt t="19228" x="9339263" y="4541838"/>
          <p14:tracePt t="19235" x="9331325" y="4541838"/>
          <p14:tracePt t="19240" x="9321800" y="4549775"/>
          <p14:tracePt t="19243" x="9313863" y="4557713"/>
          <p14:tracePt t="19248" x="9296400" y="4557713"/>
          <p14:tracePt t="19252" x="9296400" y="4565650"/>
          <p14:tracePt t="19269" x="9237663" y="4600575"/>
          <p14:tracePt t="19271" x="9213850" y="4616450"/>
          <p14:tracePt t="19276" x="9178925" y="4624388"/>
          <p14:tracePt t="19280" x="9163050" y="4633913"/>
          <p14:tracePt t="19283" x="9137650" y="4649788"/>
          <p14:tracePt t="19287" x="9129713" y="4649788"/>
          <p14:tracePt t="19291" x="9096375" y="4667250"/>
          <p14:tracePt t="19296" x="9078913" y="4675188"/>
          <p14:tracePt t="19299" x="9053513" y="4684713"/>
          <p14:tracePt t="19303" x="9045575" y="4692650"/>
          <p14:tracePt t="19307" x="9012238" y="4700588"/>
          <p14:tracePt t="19311" x="9002713" y="4708525"/>
          <p14:tracePt t="19316" x="8986838" y="4718050"/>
          <p14:tracePt t="19319" x="8969375" y="4725988"/>
          <p14:tracePt t="19323" x="8961438" y="4725988"/>
          <p14:tracePt t="19328" x="8943975" y="4733925"/>
          <p14:tracePt t="19331" x="8936038" y="4743450"/>
          <p14:tracePt t="19335" x="8920163" y="4743450"/>
          <p14:tracePt t="19343" x="8902700" y="4751388"/>
          <p14:tracePt t="19348" x="8894763" y="4759325"/>
          <p14:tracePt t="19352" x="8885238" y="4759325"/>
          <p14:tracePt t="19355" x="8877300" y="4759325"/>
          <p14:tracePt t="19363" x="8869363" y="4759325"/>
          <p14:tracePt t="19367" x="8861425" y="4767263"/>
          <p14:tracePt t="19376" x="8851900" y="4767263"/>
          <p14:tracePt t="19377" x="8843963" y="4767263"/>
          <p14:tracePt t="19386" x="8836025" y="4776788"/>
          <p14:tracePt t="19393" x="8826500" y="4776788"/>
          <p14:tracePt t="19402" x="8810625" y="4776788"/>
          <p14:tracePt t="19418" x="8802688" y="4776788"/>
          <p14:tracePt t="19421" x="8793163" y="4776788"/>
          <p14:tracePt t="19429" x="8785225" y="4784725"/>
          <p14:tracePt t="19433" x="8777288" y="4784725"/>
          <p14:tracePt t="19441" x="8767763" y="4784725"/>
          <p14:tracePt t="19445" x="8759825" y="4784725"/>
          <p14:tracePt t="19453" x="8751888" y="4784725"/>
          <p14:tracePt t="19457" x="8743950" y="4784725"/>
          <p14:tracePt t="19465" x="8726488" y="4784725"/>
          <p14:tracePt t="19473" x="8685213" y="4792663"/>
          <p14:tracePt t="19477" x="8675688" y="4792663"/>
          <p14:tracePt t="19481" x="8659813" y="4792663"/>
          <p14:tracePt t="19485" x="8642350" y="4792663"/>
          <p14:tracePt t="19489" x="8634413" y="4792663"/>
          <p14:tracePt t="19493" x="8609013" y="4792663"/>
          <p14:tracePt t="19502" x="8591550" y="4792663"/>
          <p14:tracePt t="19505" x="8583613" y="4792663"/>
          <p14:tracePt t="19509" x="8567738" y="4792663"/>
          <p14:tracePt t="19513" x="8558213" y="4792663"/>
          <p14:tracePt t="19517" x="8550275" y="4792663"/>
          <p14:tracePt t="19521" x="8532813" y="4792663"/>
          <p14:tracePt t="19526" x="8524875" y="4792663"/>
          <p14:tracePt t="19530" x="8516938" y="4792663"/>
          <p14:tracePt t="19533" x="8509000" y="4792663"/>
          <p14:tracePt t="19537" x="8499475" y="4792663"/>
          <p14:tracePt t="19546" x="8483600" y="4792663"/>
          <p14:tracePt t="19553" x="8474075" y="4792663"/>
          <p14:tracePt t="19557" x="8458200" y="4792663"/>
          <p14:tracePt t="19566" x="8440738" y="4792663"/>
          <p14:tracePt t="19571" x="8432800" y="4792663"/>
          <p14:tracePt t="19579" x="8415338" y="4802188"/>
          <p14:tracePt t="19587" x="8407400" y="4802188"/>
          <p14:tracePt t="19591" x="8399463" y="4802188"/>
          <p14:tracePt t="19596" x="8391525" y="4810125"/>
          <p14:tracePt t="19599" x="8374063" y="4810125"/>
          <p14:tracePt t="19607" x="8366125" y="4810125"/>
          <p14:tracePt t="19615" x="8356600" y="4810125"/>
          <p14:tracePt t="19623" x="8348663" y="4810125"/>
          <p14:tracePt t="19628" x="8340725" y="4818063"/>
          <p14:tracePt t="19631" x="8332788" y="4818063"/>
          <p14:tracePt t="19636" x="8323263" y="4818063"/>
          <p14:tracePt t="19639" x="8315325" y="4818063"/>
          <p14:tracePt t="19644" x="8307388" y="4818063"/>
          <p14:tracePt t="19652" x="8297863" y="4818063"/>
          <p14:tracePt t="19659" x="8289925" y="4818063"/>
          <p14:tracePt t="19667" x="8281988" y="4818063"/>
          <p14:tracePt t="19680" x="8274050" y="4826000"/>
          <p14:tracePt t="19683" x="8264525" y="4826000"/>
          <p14:tracePt t="19691" x="8256588" y="4826000"/>
          <p14:tracePt t="19695" x="8248650" y="4826000"/>
          <p14:tracePt t="19699" x="8248650" y="4835525"/>
          <p14:tracePt t="19703" x="8239125" y="4835525"/>
          <p14:tracePt t="19707" x="8231188" y="4835525"/>
          <p14:tracePt t="19713" x="8223250" y="4835525"/>
          <p14:tracePt t="19715" x="8215313" y="4835525"/>
          <p14:tracePt t="19719" x="8205788" y="4835525"/>
          <p14:tracePt t="19723" x="8189913" y="4835525"/>
          <p14:tracePt t="19732" x="8172450" y="4843463"/>
          <p14:tracePt t="19735" x="8164513" y="4843463"/>
          <p14:tracePt t="19739" x="8156575" y="4843463"/>
          <p14:tracePt t="19743" x="8147050" y="4843463"/>
          <p14:tracePt t="19747" x="8139113" y="4843463"/>
          <p14:tracePt t="19752" x="8131175" y="4843463"/>
          <p14:tracePt t="19755" x="8121650" y="4843463"/>
          <p14:tracePt t="19759" x="8113713" y="4843463"/>
          <p14:tracePt t="19768" x="8088313" y="4843463"/>
          <p14:tracePt t="19769" x="8080375" y="4843463"/>
          <p14:tracePt t="19790" x="8072438" y="4843463"/>
          <p14:tracePt t="19851" x="8062913" y="4843463"/>
          <p14:tracePt t="19973" x="8062913" y="4835525"/>
          <p14:tracePt t="20016" x="8062913" y="4826000"/>
          <p14:tracePt t="20036" x="8062913" y="4818063"/>
          <p14:tracePt t="20048" x="8072438" y="4818063"/>
          <p14:tracePt t="20105" x="8072438" y="4810125"/>
          <p14:tracePt t="20107" x="8088313" y="4810125"/>
          <p14:tracePt t="20123" x="8097838" y="4802188"/>
          <p14:tracePt t="20139" x="8105775" y="4802188"/>
          <p14:tracePt t="20143" x="8105775" y="4792663"/>
          <p14:tracePt t="20152" x="8113713" y="4792663"/>
          <p14:tracePt t="20160" x="8121650" y="4792663"/>
          <p14:tracePt t="20161" x="8121650" y="4784725"/>
          <p14:tracePt t="20178" x="8131175" y="4776788"/>
          <p14:tracePt t="20206" x="8139113" y="4776788"/>
          <p14:tracePt t="20215" x="8147050" y="4767263"/>
          <p14:tracePt t="20230" x="8156575" y="4767263"/>
          <p14:tracePt t="20246" x="8164513" y="4767263"/>
          <p14:tracePt t="20258" x="8164513" y="4759325"/>
          <p14:tracePt t="20274" x="8172450" y="4759325"/>
          <p14:tracePt t="20281" x="8180388" y="4759325"/>
          <p14:tracePt t="20289" x="8189913" y="4759325"/>
          <p14:tracePt t="20293" x="8189913" y="4751388"/>
          <p14:tracePt t="20297" x="8197850" y="4751388"/>
          <p14:tracePt t="20306" x="8205788" y="4743450"/>
          <p14:tracePt t="20318" x="8223250" y="4743450"/>
          <p14:tracePt t="20326" x="8231188" y="4743450"/>
          <p14:tracePt t="20337" x="8239125" y="4733925"/>
          <p14:tracePt t="20342" x="8248650" y="4733925"/>
          <p14:tracePt t="20356" x="8256588" y="4733925"/>
          <p14:tracePt t="20920" x="8256588" y="4725988"/>
          <p14:tracePt t="20923" x="8256588" y="4718050"/>
          <p14:tracePt t="20970" x="8256588" y="4708525"/>
          <p14:tracePt t="21002" x="8256588" y="4700588"/>
          <p14:tracePt t="21020" x="8256588" y="4692650"/>
          <p14:tracePt t="21030" x="8256588" y="4684713"/>
          <p14:tracePt t="21039" x="8256588" y="4675188"/>
          <p14:tracePt t="21050" x="8256588" y="4667250"/>
          <p14:tracePt t="21070" x="8256588" y="4659313"/>
          <p14:tracePt t="21086" x="8248650" y="4649788"/>
          <p14:tracePt t="21089" x="8248650" y="4641850"/>
          <p14:tracePt t="21098" x="8248650" y="4633913"/>
          <p14:tracePt t="21110" x="8248650" y="4616450"/>
          <p14:tracePt t="21117" x="8239125" y="4583113"/>
          <p14:tracePt t="21121" x="8239125" y="4575175"/>
          <p14:tracePt t="21125" x="8239125" y="4557713"/>
          <p14:tracePt t="21130" x="8231188" y="4541838"/>
          <p14:tracePt t="21134" x="8223250" y="4524375"/>
          <p14:tracePt t="21137" x="8223250" y="4498975"/>
          <p14:tracePt t="21139" x="8223250" y="4491038"/>
          <p14:tracePt t="21143" x="8215313" y="4465638"/>
          <p14:tracePt t="21148" x="8215313" y="4457700"/>
          <p14:tracePt t="21152" x="8215313" y="4432300"/>
          <p14:tracePt t="21155" x="8197850" y="4398963"/>
          <p14:tracePt t="21164" x="8189913" y="4373563"/>
          <p14:tracePt t="21167" x="8189913" y="4365625"/>
          <p14:tracePt t="21171" x="8189913" y="4330700"/>
          <p14:tracePt t="21176" x="8180388" y="4314825"/>
          <p14:tracePt t="21179" x="8172450" y="4271963"/>
          <p14:tracePt t="21183" x="8172450" y="4264025"/>
          <p14:tracePt t="21187" x="8164513" y="4230688"/>
          <p14:tracePt t="21191" x="8164513" y="4213225"/>
          <p14:tracePt t="21196" x="8147050" y="4179888"/>
          <p14:tracePt t="21199" x="8139113" y="4138613"/>
          <p14:tracePt t="21203" x="8131175" y="4130675"/>
          <p14:tracePt t="21208" x="8121650" y="4095750"/>
          <p14:tracePt t="21211" x="8113713" y="4071938"/>
          <p14:tracePt t="21215" x="8105775" y="4037013"/>
          <p14:tracePt t="21219" x="8097838" y="4029075"/>
          <p14:tracePt t="21223" x="8088313" y="3995738"/>
          <p14:tracePt t="21228" x="8080375" y="3978275"/>
          <p14:tracePt t="21231" x="8072438" y="3937000"/>
          <p14:tracePt t="21235" x="8062913" y="3929063"/>
          <p14:tracePt t="21240" x="8054975" y="3894138"/>
          <p14:tracePt t="21244" x="8047038" y="3844925"/>
          <p14:tracePt t="21248" x="8039100" y="3827463"/>
          <p14:tracePt t="21252" x="8021638" y="3794125"/>
          <p14:tracePt t="21255" x="8021638" y="3786188"/>
          <p14:tracePt t="21259" x="8013700" y="3735388"/>
          <p14:tracePt t="21263" x="8004175" y="3717925"/>
          <p14:tracePt t="21267" x="7996238" y="3684588"/>
          <p14:tracePt t="21271" x="7988300" y="3676650"/>
          <p14:tracePt t="21276" x="7988300" y="3643313"/>
          <p14:tracePt t="21280" x="7980363" y="3617913"/>
          <p14:tracePt t="21283" x="7962900" y="3576638"/>
          <p14:tracePt t="21287" x="7962900" y="3567113"/>
          <p14:tracePt t="21291" x="7954963" y="3525838"/>
          <p14:tracePt t="21296" x="7945438" y="3482975"/>
          <p14:tracePt t="21299" x="7945438" y="3467100"/>
          <p14:tracePt t="21303" x="7937500" y="3424238"/>
          <p14:tracePt t="21308" x="7937500" y="3416300"/>
          <p14:tracePt t="21311" x="7929563" y="3365500"/>
          <p14:tracePt t="21315" x="7921625" y="3349625"/>
          <p14:tracePt t="21319" x="7912100" y="3316288"/>
          <p14:tracePt t="21323" x="7912100" y="3306763"/>
          <p14:tracePt t="21327" x="7912100" y="3273425"/>
          <p14:tracePt t="21332" x="7904163" y="3257550"/>
          <p14:tracePt t="21333" x="7896225" y="3222625"/>
          <p14:tracePt t="21337" x="7886700" y="3198813"/>
          <p14:tracePt t="21342" x="7886700" y="3189288"/>
          <p14:tracePt t="21346" x="7878763" y="3163888"/>
          <p14:tracePt t="21349" x="7878763" y="3148013"/>
          <p14:tracePt t="21354" x="7870825" y="3122613"/>
          <p14:tracePt t="21358" x="7870825" y="3114675"/>
          <p14:tracePt t="21362" x="7862888" y="3089275"/>
          <p14:tracePt t="21365" x="7862888" y="3081338"/>
          <p14:tracePt t="21370" x="7853363" y="3055938"/>
          <p14:tracePt t="21374" x="7853363" y="3038475"/>
          <p14:tracePt t="21378" x="7845425" y="3013075"/>
          <p14:tracePt t="21382" x="7845425" y="2997200"/>
          <p14:tracePt t="21385" x="7837488" y="2987675"/>
          <p14:tracePt t="21390" x="7837488" y="2971800"/>
          <p14:tracePt t="21393" x="7837488" y="2963863"/>
          <p14:tracePt t="21398" x="7827963" y="2938463"/>
          <p14:tracePt t="21402" x="7827963" y="2928938"/>
          <p14:tracePt t="21405" x="7820025" y="2913063"/>
          <p14:tracePt t="21410" x="7820025" y="2905125"/>
          <p14:tracePt t="21414" x="7820025" y="2887663"/>
          <p14:tracePt t="21417" x="7820025" y="2870200"/>
          <p14:tracePt t="21422" x="7820025" y="2854325"/>
          <p14:tracePt t="21426" x="7820025" y="2846388"/>
          <p14:tracePt t="21430" x="7820025" y="2828925"/>
          <p14:tracePt t="21433" x="7820025" y="2803525"/>
          <p14:tracePt t="21437" x="7820025" y="2786063"/>
          <p14:tracePt t="21442" x="7820025" y="2770188"/>
          <p14:tracePt t="21450" x="7820025" y="2744788"/>
          <p14:tracePt t="21454" x="7820025" y="2736850"/>
          <p14:tracePt t="21458" x="7820025" y="2719388"/>
          <p14:tracePt t="21463" x="7820025" y="2711450"/>
          <p14:tracePt t="21465" x="7820025" y="2686050"/>
          <p14:tracePt t="21470" x="7820025" y="2678113"/>
          <p14:tracePt t="21474" x="7820025" y="2660650"/>
          <p14:tracePt t="21478" x="7820025" y="2644775"/>
          <p14:tracePt t="21482" x="7820025" y="2635250"/>
          <p14:tracePt t="21486" x="7820025" y="2619375"/>
          <p14:tracePt t="21489" x="7820025" y="2601913"/>
          <p14:tracePt t="21494" x="7820025" y="2586038"/>
          <p14:tracePt t="21502" x="7820025" y="2568575"/>
          <p14:tracePt t="21506" x="7820025" y="2551113"/>
          <p14:tracePt t="21510" x="7820025" y="2535238"/>
          <p14:tracePt t="21518" x="7820025" y="2517775"/>
          <p14:tracePt t="21522" x="7820025" y="2492375"/>
          <p14:tracePt t="21526" x="7820025" y="2484438"/>
          <p14:tracePt t="21530" x="7827963" y="2468563"/>
          <p14:tracePt t="21531" x="7827963" y="2459038"/>
          <p14:tracePt t="21535" x="7827963" y="2443163"/>
          <p14:tracePt t="21540" x="7827963" y="2433638"/>
          <p14:tracePt t="21543" x="7827963" y="2417763"/>
          <p14:tracePt t="21548" x="7827963" y="2409825"/>
          <p14:tracePt t="21552" x="7837488" y="2392363"/>
          <p14:tracePt t="21556" x="7837488" y="2384425"/>
          <p14:tracePt t="21560" x="7845425" y="2366963"/>
          <p14:tracePt t="21564" x="7845425" y="2359025"/>
          <p14:tracePt t="21569" x="7845425" y="2341563"/>
          <p14:tracePt t="21571" x="7853363" y="2325688"/>
          <p14:tracePt t="21576" x="7853363" y="2316163"/>
          <p14:tracePt t="21580" x="7853363" y="2300288"/>
          <p14:tracePt t="21583" x="7853363" y="2292350"/>
          <p14:tracePt t="21588" x="7853363" y="2282825"/>
          <p14:tracePt t="21591" x="7862888" y="2274888"/>
          <p14:tracePt t="21596" x="7862888" y="2257425"/>
          <p14:tracePt t="21603" x="7870825" y="2241550"/>
          <p14:tracePt t="21608" x="7870825" y="2233613"/>
          <p14:tracePt t="21611" x="7870825" y="2224088"/>
          <p14:tracePt t="21620" x="7870825" y="2216150"/>
          <p14:tracePt t="21623" x="7870825" y="2208213"/>
          <p14:tracePt t="21640" x="7870825" y="2198688"/>
          <p14:tracePt t="21875" x="7878763" y="2198688"/>
          <p14:tracePt t="21882" x="7878763" y="2208213"/>
          <p14:tracePt t="21886" x="7896225" y="2216150"/>
          <p14:tracePt t="21890" x="7896225" y="2224088"/>
          <p14:tracePt t="21894" x="7904163" y="2233613"/>
          <p14:tracePt t="21898" x="7912100" y="2233613"/>
          <p14:tracePt t="21902" x="7912100" y="2241550"/>
          <p14:tracePt t="21906" x="7921625" y="2241550"/>
          <p14:tracePt t="22361" x="7921625" y="2233613"/>
          <p14:tracePt t="22364" x="7921625" y="2224088"/>
          <p14:tracePt t="22373" x="7921625" y="2208213"/>
          <p14:tracePt t="22380" x="7921625" y="2198688"/>
          <p14:tracePt t="22385" x="7921625" y="2190750"/>
          <p14:tracePt t="22392" x="7921625" y="2182813"/>
          <p14:tracePt t="22400" x="7921625" y="2173288"/>
          <p14:tracePt t="22408" x="7929563" y="2173288"/>
          <p14:tracePt t="22534" x="7929563" y="2165350"/>
          <p14:tracePt t="22546" x="7937500" y="2165350"/>
          <p14:tracePt t="22559" x="7937500" y="2157413"/>
          <p14:tracePt t="22562" x="7945438" y="2157413"/>
          <p14:tracePt t="22566" x="7954963" y="2149475"/>
          <p14:tracePt t="22583" x="7962900" y="2149475"/>
          <p14:tracePt t="22590" x="7980363" y="2149475"/>
          <p14:tracePt t="22602" x="8021638" y="2139950"/>
          <p14:tracePt t="22606" x="8047038" y="2139950"/>
          <p14:tracePt t="22609" x="8054975" y="2139950"/>
          <p14:tracePt t="22614" x="8080375" y="2139950"/>
          <p14:tracePt t="22618" x="8088313" y="2139950"/>
          <p14:tracePt t="22622" x="8121650" y="2139950"/>
          <p14:tracePt t="22625" x="8139113" y="2139950"/>
          <p14:tracePt t="22630" x="8180388" y="2139950"/>
          <p14:tracePt t="22634" x="8223250" y="2139950"/>
          <p14:tracePt t="22638" x="8248650" y="2139950"/>
          <p14:tracePt t="22642" x="8297863" y="2139950"/>
          <p14:tracePt t="22646" x="8315325" y="2139950"/>
          <p14:tracePt t="22649" x="8366125" y="2139950"/>
          <p14:tracePt t="22654" x="8391525" y="2139950"/>
          <p14:tracePt t="22658" x="8450263" y="2139950"/>
          <p14:tracePt t="22662" x="8516938" y="2139950"/>
          <p14:tracePt t="22665" x="8542338" y="2139950"/>
          <p14:tracePt t="22670" x="8601075" y="2139950"/>
          <p14:tracePt t="22673" x="8626475" y="2139950"/>
          <p14:tracePt t="22678" x="8685213" y="2139950"/>
          <p14:tracePt t="22682" x="8709025" y="2139950"/>
          <p14:tracePt t="22686" x="8767763" y="2139950"/>
          <p14:tracePt t="22689" x="8836025" y="2139950"/>
          <p14:tracePt t="22694" x="8861425" y="2139950"/>
          <p14:tracePt t="22697" x="8920163" y="2139950"/>
          <p14:tracePt t="22702" x="8943975" y="2139950"/>
          <p14:tracePt t="22703" x="9002713" y="2139950"/>
          <p14:tracePt t="22708" x="9028113" y="2139950"/>
          <p14:tracePt t="22711" x="9078913" y="2139950"/>
          <p14:tracePt t="22715" x="9145588" y="2139950"/>
          <p14:tracePt t="22722" x="9163050" y="2149475"/>
          <p14:tracePt t="22723" x="9221788" y="2149475"/>
          <p14:tracePt t="22728" x="9237663" y="2149475"/>
          <p14:tracePt t="22732" x="9305925" y="2157413"/>
          <p14:tracePt t="22735" x="9331325" y="2157413"/>
          <p14:tracePt t="22739" x="9380538" y="2157413"/>
          <p14:tracePt t="22743" x="9439275" y="2165350"/>
          <p14:tracePt t="22748" x="9456738" y="2165350"/>
          <p14:tracePt t="22752" x="9507538" y="2173288"/>
          <p14:tracePt t="22755" x="9523413" y="2173288"/>
          <p14:tracePt t="22760" x="9574213" y="2173288"/>
          <p14:tracePt t="22764" x="9599613" y="2173288"/>
          <p14:tracePt t="22769" x="9648825" y="2173288"/>
          <p14:tracePt t="22772" x="9691688" y="2173288"/>
          <p14:tracePt t="22776" x="9707563" y="2173288"/>
          <p14:tracePt t="22780" x="9750425" y="2173288"/>
          <p14:tracePt t="22783" x="9766300" y="2173288"/>
          <p14:tracePt t="22788" x="9809163" y="2173288"/>
          <p14:tracePt t="22792" x="9834563" y="2173288"/>
          <p14:tracePt t="22796" x="9883775" y="2173288"/>
          <p14:tracePt t="22799" x="9942513" y="2173288"/>
          <p14:tracePt t="22803" x="9959975" y="2173288"/>
          <p14:tracePt t="22808" x="10010775" y="2173288"/>
          <p14:tracePt t="22812" x="10026650" y="2173288"/>
          <p14:tracePt t="22816" x="10085388" y="2173288"/>
          <p14:tracePt t="22820" x="10102850" y="2173288"/>
          <p14:tracePt t="22824" x="10161588" y="2173288"/>
          <p14:tracePt t="22828" x="10236200" y="2173288"/>
          <p14:tracePt t="22831" x="10261600" y="2173288"/>
          <p14:tracePt t="22835" x="10320338" y="2173288"/>
          <p14:tracePt t="22840" x="10345738" y="2173288"/>
          <p14:tracePt t="22844" x="10404475" y="2173288"/>
          <p14:tracePt t="22847" x="10429875" y="2173288"/>
          <p14:tracePt t="22852" x="10488613" y="2173288"/>
          <p14:tracePt t="22855" x="10555288" y="2173288"/>
          <p14:tracePt t="22859" x="10572750" y="2173288"/>
          <p14:tracePt t="22864" x="10623550" y="2173288"/>
          <p14:tracePt t="22868" x="10647363" y="2173288"/>
          <p14:tracePt t="22871" x="10690225" y="2173288"/>
          <p14:tracePt t="22875" x="10706100" y="2173288"/>
          <p14:tracePt t="22879" x="10748963" y="2173288"/>
          <p14:tracePt t="22884" x="10790238" y="2173288"/>
          <p14:tracePt t="22887" x="10807700" y="2173288"/>
          <p14:tracePt t="22891" x="10848975" y="2173288"/>
          <p14:tracePt t="22903" x="10899775" y="2173288"/>
          <p14:tracePt t="22905" x="10933113" y="2173288"/>
          <p14:tracePt t="22912" x="10958513" y="2173288"/>
          <p14:tracePt t="22914" x="10966450" y="2173288"/>
          <p14:tracePt t="22919" x="10991850" y="2173288"/>
          <p14:tracePt t="22922" x="11009313" y="2173288"/>
          <p14:tracePt t="22925" x="11034713" y="2173288"/>
          <p14:tracePt t="22934" x="11050588" y="2173288"/>
          <p14:tracePt t="22938" x="11058525" y="2173288"/>
          <p14:tracePt t="22946" x="11075988" y="2173288"/>
          <p14:tracePt t="22954" x="11083925" y="2173288"/>
          <p14:tracePt t="22962" x="11101388" y="2173288"/>
          <p14:tracePt t="22970" x="11109325" y="2173288"/>
          <p14:tracePt t="22978" x="11126788" y="2173288"/>
          <p14:tracePt t="22982" x="11142663" y="2173288"/>
          <p14:tracePt t="22985" x="11160125" y="2173288"/>
          <p14:tracePt t="22990" x="11185525" y="2173288"/>
          <p14:tracePt t="22993" x="11193463" y="2173288"/>
          <p14:tracePt t="22998" x="11218863" y="2173288"/>
          <p14:tracePt t="23002" x="11226800" y="2173288"/>
          <p14:tracePt t="23005" x="11260138" y="2173288"/>
          <p14:tracePt t="23009" x="11303000" y="2173288"/>
          <p14:tracePt t="23014" x="11310938" y="2173288"/>
          <p14:tracePt t="23018" x="11344275" y="2173288"/>
          <p14:tracePt t="23022" x="11361738" y="2173288"/>
          <p14:tracePt t="23027" x="11395075" y="2173288"/>
          <p14:tracePt t="23030" x="11410950" y="2173288"/>
          <p14:tracePt t="23034" x="11445875" y="2173288"/>
          <p14:tracePt t="23038" x="11479213" y="2173288"/>
          <p14:tracePt t="23042" x="11487150" y="2173288"/>
          <p14:tracePt t="23046" x="11520488" y="2173288"/>
          <p14:tracePt t="23049" x="11545888" y="2173288"/>
          <p14:tracePt t="23054" x="11571288" y="2173288"/>
          <p14:tracePt t="23058" x="11587163" y="2173288"/>
          <p14:tracePt t="23061" x="11622088" y="2173288"/>
          <p14:tracePt t="23066" x="11655425" y="2173288"/>
          <p14:tracePt t="23070" x="11663363" y="2173288"/>
          <p14:tracePt t="23074" x="11688763" y="2173288"/>
          <p14:tracePt t="23078" x="11696700" y="2173288"/>
          <p14:tracePt t="23082" x="11722100" y="2173288"/>
          <p14:tracePt t="23086" x="11739563" y="2173288"/>
          <p14:tracePt t="23090" x="11772900" y="2173288"/>
          <p14:tracePt t="23094" x="11788775" y="2173288"/>
          <p14:tracePt t="23096" x="11822113" y="2173288"/>
          <p14:tracePt t="23102" x="11831638" y="2173288"/>
          <p14:tracePt t="23103" x="11857038" y="2173288"/>
          <p14:tracePt t="23108" x="11880850" y="2173288"/>
          <p14:tracePt t="23111" x="11890375" y="2173288"/>
          <p14:tracePt t="23115" x="11906250" y="2173288"/>
          <p14:tracePt t="23120" x="11923713" y="2173288"/>
          <p14:tracePt t="23123" x="11939588" y="2182813"/>
          <p14:tracePt t="23132" x="11957050" y="2182813"/>
          <p14:tracePt t="23136" x="11974513" y="2190750"/>
          <p14:tracePt t="23140" x="11982450" y="2190750"/>
          <p14:tracePt t="23143" x="11990388" y="2190750"/>
          <p14:tracePt t="23148" x="11998325" y="2190750"/>
          <p14:tracePt t="23152" x="12015788" y="2198688"/>
          <p14:tracePt t="23155" x="12015788" y="2208213"/>
          <p14:tracePt t="23160" x="12033250" y="2208213"/>
          <p14:tracePt t="23168" x="12041188" y="2208213"/>
          <p14:tracePt t="23172" x="12041188" y="2216150"/>
          <p14:tracePt t="23176" x="12049125" y="2216150"/>
          <p14:tracePt t="23184" x="12057063" y="2224088"/>
          <p14:tracePt t="23188" x="12066588" y="2224088"/>
          <p14:tracePt t="23192" x="12066588" y="2241550"/>
          <p14:tracePt t="23196" x="12074525" y="2241550"/>
          <p14:tracePt t="23200" x="12082463" y="2257425"/>
          <p14:tracePt t="23204" x="12099925" y="2274888"/>
          <p14:tracePt t="23208" x="12099925" y="2282825"/>
          <p14:tracePt t="23211" x="12115800" y="2300288"/>
          <p14:tracePt t="23215" x="12115800" y="2308225"/>
          <p14:tracePt t="23220" x="12133263" y="2325688"/>
          <p14:tracePt t="23224" x="12141200" y="2333625"/>
          <p14:tracePt t="23228" x="12158663" y="2366963"/>
          <p14:tracePt t="23231" x="12166600" y="2366963"/>
          <p14:tracePt t="23235" x="12174538" y="2392363"/>
          <p14:tracePt t="23240" x="12184063" y="2400300"/>
          <p14:tracePt t="23338" x="12166600" y="3140075"/>
          <p14:tracePt t="23342" x="12141200" y="3198813"/>
          <p14:tracePt t="23346" x="12133263" y="3222625"/>
          <p14:tracePt t="23349" x="12107863" y="3281363"/>
          <p14:tracePt t="23354" x="12082463" y="3340100"/>
          <p14:tracePt t="23358" x="12074525" y="3357563"/>
          <p14:tracePt t="23361" x="12066588" y="3408363"/>
          <p14:tracePt t="23366" x="12057063" y="3424238"/>
          <p14:tracePt t="23370" x="12041188" y="3467100"/>
          <p14:tracePt t="23374" x="12033250" y="3482975"/>
          <p14:tracePt t="23378" x="12033250" y="3525838"/>
          <p14:tracePt t="23381" x="12023725" y="3559175"/>
          <p14:tracePt t="23386" x="12023725" y="3567113"/>
          <p14:tracePt t="23390" x="12015788" y="3600450"/>
          <p14:tracePt t="23394" x="12015788" y="3625850"/>
          <p14:tracePt t="23398" x="12007850" y="3659188"/>
          <p14:tracePt t="23402" x="12007850" y="3668713"/>
          <p14:tracePt t="23406" x="12007850" y="3694113"/>
          <p14:tracePt t="23409" x="11998325" y="3727450"/>
          <p14:tracePt t="23414" x="11998325" y="3735388"/>
          <p14:tracePt t="23418" x="11998325" y="3752850"/>
          <p14:tracePt t="23422" x="11998325" y="3760788"/>
          <p14:tracePt t="23425" x="11998325" y="3786188"/>
          <p14:tracePt t="23430" x="11998325" y="3794125"/>
          <p14:tracePt t="23434" x="11990388" y="3819525"/>
          <p14:tracePt t="23438" x="11990388" y="3827463"/>
          <p14:tracePt t="23442" x="11990388" y="3852863"/>
          <p14:tracePt t="23446" x="11990388" y="3870325"/>
          <p14:tracePt t="23449" x="11990388" y="3894138"/>
          <p14:tracePt t="23454" x="11990388" y="3929063"/>
          <p14:tracePt t="23458" x="11990388" y="3937000"/>
          <p14:tracePt t="23462" x="11990388" y="3962400"/>
          <p14:tracePt t="23466" x="11982450" y="3978275"/>
          <p14:tracePt t="23470" x="11982450" y="4011613"/>
          <p14:tracePt t="23474" x="11982450" y="4029075"/>
          <p14:tracePt t="23478" x="11974513" y="4062413"/>
          <p14:tracePt t="23482" x="11964988" y="4087813"/>
          <p14:tracePt t="23486" x="11964988" y="4121150"/>
          <p14:tracePt t="23487" x="11964988" y="4130675"/>
          <p14:tracePt t="23493" x="11957050" y="4164013"/>
          <p14:tracePt t="23496" x="11957050" y="4213225"/>
          <p14:tracePt t="23500" x="11949113" y="4230688"/>
          <p14:tracePt t="23504" x="11949113" y="4271963"/>
          <p14:tracePt t="23508" x="11949113" y="4289425"/>
          <p14:tracePt t="23512" x="11949113" y="4340225"/>
          <p14:tracePt t="23516" x="11949113" y="4356100"/>
          <p14:tracePt t="23520" x="11949113" y="4398963"/>
          <p14:tracePt t="23524" x="11949113" y="4414838"/>
          <p14:tracePt t="23527" x="11949113" y="4473575"/>
          <p14:tracePt t="23532" x="11949113" y="4491038"/>
          <p14:tracePt t="23536" x="11949113" y="4532313"/>
          <p14:tracePt t="23540" x="11949113" y="4591050"/>
          <p14:tracePt t="23544" x="11949113" y="4608513"/>
          <p14:tracePt t="23548" x="11949113" y="4659313"/>
          <p14:tracePt t="23551" x="11949113" y="4675188"/>
          <p14:tracePt t="23556" x="11949113" y="4725988"/>
          <p14:tracePt t="23559" x="11949113" y="4743450"/>
          <p14:tracePt t="23564" x="11949113" y="4792663"/>
          <p14:tracePt t="23568" x="11949113" y="4818063"/>
          <p14:tracePt t="23572" x="11949113" y="4876800"/>
          <p14:tracePt t="23576" x="11949113" y="4894263"/>
          <p14:tracePt t="23580" x="11949113" y="4935538"/>
          <p14:tracePt t="23583" x="11949113" y="4978400"/>
          <p14:tracePt t="23588" x="11949113" y="5002213"/>
          <p14:tracePt t="23592" x="11949113" y="5053013"/>
          <p14:tracePt t="23596" x="11949113" y="5060950"/>
          <p14:tracePt t="23600" x="11957050" y="5103813"/>
          <p14:tracePt t="23604" x="11957050" y="5111750"/>
          <p14:tracePt t="23608" x="11957050" y="5137150"/>
          <p14:tracePt t="23612" x="11957050" y="5154613"/>
          <p14:tracePt t="23616" x="11964988" y="5178425"/>
          <p14:tracePt t="23620" x="11974513" y="5178425"/>
          <p14:tracePt t="23624" x="11974513" y="5195888"/>
          <p14:tracePt t="23632" x="11974513" y="5203825"/>
          <p14:tracePt t="23766" x="11974513" y="5221288"/>
          <p14:tracePt t="23770" x="11964988" y="5221288"/>
          <p14:tracePt t="23774" x="11964988" y="5229225"/>
          <p14:tracePt t="23778" x="11957050" y="5229225"/>
          <p14:tracePt t="23782" x="11949113" y="5237163"/>
          <p14:tracePt t="23785" x="11939588" y="5246688"/>
          <p14:tracePt t="23794" x="11923713" y="5254625"/>
          <p14:tracePt t="23798" x="11915775" y="5262563"/>
          <p14:tracePt t="23802" x="11898313" y="5272088"/>
          <p14:tracePt t="23809" x="11880850" y="5272088"/>
          <p14:tracePt t="23814" x="11864975" y="5287963"/>
          <p14:tracePt t="23819" x="11847513" y="5287963"/>
          <p14:tracePt t="23822" x="11822113" y="5287963"/>
          <p14:tracePt t="23826" x="11814175" y="5287963"/>
          <p14:tracePt t="23830" x="11788775" y="5295900"/>
          <p14:tracePt t="23834" x="11780838" y="5295900"/>
          <p14:tracePt t="23838" x="11763375" y="5305425"/>
          <p14:tracePt t="23842" x="11730038" y="5305425"/>
          <p14:tracePt t="23846" x="11722100" y="5305425"/>
          <p14:tracePt t="23850" x="11688763" y="5305425"/>
          <p14:tracePt t="23854" x="11671300" y="5305425"/>
          <p14:tracePt t="23858" x="11637963" y="5305425"/>
          <p14:tracePt t="23862" x="11622088" y="5305425"/>
          <p14:tracePt t="23866" x="11545888" y="5305425"/>
          <p14:tracePt t="23870" x="11520488" y="5305425"/>
          <p14:tracePt t="23874" x="11469688" y="5295900"/>
          <p14:tracePt t="23878" x="11410950" y="5280025"/>
          <p14:tracePt t="23882" x="11387138" y="5280025"/>
          <p14:tracePt t="23884" x="11328400" y="5262563"/>
          <p14:tracePt t="23888" x="11303000" y="5262563"/>
          <p14:tracePt t="23891" x="11234738" y="5246688"/>
          <p14:tracePt t="23896" x="11210925" y="5237163"/>
          <p14:tracePt t="23900" x="11142663" y="5229225"/>
          <p14:tracePt t="23904" x="11068050" y="5221288"/>
          <p14:tracePt t="23908" x="11042650" y="5221288"/>
          <p14:tracePt t="23912" x="10958513" y="5213350"/>
          <p14:tracePt t="23916" x="10933113" y="5203825"/>
          <p14:tracePt t="23920" x="10841038" y="5195888"/>
          <p14:tracePt t="23924" x="10815638" y="5187950"/>
          <p14:tracePt t="23928" x="10741025" y="5178425"/>
          <p14:tracePt t="23932" x="10656888" y="5162550"/>
          <p14:tracePt t="23936" x="10631488" y="5154613"/>
          <p14:tracePt t="23940" x="10555288" y="5145088"/>
          <p14:tracePt t="23944" x="10529888" y="5137150"/>
          <p14:tracePt t="23948" x="10447338" y="5129213"/>
          <p14:tracePt t="23952" x="10421938" y="5119688"/>
          <p14:tracePt t="23955" x="10353675" y="5111750"/>
          <p14:tracePt t="23960" x="10271125" y="5103813"/>
          <p14:tracePt t="23964" x="10245725" y="5103813"/>
          <p14:tracePt t="23968" x="10186988" y="5095875"/>
          <p14:tracePt t="23972" x="10161588" y="5095875"/>
          <p14:tracePt t="23977" x="10085388" y="5086350"/>
          <p14:tracePt t="23980" x="10059988" y="5086350"/>
          <p14:tracePt t="23984" x="9993313" y="5078413"/>
          <p14:tracePt t="23988" x="9926638" y="5070475"/>
          <p14:tracePt t="23992" x="9901238" y="5060950"/>
          <p14:tracePt t="24002" x="9809163" y="5053013"/>
          <p14:tracePt t="24004" x="9742488" y="5053013"/>
          <p14:tracePt t="24009" x="9717088" y="5045075"/>
          <p14:tracePt t="24012" x="9648825" y="5045075"/>
          <p14:tracePt t="24016" x="9582150" y="5045075"/>
          <p14:tracePt t="24020" x="9556750" y="5045075"/>
          <p14:tracePt t="24024" x="9498013" y="5045075"/>
          <p14:tracePt t="24028" x="9472613" y="5045075"/>
          <p14:tracePt t="24032" x="9405938" y="5045075"/>
          <p14:tracePt t="24036" x="9380538" y="5045075"/>
          <p14:tracePt t="24040" x="9321800" y="5045075"/>
          <p14:tracePt t="24044" x="9255125" y="5045075"/>
          <p14:tracePt t="24048" x="9229725" y="5045075"/>
          <p14:tracePt t="24052" x="9178925" y="5037138"/>
          <p14:tracePt t="24056" x="9155113" y="5037138"/>
          <p14:tracePt t="24060" x="9112250" y="5037138"/>
          <p14:tracePt t="24064" x="9086850" y="5037138"/>
          <p14:tracePt t="24068" x="9045575" y="5037138"/>
          <p14:tracePt t="24072" x="8986838" y="5037138"/>
          <p14:tracePt t="24076" x="8961438" y="5037138"/>
          <p14:tracePt t="24078" x="8910638" y="5037138"/>
          <p14:tracePt t="24082" x="8885238" y="5037138"/>
          <p14:tracePt t="24086" x="8836025" y="5037138"/>
          <p14:tracePt t="24090" x="8810625" y="5037138"/>
          <p14:tracePt t="24094" x="8743950" y="5037138"/>
          <p14:tracePt t="24098" x="8675688" y="5037138"/>
          <p14:tracePt t="24102" x="8650288" y="5037138"/>
          <p14:tracePt t="24106" x="8591550" y="5037138"/>
          <p14:tracePt t="24110" x="8567738" y="5037138"/>
          <p14:tracePt t="24114" x="8509000" y="5037138"/>
          <p14:tracePt t="24118" x="8483600" y="5037138"/>
          <p14:tracePt t="24122" x="8424863" y="5037138"/>
          <p14:tracePt t="24126" x="8356600" y="5037138"/>
          <p14:tracePt t="24130" x="8332788" y="5037138"/>
          <p14:tracePt t="24134" x="8281988" y="5037138"/>
          <p14:tracePt t="24138" x="8256588" y="5037138"/>
          <p14:tracePt t="24142" x="8215313" y="5037138"/>
          <p14:tracePt t="24146" x="8189913" y="5037138"/>
          <p14:tracePt t="24150" x="8139113" y="5037138"/>
          <p14:tracePt t="24154" x="8105775" y="5037138"/>
          <p14:tracePt t="24158" x="8088313" y="5037138"/>
          <p14:tracePt t="24162" x="8062913" y="5037138"/>
          <p14:tracePt t="24166" x="8047038" y="5037138"/>
          <p14:tracePt t="24170" x="8021638" y="5037138"/>
          <p14:tracePt t="24174" x="8013700" y="5037138"/>
          <p14:tracePt t="24178" x="7988300" y="5037138"/>
          <p14:tracePt t="24182" x="7970838" y="5037138"/>
          <p14:tracePt t="24190" x="7954963" y="5037138"/>
          <p14:tracePt t="24194" x="7945438" y="5037138"/>
          <p14:tracePt t="24201" x="7937500" y="5037138"/>
          <p14:tracePt t="24206" x="7929563" y="5037138"/>
          <p14:tracePt t="24210" x="7921625" y="5037138"/>
          <p14:tracePt t="24218" x="7912100" y="5037138"/>
          <p14:tracePt t="24226" x="7904163" y="5037138"/>
          <p14:tracePt t="24234" x="7896225" y="5037138"/>
          <p14:tracePt t="24250" x="7886700" y="5037138"/>
          <p14:tracePt t="24266" x="7878763" y="5037138"/>
          <p14:tracePt t="24276" x="7870825" y="5037138"/>
          <p14:tracePt t="24284" x="7862888" y="5037138"/>
          <p14:tracePt t="24360" x="7862888" y="5027613"/>
          <p14:tracePt t="24370" x="7862888" y="5011738"/>
          <p14:tracePt t="24376" x="7862888" y="5002213"/>
          <p14:tracePt t="24380" x="7878763" y="4994275"/>
          <p14:tracePt t="24384" x="7878763" y="4986338"/>
          <p14:tracePt t="24388" x="7886700" y="4986338"/>
          <p14:tracePt t="24396" x="7896225" y="4978400"/>
          <p14:tracePt t="24400" x="7896225" y="4968875"/>
          <p14:tracePt t="24404" x="7904163" y="4968875"/>
          <p14:tracePt t="24416" x="7912100" y="4960938"/>
          <p14:tracePt t="24432" x="7921625" y="4960938"/>
          <p14:tracePt t="24566" x="7921625" y="4953000"/>
          <p14:tracePt t="24570" x="7921625" y="4943475"/>
          <p14:tracePt t="24574" x="7921625" y="4935538"/>
          <p14:tracePt t="24578" x="7921625" y="4919663"/>
          <p14:tracePt t="24586" x="7921625" y="4910138"/>
          <p14:tracePt t="24590" x="7921625" y="4902200"/>
          <p14:tracePt t="24594" x="7921625" y="4876800"/>
          <p14:tracePt t="24598" x="7921625" y="4851400"/>
          <p14:tracePt t="24602" x="7921625" y="4843463"/>
          <p14:tracePt t="24606" x="7921625" y="4818063"/>
          <p14:tracePt t="24615" x="7921625" y="4776788"/>
          <p14:tracePt t="24619" x="7921625" y="4759325"/>
          <p14:tracePt t="24622" x="7921625" y="4708525"/>
          <p14:tracePt t="24626" x="7921625" y="4692650"/>
          <p14:tracePt t="24630" x="7921625" y="4641850"/>
          <p14:tracePt t="24634" x="7921625" y="4575175"/>
          <p14:tracePt t="24638" x="7912100" y="4541838"/>
          <p14:tracePt t="24642" x="7912100" y="4465638"/>
          <p14:tracePt t="24646" x="7912100" y="4440238"/>
          <p14:tracePt t="24650" x="7904163" y="4381500"/>
          <p14:tracePt t="24654" x="7896225" y="4314825"/>
          <p14:tracePt t="24658" x="7878763" y="4230688"/>
          <p14:tracePt t="24663" x="7878763" y="4205288"/>
          <p14:tracePt t="24664" x="7862888" y="4130675"/>
          <p14:tracePt t="24668" x="7853363" y="4054475"/>
          <p14:tracePt t="24672" x="7853363" y="4021138"/>
          <p14:tracePt t="24676" x="7845425" y="3944938"/>
          <p14:tracePt t="24682" x="7837488" y="3919538"/>
          <p14:tracePt t="24686" x="7837488" y="3835400"/>
          <p14:tracePt t="24688" x="7837488" y="3811588"/>
          <p14:tracePt t="24692" x="7827963" y="3735388"/>
          <p14:tracePt t="24697" x="7827963" y="3668713"/>
          <p14:tracePt t="24700" x="7827963" y="3643313"/>
          <p14:tracePt t="24704" x="7827963" y="3592513"/>
          <p14:tracePt t="24708" x="7827963" y="3567113"/>
          <p14:tracePt t="24712" x="7827963" y="3517900"/>
          <p14:tracePt t="24716" x="7827963" y="3492500"/>
          <p14:tracePt t="24720" x="7827963" y="3441700"/>
          <p14:tracePt t="24724" x="7827963" y="3416300"/>
          <p14:tracePt t="24728" x="7820025" y="3365500"/>
          <p14:tracePt t="24732" x="7820025" y="3306763"/>
          <p14:tracePt t="24736" x="7820025" y="3281363"/>
          <p14:tracePt t="24740" x="7812088" y="3222625"/>
          <p14:tracePt t="24744" x="7812088" y="3206750"/>
          <p14:tracePt t="24748" x="7812088" y="3155950"/>
          <p14:tracePt t="24752" x="7804150" y="3130550"/>
          <p14:tracePt t="24756" x="7804150" y="3071813"/>
          <p14:tracePt t="24760" x="7804150" y="3030538"/>
          <p14:tracePt t="24764" x="7804150" y="3005138"/>
          <p14:tracePt t="24769" x="7794625" y="2963863"/>
          <p14:tracePt t="24772" x="7794625" y="2946400"/>
          <p14:tracePt t="24776" x="7794625" y="2905125"/>
          <p14:tracePt t="24780" x="7794625" y="2895600"/>
          <p14:tracePt t="24784" x="7794625" y="2862263"/>
          <p14:tracePt t="24788" x="7794625" y="2828925"/>
          <p14:tracePt t="24793" x="7794625" y="2811463"/>
          <p14:tracePt t="24796" x="7794625" y="2778125"/>
          <p14:tracePt t="24800" x="7794625" y="2770188"/>
          <p14:tracePt t="24804" x="7794625" y="2736850"/>
          <p14:tracePt t="24808" x="7794625" y="2727325"/>
          <p14:tracePt t="24812" x="7794625" y="2703513"/>
          <p14:tracePt t="24816" x="7794625" y="2678113"/>
          <p14:tracePt t="24820" x="7794625" y="2668588"/>
          <p14:tracePt t="24824" x="7794625" y="2635250"/>
          <p14:tracePt t="24828" x="7794625" y="2619375"/>
          <p14:tracePt t="24832" x="7794625" y="2586038"/>
          <p14:tracePt t="24836" x="7794625" y="2576513"/>
          <p14:tracePt t="24840" x="7804150" y="2543175"/>
          <p14:tracePt t="24844" x="7804150" y="2535238"/>
          <p14:tracePt t="24848" x="7804150" y="2492375"/>
          <p14:tracePt t="24852" x="7804150" y="2484438"/>
          <p14:tracePt t="24856" x="7812088" y="2459038"/>
          <p14:tracePt t="24860" x="7812088" y="2425700"/>
          <p14:tracePt t="24862" x="7820025" y="2417763"/>
          <p14:tracePt t="24866" x="7820025" y="2392363"/>
          <p14:tracePt t="24870" x="7820025" y="2384425"/>
          <p14:tracePt t="24876" x="7827963" y="2359025"/>
          <p14:tracePt t="24878" x="7827963" y="2351088"/>
          <p14:tracePt t="24882" x="7827963" y="2341563"/>
          <p14:tracePt t="24886" x="7827963" y="2333625"/>
          <p14:tracePt t="24890" x="7827963" y="2325688"/>
          <p14:tracePt t="24894" x="7827963" y="2316163"/>
          <p14:tracePt t="24906" x="7827963" y="2308225"/>
          <p14:tracePt t="24915" x="7827963" y="2300288"/>
          <p14:tracePt t="24934" x="7827963" y="2292350"/>
          <p14:tracePt t="24942" x="7827963" y="2282825"/>
          <p14:tracePt t="24946" x="7837488" y="2282825"/>
          <p14:tracePt t="24950" x="7837488" y="2274888"/>
          <p14:tracePt t="24958" x="7837488" y="2266950"/>
          <p14:tracePt t="24966" x="7845425" y="2257425"/>
          <p14:tracePt t="24970" x="7845425" y="2249488"/>
          <p14:tracePt t="24978" x="7853363" y="2241550"/>
          <p14:tracePt t="24986" x="7853363" y="2233613"/>
          <p14:tracePt t="24994" x="7853363" y="2224088"/>
          <p14:tracePt t="24998" x="7862888" y="2216150"/>
          <p14:tracePt t="25010" x="7862888" y="2208213"/>
          <p14:tracePt t="25022" x="7870825" y="2198688"/>
          <p14:tracePt t="25030" x="7878763" y="2190750"/>
          <p14:tracePt t="25042" x="7886700" y="2182813"/>
          <p14:tracePt t="25056" x="7896225" y="2173288"/>
          <p14:tracePt t="25060" x="7912100" y="2165350"/>
          <p14:tracePt t="25069" x="7937500" y="2157413"/>
          <p14:tracePt t="25072" x="7962900" y="2149475"/>
          <p14:tracePt t="25076" x="7970838" y="2139950"/>
          <p14:tracePt t="25080" x="8021638" y="2132013"/>
          <p14:tracePt t="25084" x="8039100" y="2132013"/>
          <p14:tracePt t="25088" x="8097838" y="2132013"/>
          <p14:tracePt t="25092" x="8121650" y="2132013"/>
          <p14:tracePt t="25096" x="8189913" y="2132013"/>
          <p14:tracePt t="25100" x="8281988" y="2132013"/>
          <p14:tracePt t="25104" x="8315325" y="2132013"/>
          <p14:tracePt t="25108" x="8374063" y="2132013"/>
          <p14:tracePt t="25113" x="8415338" y="2132013"/>
          <p14:tracePt t="25116" x="8499475" y="2132013"/>
          <p14:tracePt t="25120" x="8583613" y="2132013"/>
          <p14:tracePt t="25124" x="8650288" y="2139950"/>
          <p14:tracePt t="25128" x="8743950" y="2149475"/>
          <p14:tracePt t="25132" x="8836025" y="2157413"/>
          <p14:tracePt t="25136" x="8902700" y="2165350"/>
          <p14:tracePt t="25140" x="8994775" y="2173288"/>
          <p14:tracePt t="25144" x="9086850" y="2182813"/>
          <p14:tracePt t="25148" x="9155113" y="2190750"/>
          <p14:tracePt t="25151" x="9237663" y="2198688"/>
          <p14:tracePt t="25156" x="9313863" y="2208213"/>
          <p14:tracePt t="25160" x="9398000" y="2208213"/>
          <p14:tracePt t="25164" x="9490075" y="2216150"/>
          <p14:tracePt t="25168" x="9556750" y="2216150"/>
          <p14:tracePt t="25172" x="9658350" y="2216150"/>
          <p14:tracePt t="25176" x="9750425" y="2216150"/>
          <p14:tracePt t="25180" x="9834563" y="2216150"/>
          <p14:tracePt t="25184" x="9893300" y="2216150"/>
          <p14:tracePt t="25188" x="9959975" y="2216150"/>
          <p14:tracePt t="25193" x="10052050" y="2216150"/>
          <p14:tracePt t="25196" x="10128250" y="2216150"/>
          <p14:tracePt t="25200" x="10186988" y="2216150"/>
          <p14:tracePt t="25204" x="10253663" y="2216150"/>
          <p14:tracePt t="25208" x="10329863" y="2216150"/>
          <p14:tracePt t="25212" x="10388600" y="2216150"/>
          <p14:tracePt t="25216" x="10455275" y="2224088"/>
          <p14:tracePt t="25220" x="10514013" y="2233613"/>
          <p14:tracePt t="25224" x="10580688" y="2241550"/>
          <p14:tracePt t="25228" x="10647363" y="2241550"/>
          <p14:tracePt t="25232" x="10715625" y="2249488"/>
          <p14:tracePt t="25236" x="10764838" y="2257425"/>
          <p14:tracePt t="25240" x="10815638" y="2257425"/>
          <p14:tracePt t="25244" x="10866438" y="2266950"/>
          <p14:tracePt t="25248" x="10925175" y="2266950"/>
          <p14:tracePt t="25252" x="10966450" y="2266950"/>
          <p14:tracePt t="25256" x="11025188" y="2274888"/>
          <p14:tracePt t="25258" x="11093450" y="2274888"/>
          <p14:tracePt t="25262" x="11142663" y="2274888"/>
          <p14:tracePt t="25266" x="11193463" y="2282825"/>
          <p14:tracePt t="25270" x="11252200" y="2292350"/>
          <p14:tracePt t="25274" x="11303000" y="2292350"/>
          <p14:tracePt t="25278" x="11344275" y="2308225"/>
          <p14:tracePt t="25282" x="11395075" y="2308225"/>
          <p14:tracePt t="25286" x="11420475" y="2316163"/>
          <p14:tracePt t="25290" x="11453813" y="2316163"/>
          <p14:tracePt t="25294" x="11479213" y="2316163"/>
          <p14:tracePt t="25298" x="11512550" y="2316163"/>
          <p14:tracePt t="25302" x="11528425" y="2325688"/>
          <p14:tracePt t="25306" x="11563350" y="2333625"/>
          <p14:tracePt t="25310" x="11596688" y="2341563"/>
          <p14:tracePt t="25314" x="11612563" y="2341563"/>
          <p14:tracePt t="25318" x="11645900" y="2351088"/>
          <p14:tracePt t="25326" x="11663363" y="2359025"/>
          <p14:tracePt t="25331" x="11671300" y="2366963"/>
          <p14:tracePt t="25334" x="11680825" y="2374900"/>
          <p14:tracePt t="25338" x="11688763" y="2374900"/>
          <p14:tracePt t="25342" x="11688763" y="2384425"/>
          <p14:tracePt t="25346" x="11704638" y="2392363"/>
          <p14:tracePt t="25350" x="11704638" y="2400300"/>
          <p14:tracePt t="25354" x="11704638" y="2425700"/>
          <p14:tracePt t="25358" x="11704638" y="2433638"/>
          <p14:tracePt t="25362" x="11704638" y="2459038"/>
          <p14:tracePt t="25366" x="11704638" y="2501900"/>
          <p14:tracePt t="25370" x="11704638" y="2527300"/>
          <p14:tracePt t="25374" x="11704638" y="2593975"/>
          <p14:tracePt t="25378" x="11704638" y="2635250"/>
          <p14:tracePt t="25382" x="11696700" y="2678113"/>
          <p14:tracePt t="25386" x="11671300" y="2762250"/>
          <p14:tracePt t="25390" x="11655425" y="2828925"/>
          <p14:tracePt t="25394" x="11622088" y="2946400"/>
          <p14:tracePt t="25398" x="11596688" y="3055938"/>
          <p14:tracePt t="25402" x="11579225" y="3148013"/>
          <p14:tracePt t="25406" x="11537950" y="3265488"/>
          <p14:tracePt t="25410" x="11504613" y="3398838"/>
          <p14:tracePt t="25414" x="11469688" y="3492500"/>
          <p14:tracePt t="25418" x="11428413" y="3609975"/>
          <p14:tracePt t="25422" x="11395075" y="3702050"/>
          <p14:tracePt t="25426" x="11352213" y="3827463"/>
          <p14:tracePt t="25431" x="11303000" y="3952875"/>
          <p14:tracePt t="25434" x="11252200" y="4046538"/>
          <p14:tracePt t="25438" x="11201400" y="4164013"/>
          <p14:tracePt t="25442" x="11142663" y="4297363"/>
          <p14:tracePt t="25446" x="11093450" y="4381500"/>
          <p14:tracePt t="25448" x="11034713" y="4498975"/>
          <p14:tracePt t="25452" x="10975975" y="4608513"/>
          <p14:tracePt t="25456" x="10933113" y="4684713"/>
          <p14:tracePt t="25460" x="10874375" y="4776788"/>
          <p14:tracePt t="25465" x="10833100" y="4835525"/>
          <p14:tracePt t="25468" x="10782300" y="4910138"/>
          <p14:tracePt t="25472" x="10731500" y="4968875"/>
          <p14:tracePt t="25476" x="10698163" y="5019675"/>
          <p14:tracePt t="25481" x="10656888" y="5070475"/>
          <p14:tracePt t="25484" x="10623550" y="5111750"/>
          <p14:tracePt t="25488" x="10598150" y="5145088"/>
          <p14:tracePt t="25492" x="10580688" y="5178425"/>
          <p14:tracePt t="25496" x="10547350" y="5203825"/>
          <p14:tracePt t="25500" x="10539413" y="5213350"/>
          <p14:tracePt t="25504" x="10514013" y="5237163"/>
          <p14:tracePt t="25512" x="10496550" y="5254625"/>
          <p14:tracePt t="25516" x="10480675" y="5262563"/>
          <p14:tracePt t="25520" x="10471150" y="5262563"/>
          <p14:tracePt t="25524" x="10463213" y="5272088"/>
          <p14:tracePt t="25528" x="10455275" y="5272088"/>
          <p14:tracePt t="25532" x="10447338" y="5280025"/>
          <p14:tracePt t="25536" x="10437813" y="5280025"/>
          <p14:tracePt t="25540" x="10437813" y="5287963"/>
          <p14:tracePt t="25544" x="10429875" y="5287963"/>
          <p14:tracePt t="25548" x="10412413" y="5287963"/>
          <p14:tracePt t="25552" x="10404475" y="5287963"/>
          <p14:tracePt t="25556" x="10396538" y="5287963"/>
          <p14:tracePt t="25560" x="10371138" y="5287963"/>
          <p14:tracePt t="25569" x="10345738" y="5287963"/>
          <p14:tracePt t="25572" x="10337800" y="5287963"/>
          <p14:tracePt t="25576" x="10320338" y="5287963"/>
          <p14:tracePt t="25580" x="10312400" y="5287963"/>
          <p14:tracePt t="25584" x="10245725" y="5287963"/>
          <p14:tracePt t="25588" x="10236200" y="5287963"/>
          <p14:tracePt t="25592" x="10186988" y="5280025"/>
          <p14:tracePt t="25596" x="10136188" y="5272088"/>
          <p14:tracePt t="25600" x="10118725" y="5262563"/>
          <p14:tracePt t="25604" x="10077450" y="5246688"/>
          <p14:tracePt t="25608" x="10044113" y="5237163"/>
          <p14:tracePt t="25612" x="9985375" y="5221288"/>
          <p14:tracePt t="25616" x="9959975" y="5221288"/>
          <p14:tracePt t="25620" x="9893300" y="5187950"/>
          <p14:tracePt t="25624" x="9809163" y="5170488"/>
          <p14:tracePt t="25628" x="9783763" y="5162550"/>
          <p14:tracePt t="25632" x="9707563" y="5145088"/>
          <p14:tracePt t="25636" x="9666288" y="5137150"/>
          <p14:tracePt t="25640" x="9590088" y="5111750"/>
          <p14:tracePt t="25644" x="9548813" y="5103813"/>
          <p14:tracePt t="25646" x="9456738" y="5078413"/>
          <p14:tracePt t="25650" x="9372600" y="5060950"/>
          <p14:tracePt t="25654" x="9331325" y="5053013"/>
          <p14:tracePt t="25658" x="9255125" y="5037138"/>
          <p14:tracePt t="25662" x="9213850" y="5027613"/>
          <p14:tracePt t="25666" x="9137650" y="5011738"/>
          <p14:tracePt t="25670" x="9112250" y="5002213"/>
          <p14:tracePt t="25674" x="9045575" y="4994275"/>
          <p14:tracePt t="25678" x="8969375" y="4978400"/>
          <p14:tracePt t="25682" x="8953500" y="4978400"/>
          <p14:tracePt t="25686" x="8902700" y="4960938"/>
          <p14:tracePt t="25690" x="8885238" y="4960938"/>
          <p14:tracePt t="25694" x="8843963" y="4953000"/>
          <p14:tracePt t="25698" x="8818563" y="4953000"/>
          <p14:tracePt t="25702" x="8785225" y="4953000"/>
          <p14:tracePt t="25706" x="8759825" y="4953000"/>
          <p14:tracePt t="25710" x="8751888" y="4953000"/>
          <p14:tracePt t="25714" x="8734425" y="4943475"/>
          <p14:tracePt t="25718" x="8726488" y="4943475"/>
          <p14:tracePt t="25722" x="8718550" y="4943475"/>
          <p14:tracePt t="25726" x="8709025" y="4943475"/>
          <p14:tracePt t="25730" x="8701088" y="4943475"/>
          <p14:tracePt t="25742" x="8693150" y="4943475"/>
          <p14:tracePt t="25750" x="8675688" y="4943475"/>
          <p14:tracePt t="25759" x="8667750" y="4943475"/>
          <p14:tracePt t="25766" x="8650288" y="4943475"/>
          <p14:tracePt t="25774" x="8642350" y="4943475"/>
          <p14:tracePt t="25778" x="8626475" y="4943475"/>
          <p14:tracePt t="25786" x="8609013" y="4943475"/>
          <p14:tracePt t="25794" x="8601075" y="4943475"/>
          <p14:tracePt t="25798" x="8591550" y="4943475"/>
          <p14:tracePt t="25802" x="8575675" y="4935538"/>
          <p14:tracePt t="25810" x="8558213" y="4935538"/>
          <p14:tracePt t="25818" x="8550275" y="4927600"/>
          <p14:tracePt t="25822" x="8532813" y="4919663"/>
          <p14:tracePt t="25830" x="8524875" y="4919663"/>
          <p14:tracePt t="25834" x="8516938" y="4919663"/>
          <p14:tracePt t="25841" x="8509000" y="4919663"/>
          <p14:tracePt t="25845" x="8499475" y="4919663"/>
          <p14:tracePt t="25848" x="8491538" y="4910138"/>
          <p14:tracePt t="25860" x="8483600" y="4910138"/>
          <p14:tracePt t="25872" x="8474075" y="4902200"/>
          <p14:tracePt t="25880" x="8466138" y="4894263"/>
          <p14:tracePt t="25888" x="8458200" y="4894263"/>
          <p14:tracePt t="25896" x="8450263" y="4894263"/>
          <p14:tracePt t="25904" x="8440738" y="4884738"/>
          <p14:tracePt t="25908" x="8432800" y="4884738"/>
          <p14:tracePt t="25912" x="8432800" y="4876800"/>
          <p14:tracePt t="25920" x="8424863" y="4876800"/>
          <p14:tracePt t="25924" x="8424863" y="4868863"/>
          <p14:tracePt t="25928" x="8415338" y="4860925"/>
          <p14:tracePt t="25936" x="8407400" y="4843463"/>
          <p14:tracePt t="25944" x="8399463" y="4835525"/>
          <p14:tracePt t="25948" x="8399463" y="4826000"/>
          <p14:tracePt t="25952" x="8399463" y="4818063"/>
          <p14:tracePt t="25956" x="8391525" y="4818063"/>
          <p14:tracePt t="25960" x="8391525" y="4810125"/>
          <p14:tracePt t="25969" x="8382000" y="4810125"/>
          <p14:tracePt t="25972" x="8374063" y="4802188"/>
          <p14:tracePt t="25984" x="8366125" y="4792663"/>
          <p14:tracePt t="26000" x="8366125" y="4784725"/>
          <p14:tracePt t="26033" x="8366125" y="4776788"/>
          <p14:tracePt t="26037" x="8366125" y="4759325"/>
          <p14:tracePt t="26042" x="8366125" y="4751388"/>
          <p14:tracePt t="26054" x="8366125" y="4743450"/>
          <p14:tracePt t="26066" x="8366125" y="4733925"/>
          <p14:tracePt t="26079" x="8366125" y="4725988"/>
          <p14:tracePt t="26082" x="8374063" y="4725988"/>
          <p14:tracePt t="26094" x="8382000" y="4725988"/>
          <p14:tracePt t="26113" x="8382000" y="4718050"/>
          <p14:tracePt t="26119" x="8391525" y="4718050"/>
          <p14:tracePt t="26134" x="8399463" y="4708525"/>
          <p14:tracePt t="26150" x="8407400" y="4708525"/>
          <p14:tracePt t="26166" x="8415338" y="4708525"/>
          <p14:tracePt t="26328" x="8407400" y="4708525"/>
          <p14:tracePt t="26332" x="8407400" y="4718050"/>
          <p14:tracePt t="26336" x="8399463" y="4718050"/>
          <p14:tracePt t="26348" x="8391525" y="4725988"/>
          <p14:tracePt t="26360" x="8391525" y="4733925"/>
          <p14:tracePt t="26364" x="8382000" y="4733925"/>
          <p14:tracePt t="26384" x="8374063" y="4733925"/>
          <p14:tracePt t="26430" x="8366125" y="4733925"/>
          <p14:tracePt t="26578" x="8374063" y="4725988"/>
          <p14:tracePt t="26582" x="8382000" y="4725988"/>
          <p14:tracePt t="26598" x="8391525" y="4718050"/>
          <p14:tracePt t="26610" x="8399463" y="4718050"/>
          <p14:tracePt t="26624" x="8407400" y="4718050"/>
          <p14:tracePt t="26629" x="8415338" y="4718050"/>
          <p14:tracePt t="26640" x="8424863" y="4708525"/>
          <p14:tracePt t="26656" x="8432800" y="4708525"/>
          <p14:tracePt t="26668" x="8440738" y="4708525"/>
          <p14:tracePt t="26676" x="8458200" y="4708525"/>
          <p14:tracePt t="26688" x="8466138" y="4708525"/>
          <p14:tracePt t="26697" x="8474075" y="4708525"/>
          <p14:tracePt t="26700" x="8483600" y="4708525"/>
          <p14:tracePt t="26708" x="8491538" y="4708525"/>
          <p14:tracePt t="26716" x="8509000" y="4708525"/>
          <p14:tracePt t="26724" x="8516938" y="4708525"/>
          <p14:tracePt t="26732" x="8524875" y="4708525"/>
          <p14:tracePt t="26740" x="8542338" y="4708525"/>
          <p14:tracePt t="26748" x="8550275" y="4708525"/>
          <p14:tracePt t="26752" x="8558213" y="4708525"/>
          <p14:tracePt t="26760" x="8567738" y="4708525"/>
          <p14:tracePt t="26769" x="8575675" y="4708525"/>
          <p14:tracePt t="26772" x="8583613" y="4708525"/>
          <p14:tracePt t="26776" x="8591550" y="4708525"/>
          <p14:tracePt t="26780" x="8601075" y="4708525"/>
          <p14:tracePt t="26793" x="8616950" y="4708525"/>
          <p14:tracePt t="26800" x="8626475" y="4708525"/>
          <p14:tracePt t="26808" x="8634413" y="4708525"/>
          <p14:tracePt t="26816" x="8642350" y="4708525"/>
          <p14:tracePt t="26822" x="8650288" y="4708525"/>
          <p14:tracePt t="26831" x="8659813" y="4718050"/>
          <p14:tracePt t="26842" x="8667750" y="4718050"/>
          <p14:tracePt t="26854" x="8685213" y="4718050"/>
          <p14:tracePt t="26862" x="8693150" y="4718050"/>
          <p14:tracePt t="26870" x="8701088" y="4718050"/>
          <p14:tracePt t="26874" x="8726488" y="4718050"/>
          <p14:tracePt t="26878" x="8743950" y="4718050"/>
          <p14:tracePt t="26882" x="8751888" y="4718050"/>
          <p14:tracePt t="26886" x="8767763" y="4718050"/>
          <p14:tracePt t="26890" x="8777288" y="4718050"/>
          <p14:tracePt t="26894" x="8793163" y="4718050"/>
          <p14:tracePt t="26898" x="8818563" y="4718050"/>
          <p14:tracePt t="26906" x="8836025" y="4718050"/>
          <p14:tracePt t="26910" x="8843963" y="4718050"/>
          <p14:tracePt t="26914" x="8861425" y="4718050"/>
          <p14:tracePt t="26936" x="8910638" y="4718050"/>
          <p14:tracePt t="26943" x="8928100" y="4718050"/>
          <p14:tracePt t="26946" x="8936038" y="4718050"/>
          <p14:tracePt t="26950" x="8943975" y="4718050"/>
          <p14:tracePt t="26954" x="8953500" y="4718050"/>
          <p14:tracePt t="26958" x="8961438" y="4725988"/>
          <p14:tracePt t="26962" x="8969375" y="4725988"/>
          <p14:tracePt t="26966" x="8978900" y="4725988"/>
          <p14:tracePt t="26975" x="8994775" y="4725988"/>
          <p14:tracePt t="26978" x="9002713" y="4725988"/>
          <p14:tracePt t="26982" x="9012238" y="4725988"/>
          <p14:tracePt t="26986" x="9020175" y="4725988"/>
          <p14:tracePt t="26990" x="9028113" y="4725988"/>
          <p14:tracePt t="26994" x="9037638" y="4725988"/>
          <p14:tracePt t="26998" x="9045575" y="4725988"/>
          <p14:tracePt t="27002" x="9061450" y="4725988"/>
          <p14:tracePt t="27010" x="9078913" y="4725988"/>
          <p14:tracePt t="27024" x="9086850" y="4725988"/>
          <p14:tracePt t="27030" x="9096375" y="4725988"/>
          <p14:tracePt t="27040" x="9104313" y="4725988"/>
          <p14:tracePt t="27045" x="9112250" y="4733925"/>
          <p14:tracePt t="27057" x="9120188" y="4733925"/>
          <p14:tracePt t="27064" x="9129713" y="4733925"/>
          <p14:tracePt t="27088" x="9137650" y="4733925"/>
          <p14:tracePt t="27092" x="9145588" y="4733925"/>
          <p14:tracePt t="27104" x="9155113" y="4733925"/>
          <p14:tracePt t="27132" x="9163050" y="4733925"/>
          <p14:tracePt t="27196" x="9145588" y="4733925"/>
          <p14:tracePt t="27200" x="9137650" y="4733925"/>
          <p14:tracePt t="27204" x="9129713" y="4733925"/>
          <p14:tracePt t="27208" x="9120188" y="4743450"/>
          <p14:tracePt t="27212" x="9112250" y="4743450"/>
          <p14:tracePt t="27214" x="9104313" y="4743450"/>
          <p14:tracePt t="27220" x="9096375" y="4743450"/>
          <p14:tracePt t="27222" x="9086850" y="4751388"/>
          <p14:tracePt t="27226" x="9078913" y="4751388"/>
          <p14:tracePt t="27230" x="9070975" y="4751388"/>
          <p14:tracePt t="27234" x="9053513" y="4751388"/>
          <p14:tracePt t="27238" x="9045575" y="4751388"/>
          <p14:tracePt t="27242" x="9037638" y="4751388"/>
          <p14:tracePt t="27246" x="9020175" y="4751388"/>
          <p14:tracePt t="27250" x="9002713" y="4751388"/>
          <p14:tracePt t="27259" x="8986838" y="4751388"/>
          <p14:tracePt t="27262" x="8969375" y="4751388"/>
          <p14:tracePt t="27270" x="8961438" y="4751388"/>
          <p14:tracePt t="27274" x="8943975" y="4751388"/>
          <p14:tracePt t="27278" x="8936038" y="4751388"/>
          <p14:tracePt t="27286" x="8920163" y="4751388"/>
          <p14:tracePt t="27295" x="8910638" y="4751388"/>
          <p14:tracePt t="27298" x="8902700" y="4751388"/>
          <p14:tracePt t="27302" x="8894763" y="4751388"/>
          <p14:tracePt t="27306" x="8885238" y="4751388"/>
          <p14:tracePt t="27315" x="8877300" y="4751388"/>
          <p14:tracePt t="27322" x="8861425" y="4751388"/>
          <p14:tracePt t="27330" x="8851900" y="4751388"/>
          <p14:tracePt t="27338" x="8843963" y="4751388"/>
          <p14:tracePt t="27342" x="8836025" y="4751388"/>
          <p14:tracePt t="27354" x="8826500" y="4751388"/>
          <p14:tracePt t="27362" x="8818563" y="4751388"/>
          <p14:tracePt t="27366" x="8810625" y="4751388"/>
          <p14:tracePt t="27370" x="8802688" y="4751388"/>
          <p14:tracePt t="27379" x="8793163" y="4751388"/>
          <p14:tracePt t="27382" x="8785225" y="4751388"/>
          <p14:tracePt t="27386" x="8767763" y="4751388"/>
          <p14:tracePt t="27394" x="8751888" y="4751388"/>
          <p14:tracePt t="27398" x="8743950" y="4751388"/>
          <p14:tracePt t="27402" x="8734425" y="4751388"/>
          <p14:tracePt t="27406" x="8726488" y="4751388"/>
          <p14:tracePt t="27410" x="8701088" y="4751388"/>
          <p14:tracePt t="27416" x="8685213" y="4751388"/>
          <p14:tracePt t="27420" x="8675688" y="4751388"/>
          <p14:tracePt t="27424" x="8667750" y="4751388"/>
          <p14:tracePt t="27432" x="8650288" y="4751388"/>
          <p14:tracePt t="27440" x="8642350" y="4751388"/>
          <p14:tracePt t="27444" x="8634413" y="4751388"/>
          <p14:tracePt t="27448" x="8626475" y="4743450"/>
          <p14:tracePt t="27452" x="8616950" y="4743450"/>
          <p14:tracePt t="27460" x="8601075" y="4743450"/>
          <p14:tracePt t="27468" x="8591550" y="4743450"/>
          <p14:tracePt t="27481" x="8583613" y="4743450"/>
          <p14:tracePt t="27484" x="8575675" y="4743450"/>
          <p14:tracePt t="27492" x="8567738" y="4743450"/>
          <p14:tracePt t="27496" x="8558213" y="4743450"/>
          <p14:tracePt t="27500" x="8550275" y="4743450"/>
          <p14:tracePt t="27508" x="8542338" y="4743450"/>
          <p14:tracePt t="27512" x="8532813" y="4733925"/>
          <p14:tracePt t="27516" x="8524875" y="4733925"/>
          <p14:tracePt t="27524" x="8483600" y="4733925"/>
          <p14:tracePt t="27529" x="8474075" y="4733925"/>
          <p14:tracePt t="27532" x="8466138" y="4733925"/>
          <p14:tracePt t="27536" x="8458200" y="4733925"/>
          <p14:tracePt t="27540" x="8450263" y="4733925"/>
          <p14:tracePt t="27544" x="8440738" y="4733925"/>
          <p14:tracePt t="27548" x="8432800" y="4733925"/>
          <p14:tracePt t="27552" x="8424863" y="4733925"/>
          <p14:tracePt t="27560" x="8407400" y="4733925"/>
          <p14:tracePt t="27564" x="8399463" y="4733925"/>
          <p14:tracePt t="27572" x="8382000" y="4725988"/>
          <p14:tracePt t="27576" x="8374063" y="4725988"/>
          <p14:tracePt t="27580" x="8366125" y="4725988"/>
          <p14:tracePt t="27588" x="8348663" y="4718050"/>
          <p14:tracePt t="27593" x="8332788" y="4718050"/>
          <p14:tracePt t="27597" x="8323263" y="4718050"/>
          <p14:tracePt t="27600" x="8315325" y="4718050"/>
          <p14:tracePt t="27604" x="8307388" y="4718050"/>
          <p14:tracePt t="27606" x="8289925" y="4718050"/>
          <p14:tracePt t="27614" x="8274050" y="4718050"/>
          <p14:tracePt t="27626" x="8264525" y="4718050"/>
          <p14:tracePt t="27642" x="8256588" y="4718050"/>
          <p14:tracePt t="27739" x="8256588" y="4708525"/>
          <p14:tracePt t="27750" x="8256588" y="4700588"/>
          <p14:tracePt t="27783" x="8256588" y="4692650"/>
          <p14:tracePt t="27798" x="8256588" y="4684713"/>
          <p14:tracePt t="27812" x="8256588" y="4675188"/>
          <p14:tracePt t="27820" x="8256588" y="4667250"/>
          <p14:tracePt t="27836" x="8256588" y="4659313"/>
          <p14:tracePt t="27852" x="8256588" y="4649788"/>
          <p14:tracePt t="27872" x="8256588" y="4641850"/>
          <p14:tracePt t="27876" x="8256588" y="4633913"/>
          <p14:tracePt t="27888" x="8264525" y="4624388"/>
          <p14:tracePt t="27904" x="8264525" y="4616450"/>
          <p14:tracePt t="27920" x="8274050" y="4600575"/>
          <p14:tracePt t="28006" x="8274050" y="4591050"/>
          <p14:tracePt t="28020" x="8281988" y="4583113"/>
          <p14:tracePt t="28035" x="8289925" y="4575175"/>
          <p14:tracePt t="28043" x="8297863" y="4575175"/>
          <p14:tracePt t="28050" x="8307388" y="4575175"/>
          <p14:tracePt t="28054" x="8315325" y="4565650"/>
          <p14:tracePt t="28058" x="8340725" y="4557713"/>
          <p14:tracePt t="28063" x="8348663" y="4557713"/>
          <p14:tracePt t="28066" x="8366125" y="4549775"/>
          <p14:tracePt t="28070" x="8374063" y="4549775"/>
          <p14:tracePt t="28074" x="8391525" y="4549775"/>
          <p14:tracePt t="28078" x="8407400" y="4541838"/>
          <p14:tracePt t="28082" x="8432800" y="4541838"/>
          <p14:tracePt t="28086" x="8466138" y="4541838"/>
          <p14:tracePt t="28090" x="8474075" y="4541838"/>
          <p14:tracePt t="28095" x="8509000" y="4541838"/>
          <p14:tracePt t="28098" x="8524875" y="4541838"/>
          <p14:tracePt t="28102" x="8550275" y="4541838"/>
          <p14:tracePt t="28106" x="8558213" y="4541838"/>
          <p14:tracePt t="28110" x="8583613" y="4541838"/>
          <p14:tracePt t="28114" x="8609013" y="4541838"/>
          <p14:tracePt t="28118" x="8626475" y="4549775"/>
          <p14:tracePt t="28122" x="8667750" y="4557713"/>
          <p14:tracePt t="28126" x="8675688" y="4557713"/>
          <p14:tracePt t="28130" x="8701088" y="4557713"/>
          <p14:tracePt t="28134" x="8718550" y="4565650"/>
          <p14:tracePt t="28138" x="8743950" y="4575175"/>
          <p14:tracePt t="28142" x="8751888" y="4575175"/>
          <p14:tracePt t="28146" x="8777288" y="4575175"/>
          <p14:tracePt t="28150" x="8785225" y="4583113"/>
          <p14:tracePt t="28154" x="8810625" y="4583113"/>
          <p14:tracePt t="28158" x="8826500" y="4583113"/>
          <p14:tracePt t="28162" x="8836025" y="4583113"/>
          <p14:tracePt t="28166" x="8861425" y="4591050"/>
          <p14:tracePt t="28170" x="8869363" y="4591050"/>
          <p14:tracePt t="28174" x="8885238" y="4591050"/>
          <p14:tracePt t="28178" x="8894763" y="4591050"/>
          <p14:tracePt t="28182" x="8910638" y="4600575"/>
          <p14:tracePt t="28186" x="8928100" y="4600575"/>
          <p14:tracePt t="28190" x="8943975" y="4600575"/>
          <p14:tracePt t="28192" x="8953500" y="4600575"/>
          <p14:tracePt t="28196" x="8978900" y="4600575"/>
          <p14:tracePt t="28200" x="9002713" y="4608513"/>
          <p14:tracePt t="28204" x="9012238" y="4608513"/>
          <p14:tracePt t="28209" x="9037638" y="4608513"/>
          <p14:tracePt t="28212" x="9045575" y="4608513"/>
          <p14:tracePt t="28216" x="9070975" y="4608513"/>
          <p14:tracePt t="28220" x="9078913" y="4608513"/>
          <p14:tracePt t="28224" x="9086850" y="4608513"/>
          <p14:tracePt t="28229" x="9096375" y="4608513"/>
          <p14:tracePt t="28232" x="9104313" y="4608513"/>
          <p14:tracePt t="28236" x="9112250" y="4616450"/>
          <p14:tracePt t="28240" x="9120188" y="4616450"/>
          <p14:tracePt t="28249" x="9129713" y="4616450"/>
          <p14:tracePt t="28252" x="9137650" y="4616450"/>
          <p14:tracePt t="28256" x="9145588" y="4616450"/>
          <p14:tracePt t="28272" x="9155113" y="4616450"/>
          <p14:tracePt t="28288" x="9163050" y="4616450"/>
          <p14:tracePt t="28300" x="9170988" y="4616450"/>
          <p14:tracePt t="28304" x="9178925" y="4616450"/>
          <p14:tracePt t="28312" x="9188450" y="4616450"/>
          <p14:tracePt t="28320" x="9204325" y="4616450"/>
          <p14:tracePt t="28328" x="9213850" y="4616450"/>
          <p14:tracePt t="28337" x="9221788" y="4616450"/>
          <p14:tracePt t="28340" x="9229725" y="4616450"/>
          <p14:tracePt t="28344" x="9237663" y="4616450"/>
          <p14:tracePt t="28348" x="9247188" y="4616450"/>
          <p14:tracePt t="28356" x="9255125" y="4616450"/>
          <p14:tracePt t="28372" x="9263063" y="4616450"/>
          <p14:tracePt t="28435" x="9263063" y="4633913"/>
          <p14:tracePt t="28442" x="9255125" y="4641850"/>
          <p14:tracePt t="28450" x="9247188" y="4649788"/>
          <p14:tracePt t="28454" x="9237663" y="4659313"/>
          <p14:tracePt t="28458" x="9229725" y="4667250"/>
          <p14:tracePt t="28463" x="9204325" y="4675188"/>
          <p14:tracePt t="28470" x="9188450" y="4684713"/>
          <p14:tracePt t="28474" x="9178925" y="4684713"/>
          <p14:tracePt t="28478" x="9163050" y="4692650"/>
          <p14:tracePt t="28482" x="9163050" y="4700588"/>
          <p14:tracePt t="28486" x="9145588" y="4700588"/>
          <p14:tracePt t="28490" x="9129713" y="4708525"/>
          <p14:tracePt t="28495" x="9112250" y="4718050"/>
          <p14:tracePt t="28502" x="9104313" y="4718050"/>
          <p14:tracePt t="28506" x="9078913" y="4725988"/>
          <p14:tracePt t="28515" x="9061450" y="4725988"/>
          <p14:tracePt t="28519" x="9045575" y="4733925"/>
          <p14:tracePt t="28522" x="9028113" y="4733925"/>
          <p14:tracePt t="28530" x="9012238" y="4733925"/>
          <p14:tracePt t="28534" x="8994775" y="4733925"/>
          <p14:tracePt t="28538" x="8986838" y="4733925"/>
          <p14:tracePt t="28543" x="8969375" y="4733925"/>
          <p14:tracePt t="28547" x="8961438" y="4733925"/>
          <p14:tracePt t="28550" x="8953500" y="4743450"/>
          <p14:tracePt t="28554" x="8943975" y="4743450"/>
          <p14:tracePt t="28558" x="8928100" y="4751388"/>
          <p14:tracePt t="28563" x="8920163" y="4751388"/>
          <p14:tracePt t="28566" x="8902700" y="4751388"/>
          <p14:tracePt t="28570" x="8894763" y="4751388"/>
          <p14:tracePt t="28574" x="8885238" y="4751388"/>
          <p14:tracePt t="28578" x="8877300" y="4751388"/>
          <p14:tracePt t="28582" x="8861425" y="4751388"/>
          <p14:tracePt t="28584" x="8843963" y="4751388"/>
          <p14:tracePt t="28588" x="8836025" y="4759325"/>
          <p14:tracePt t="28592" x="8810625" y="4759325"/>
          <p14:tracePt t="28600" x="8802688" y="4759325"/>
          <p14:tracePt t="28604" x="8785225" y="4759325"/>
          <p14:tracePt t="28608" x="8777288" y="4759325"/>
          <p14:tracePt t="28616" x="8767763" y="4759325"/>
          <p14:tracePt t="28620" x="8759825" y="4759325"/>
          <p14:tracePt t="28624" x="8751888" y="4759325"/>
          <p14:tracePt t="28641" x="8743950" y="4759325"/>
          <p14:tracePt t="28661" x="8734425" y="4759325"/>
          <p14:tracePt t="28672" x="8726488" y="4759325"/>
          <p14:tracePt t="28688" x="8718550" y="4759325"/>
          <p14:tracePt t="28701" x="8709025" y="4759325"/>
          <p14:tracePt t="28708" x="8701088" y="4759325"/>
          <p14:tracePt t="28716" x="8693150" y="4759325"/>
          <p14:tracePt t="28736" x="8685213" y="4759325"/>
          <p14:tracePt t="28778" x="8675688" y="4759325"/>
          <p14:tracePt t="28799" x="8675688" y="4751388"/>
          <p14:tracePt t="28802" x="8675688" y="4725988"/>
          <p14:tracePt t="28811" x="8675688" y="4700588"/>
          <p14:tracePt t="28815" x="8675688" y="4684713"/>
          <p14:tracePt t="28820" x="8675688" y="4649788"/>
          <p14:tracePt t="28823" x="8675688" y="4641850"/>
          <p14:tracePt t="28826" x="8675688" y="4616450"/>
          <p14:tracePt t="28830" x="8675688" y="4591050"/>
          <p14:tracePt t="28834" x="8675688" y="4565650"/>
          <p14:tracePt t="28838" x="8675688" y="4532313"/>
          <p14:tracePt t="28842" x="8675688" y="4524375"/>
          <p14:tracePt t="28846" x="8675688" y="4506913"/>
          <p14:tracePt t="28854" x="8675688" y="4498975"/>
          <p14:tracePt t="29187" x="8650288" y="4506913"/>
          <p14:tracePt t="29190" x="8609013" y="4516438"/>
          <p14:tracePt t="29194" x="8591550" y="4516438"/>
          <p14:tracePt t="29198" x="8550275" y="4516438"/>
          <p14:tracePt t="29202" x="8532813" y="4516438"/>
          <p14:tracePt t="29206" x="8474075" y="4516438"/>
          <p14:tracePt t="29210" x="8466138" y="4516438"/>
          <p14:tracePt t="29214" x="8415338" y="4498975"/>
          <p14:tracePt t="29218" x="8399463" y="4498975"/>
          <p14:tracePt t="29222" x="8348663" y="4483100"/>
          <p14:tracePt t="29226" x="8323263" y="4483100"/>
          <p14:tracePt t="29231" x="8307388" y="4473575"/>
          <p14:tracePt t="29234" x="8256588" y="4465638"/>
          <p14:tracePt t="29238" x="8239125" y="4457700"/>
          <p14:tracePt t="29242" x="8172450" y="4440238"/>
          <p14:tracePt t="29246" x="8156575" y="4432300"/>
          <p14:tracePt t="29250" x="8097838" y="4406900"/>
          <p14:tracePt t="29254" x="8072438" y="4398963"/>
          <p14:tracePt t="29259" x="8013700" y="4365625"/>
          <p14:tracePt t="29262" x="7996238" y="4356100"/>
          <p14:tracePt t="29266" x="7945438" y="4330700"/>
          <p14:tracePt t="29270" x="7929563" y="4322763"/>
          <p14:tracePt t="29274" x="7912100" y="4306888"/>
          <p14:tracePt t="29279" x="7886700" y="4289425"/>
          <p14:tracePt t="29282" x="7870825" y="4271963"/>
          <p14:tracePt t="29286" x="7853363" y="4256088"/>
          <p14:tracePt t="29290" x="7837488" y="4248150"/>
          <p14:tracePt t="29294" x="7827963" y="4222750"/>
          <p14:tracePt t="29299" x="7820025" y="4213225"/>
          <p14:tracePt t="29302" x="7812088" y="4189413"/>
          <p14:tracePt t="29306" x="7812088" y="4179888"/>
          <p14:tracePt t="29310" x="7804150" y="4171950"/>
          <p14:tracePt t="29314" x="7804150" y="4154488"/>
          <p14:tracePt t="29318" x="7804150" y="4146550"/>
          <p14:tracePt t="29322" x="7794625" y="4121150"/>
          <p14:tracePt t="29326" x="7794625" y="4105275"/>
          <p14:tracePt t="29331" x="7794625" y="4071938"/>
          <p14:tracePt t="29335" x="7794625" y="4054475"/>
          <p14:tracePt t="29338" x="7794625" y="4037013"/>
          <p14:tracePt t="29342" x="7794625" y="3995738"/>
          <p14:tracePt t="29346" x="7794625" y="3978275"/>
          <p14:tracePt t="29350" x="7794625" y="3919538"/>
          <p14:tracePt t="29354" x="7794625" y="3894138"/>
          <p14:tracePt t="29359" x="7794625" y="3844925"/>
          <p14:tracePt t="29363" x="7794625" y="3819525"/>
          <p14:tracePt t="29366" x="7794625" y="3794125"/>
          <p14:tracePt t="29368" x="7794625" y="3735388"/>
          <p14:tracePt t="29374" x="7794625" y="3709988"/>
          <p14:tracePt t="29376" x="7794625" y="3651250"/>
          <p14:tracePt t="29380" x="7804150" y="3609975"/>
          <p14:tracePt t="29385" x="7804150" y="3584575"/>
          <p14:tracePt t="29388" x="7820025" y="3475038"/>
          <p14:tracePt t="29392" x="7820025" y="3441700"/>
          <p14:tracePt t="29396" x="7827963" y="3365500"/>
          <p14:tracePt t="29400" x="7827963" y="3332163"/>
          <p14:tracePt t="29404" x="7837488" y="3248025"/>
          <p14:tracePt t="29409" x="7845425" y="3214688"/>
          <p14:tracePt t="29412" x="7845425" y="3122613"/>
          <p14:tracePt t="29416" x="7853363" y="3089275"/>
          <p14:tracePt t="29420" x="7853363" y="3055938"/>
          <p14:tracePt t="29424" x="7853363" y="2963863"/>
          <p14:tracePt t="29429" x="7853363" y="2928938"/>
          <p14:tracePt t="29432" x="7853363" y="2828925"/>
          <p14:tracePt t="29436" x="7853363" y="2795588"/>
          <p14:tracePt t="29441" x="7845425" y="2693988"/>
          <p14:tracePt t="29444" x="7845425" y="2686050"/>
          <p14:tracePt t="29448" x="7837488" y="2627313"/>
          <p14:tracePt t="29452" x="7820025" y="2586038"/>
          <p14:tracePt t="29456" x="7804150" y="2509838"/>
          <p14:tracePt t="29460" x="7794625" y="2451100"/>
          <p14:tracePt t="29464" x="7778750" y="2409825"/>
          <p14:tracePt t="29468" x="7753350" y="2341563"/>
          <p14:tracePt t="29472" x="7745413" y="2308225"/>
          <p14:tracePt t="29476" x="7727950" y="2249488"/>
          <p14:tracePt t="29480" x="7710488" y="2233613"/>
          <p14:tracePt t="29485" x="7694613" y="2198688"/>
          <p14:tracePt t="29488" x="7677150" y="2173288"/>
          <p14:tracePt t="29492" x="7669213" y="2165350"/>
          <p14:tracePt t="29497" x="7661275" y="2132013"/>
          <p14:tracePt t="29500" x="7651750" y="2132013"/>
          <p14:tracePt t="29504" x="7643813" y="2114550"/>
          <p14:tracePt t="29509" x="7643813" y="2106613"/>
          <p14:tracePt t="29512" x="7643813" y="2098675"/>
          <p14:tracePt t="29516" x="7643813" y="2090738"/>
          <p14:tracePt t="29520" x="7635875" y="2081213"/>
          <p14:tracePt t="29524" x="7635875" y="2065338"/>
          <p14:tracePt t="29532" x="7635875" y="2055813"/>
          <p14:tracePt t="29536" x="7635875" y="2047875"/>
          <p14:tracePt t="29540" x="7627938" y="2039938"/>
          <p14:tracePt t="29548" x="7627938" y="2032000"/>
          <p14:tracePt t="29556" x="7627938" y="2022475"/>
          <p14:tracePt t="29560" x="7627938" y="2014538"/>
          <p14:tracePt t="29564" x="7627938" y="2006600"/>
          <p14:tracePt t="29570" x="7627938" y="1997075"/>
          <p14:tracePt t="29574" x="7627938" y="1981200"/>
          <p14:tracePt t="29578" x="7627938" y="1973263"/>
          <p14:tracePt t="29582" x="7627938" y="1963738"/>
          <p14:tracePt t="29586" x="7618413" y="1947863"/>
          <p14:tracePt t="29594" x="7618413" y="1938338"/>
          <p14:tracePt t="29598" x="7618413" y="1922463"/>
          <p14:tracePt t="29602" x="7618413" y="1905000"/>
          <p14:tracePt t="29606" x="7618413" y="1889125"/>
          <p14:tracePt t="29614" x="7618413" y="1871663"/>
          <p14:tracePt t="29618" x="7618413" y="1863725"/>
          <p14:tracePt t="29622" x="7618413" y="1855788"/>
          <p14:tracePt t="29626" x="7618413" y="1838325"/>
          <p14:tracePt t="29631" x="7618413" y="1830388"/>
          <p14:tracePt t="29635" x="7627938" y="1812925"/>
          <p14:tracePt t="29642" x="7627938" y="1804988"/>
          <p14:tracePt t="29646" x="7635875" y="1787525"/>
          <p14:tracePt t="29654" x="7643813" y="1771650"/>
          <p14:tracePt t="29662" x="7651750" y="1762125"/>
          <p14:tracePt t="29667" x="7651750" y="1754188"/>
          <p14:tracePt t="29670" x="7651750" y="1746250"/>
          <p14:tracePt t="29674" x="7661275" y="1746250"/>
          <p14:tracePt t="29682" x="7669213" y="1738313"/>
          <p14:tracePt t="29699" x="7677150" y="1738313"/>
          <p14:tracePt t="29702" x="7677150" y="1728788"/>
          <p14:tracePt t="29727" x="7686675" y="1728788"/>
          <p14:tracePt t="29743" x="7702550" y="1728788"/>
          <p14:tracePt t="29746" x="7702550" y="1738313"/>
          <p14:tracePt t="29750" x="7720013" y="1746250"/>
          <p14:tracePt t="29758" x="7735888" y="1762125"/>
          <p14:tracePt t="29760" x="7745413" y="1762125"/>
          <p14:tracePt t="29764" x="7753350" y="1771650"/>
          <p14:tracePt t="29768" x="7778750" y="1779588"/>
          <p14:tracePt t="29772" x="7786688" y="1787525"/>
          <p14:tracePt t="29777" x="7804150" y="1797050"/>
          <p14:tracePt t="29782" x="7820025" y="1804988"/>
          <p14:tracePt t="29785" x="7845425" y="1820863"/>
          <p14:tracePt t="29788" x="7853363" y="1820863"/>
          <p14:tracePt t="29792" x="7862888" y="1830388"/>
          <p14:tracePt t="29800" x="7878763" y="1830388"/>
          <p14:tracePt t="29804" x="7886700" y="1846263"/>
          <p14:tracePt t="29809" x="7896225" y="1846263"/>
          <p14:tracePt t="29813" x="7904163" y="1846263"/>
          <p14:tracePt t="29816" x="7904163" y="1855788"/>
          <p14:tracePt t="29820" x="7921625" y="1863725"/>
          <p14:tracePt t="29832" x="7929563" y="1863725"/>
          <p14:tracePt t="30007" x="7937500" y="1863725"/>
          <p14:tracePt t="30010" x="7945438" y="1871663"/>
          <p14:tracePt t="30022" x="7954963" y="1871663"/>
          <p14:tracePt t="30030" x="7954963" y="1879600"/>
          <p14:tracePt t="30035" x="7962900" y="1889125"/>
          <p14:tracePt t="30043" x="7970838" y="1889125"/>
          <p14:tracePt t="30046" x="7980363" y="1889125"/>
          <p14:tracePt t="30058" x="7988300" y="1897063"/>
          <p14:tracePt t="30070" x="7996238" y="1897063"/>
          <p14:tracePt t="30094" x="7996238" y="1905000"/>
          <p14:tracePt t="30225" x="7988300" y="1922463"/>
          <p14:tracePt t="30228" x="7988300" y="1930400"/>
          <p14:tracePt t="30232" x="7980363" y="1930400"/>
          <p14:tracePt t="30237" x="7970838" y="1938338"/>
          <p14:tracePt t="30240" x="7962900" y="1938338"/>
          <p14:tracePt t="30245" x="7954963" y="1955800"/>
          <p14:tracePt t="30248" x="7945438" y="1955800"/>
          <p14:tracePt t="30252" x="7945438" y="1963738"/>
          <p14:tracePt t="30256" x="7929563" y="1973263"/>
          <p14:tracePt t="30260" x="7921625" y="1981200"/>
          <p14:tracePt t="30264" x="7912100" y="1989138"/>
          <p14:tracePt t="30268" x="7904163" y="1997075"/>
          <p14:tracePt t="30276" x="7886700" y="2014538"/>
          <p14:tracePt t="30285" x="7870825" y="2032000"/>
          <p14:tracePt t="30288" x="7853363" y="2047875"/>
          <p14:tracePt t="30293" x="7845425" y="2065338"/>
          <p14:tracePt t="30297" x="7827963" y="2081213"/>
          <p14:tracePt t="30301" x="7820025" y="2090738"/>
          <p14:tracePt t="30304" x="7786688" y="2149475"/>
          <p14:tracePt t="30308" x="7778750" y="2165350"/>
          <p14:tracePt t="30313" x="7753350" y="2216150"/>
          <p14:tracePt t="30316" x="7720013" y="2274888"/>
          <p14:tracePt t="30320" x="7702550" y="2300288"/>
          <p14:tracePt t="30324" x="7661275" y="2374900"/>
          <p14:tracePt t="30328" x="7643813" y="2400300"/>
          <p14:tracePt t="30332" x="7610475" y="2484438"/>
          <p14:tracePt t="30336" x="7559675" y="2576513"/>
          <p14:tracePt t="30340" x="7543800" y="2627313"/>
          <p14:tracePt t="30344" x="7500938" y="2719388"/>
          <p14:tracePt t="30346" x="7493000" y="2736850"/>
          <p14:tracePt t="30350" x="7459663" y="2803525"/>
          <p14:tracePt t="30354" x="7426325" y="2879725"/>
          <p14:tracePt t="30359" x="7400925" y="2963863"/>
          <p14:tracePt t="30363" x="7383463" y="3030538"/>
          <p14:tracePt t="30366" x="7367588" y="3122613"/>
          <p14:tracePt t="30371" x="7334250" y="3214688"/>
          <p14:tracePt t="30374" x="7316788" y="3281363"/>
          <p14:tracePt t="30379" x="7291388" y="3375025"/>
          <p14:tracePt t="30382" x="7283450" y="3467100"/>
          <p14:tracePt t="30386" x="7275513" y="3551238"/>
          <p14:tracePt t="30390" x="7265988" y="3609975"/>
          <p14:tracePt t="30394" x="7258050" y="3694113"/>
          <p14:tracePt t="30399" x="7250113" y="3752850"/>
          <p14:tracePt t="30402" x="7250113" y="3819525"/>
          <p14:tracePt t="30406" x="7250113" y="3860800"/>
          <p14:tracePt t="30410" x="7250113" y="3903663"/>
          <p14:tracePt t="30415" x="7250113" y="3962400"/>
          <p14:tracePt t="30418" x="7240588" y="4003675"/>
          <p14:tracePt t="30422" x="7240588" y="4046538"/>
          <p14:tracePt t="30426" x="7240588" y="4087813"/>
          <p14:tracePt t="30431" x="7240588" y="4146550"/>
          <p14:tracePt t="30435" x="7240588" y="4179888"/>
          <p14:tracePt t="30438" x="7240588" y="4213225"/>
          <p14:tracePt t="30442" x="7240588" y="4264025"/>
          <p14:tracePt t="30446" x="7240588" y="4306888"/>
          <p14:tracePt t="30450" x="7240588" y="4322763"/>
          <p14:tracePt t="30454" x="7240588" y="4365625"/>
          <p14:tracePt t="30459" x="7240588" y="4389438"/>
          <p14:tracePt t="30463" x="7240588" y="4424363"/>
          <p14:tracePt t="30466" x="7240588" y="4457700"/>
          <p14:tracePt t="30470" x="7240588" y="4473575"/>
          <p14:tracePt t="30474" x="7240588" y="4506913"/>
          <p14:tracePt t="30479" x="7240588" y="4516438"/>
          <p14:tracePt t="30482" x="7240588" y="4549775"/>
          <p14:tracePt t="30486" x="7240588" y="4575175"/>
          <p14:tracePt t="30491" x="7240588" y="4583113"/>
          <p14:tracePt t="30494" x="7250113" y="4616450"/>
          <p14:tracePt t="30502" x="7250113" y="4641850"/>
          <p14:tracePt t="30506" x="7250113" y="4649788"/>
          <p14:tracePt t="30511" x="7250113" y="4659313"/>
          <p14:tracePt t="30514" x="7258050" y="4684713"/>
          <p14:tracePt t="30518" x="7258050" y="4700588"/>
          <p14:tracePt t="30522" x="7258050" y="4725988"/>
          <p14:tracePt t="30526" x="7265988" y="4733925"/>
          <p14:tracePt t="30530" x="7265988" y="4759325"/>
          <p14:tracePt t="30535" x="7275513" y="4792663"/>
          <p14:tracePt t="30538" x="7275513" y="4802188"/>
          <p14:tracePt t="30542" x="7275513" y="4826000"/>
          <p14:tracePt t="30544" x="7275513" y="4851400"/>
          <p14:tracePt t="30548" x="7283450" y="4884738"/>
          <p14:tracePt t="30552" x="7283450" y="4894263"/>
          <p14:tracePt t="30556" x="7291388" y="4927600"/>
          <p14:tracePt t="30560" x="7299325" y="4960938"/>
          <p14:tracePt t="30564" x="7299325" y="4986338"/>
          <p14:tracePt t="30568" x="7316788" y="5019675"/>
          <p14:tracePt t="30572" x="7324725" y="5027613"/>
          <p14:tracePt t="30576" x="7334250" y="5053013"/>
          <p14:tracePt t="30580" x="7342188" y="5078413"/>
          <p14:tracePt t="30585" x="7358063" y="5111750"/>
          <p14:tracePt t="30589" x="7375525" y="5137150"/>
          <p14:tracePt t="30593" x="7375525" y="5154613"/>
          <p14:tracePt t="30596" x="7400925" y="5178425"/>
          <p14:tracePt t="30600" x="7400925" y="5187950"/>
          <p14:tracePt t="30604" x="7426325" y="5213350"/>
          <p14:tracePt t="30608" x="7434263" y="5229225"/>
          <p14:tracePt t="30612" x="7451725" y="5254625"/>
          <p14:tracePt t="30616" x="7475538" y="5287963"/>
          <p14:tracePt t="30620" x="7485063" y="5295900"/>
          <p14:tracePt t="30624" x="7500938" y="5321300"/>
          <p14:tracePt t="30628" x="7510463" y="5338763"/>
          <p14:tracePt t="30632" x="7534275" y="5364163"/>
          <p14:tracePt t="30637" x="7543800" y="5372100"/>
          <p14:tracePt t="30640" x="7559675" y="5397500"/>
          <p14:tracePt t="30645" x="7585075" y="5422900"/>
          <p14:tracePt t="30648" x="7593013" y="5430838"/>
          <p14:tracePt t="30652" x="7602538" y="5456238"/>
          <p14:tracePt t="30656" x="7610475" y="5464175"/>
          <p14:tracePt t="30660" x="7635875" y="5481638"/>
          <p14:tracePt t="30664" x="7635875" y="5489575"/>
          <p14:tracePt t="30668" x="7651750" y="5507038"/>
          <p14:tracePt t="30672" x="7677150" y="5522913"/>
          <p14:tracePt t="30676" x="7686675" y="5532438"/>
          <p14:tracePt t="30680" x="7702550" y="5540375"/>
          <p14:tracePt t="30685" x="7710488" y="5548313"/>
          <p14:tracePt t="30688" x="7720013" y="5556250"/>
          <p14:tracePt t="30692" x="7727950" y="5565775"/>
          <p14:tracePt t="30697" x="7753350" y="5573713"/>
          <p14:tracePt t="30700" x="7769225" y="5581650"/>
          <p14:tracePt t="30708" x="7794625" y="5591175"/>
          <p14:tracePt t="30713" x="7804150" y="5591175"/>
          <p14:tracePt t="30716" x="7827963" y="5599113"/>
          <p14:tracePt t="30720" x="7837488" y="5599113"/>
          <p14:tracePt t="30724" x="7853363" y="5599113"/>
          <p14:tracePt t="30728" x="7878763" y="5607050"/>
          <p14:tracePt t="30732" x="7886700" y="5607050"/>
          <p14:tracePt t="30736" x="7921625" y="5614988"/>
          <p14:tracePt t="30738" x="7937500" y="5614988"/>
          <p14:tracePt t="30742" x="7962900" y="5624513"/>
          <p14:tracePt t="30746" x="7980363" y="5624513"/>
          <p14:tracePt t="30750" x="8013700" y="5632450"/>
          <p14:tracePt t="30754" x="8047038" y="5640388"/>
          <p14:tracePt t="30758" x="8072438" y="5640388"/>
          <p14:tracePt t="30763" x="8113713" y="5649913"/>
          <p14:tracePt t="30766" x="8131175" y="5657850"/>
          <p14:tracePt t="30770" x="8172450" y="5657850"/>
          <p14:tracePt t="30775" x="8189913" y="5657850"/>
          <p14:tracePt t="30778" x="8239125" y="5657850"/>
          <p14:tracePt t="30782" x="8289925" y="5665788"/>
          <p14:tracePt t="30786" x="8315325" y="5673725"/>
          <p14:tracePt t="30790" x="8382000" y="5683250"/>
          <p14:tracePt t="30795" x="8399463" y="5683250"/>
          <p14:tracePt t="30798" x="8466138" y="5691188"/>
          <p14:tracePt t="30802" x="8491538" y="5699125"/>
          <p14:tracePt t="30806" x="8558213" y="5699125"/>
          <p14:tracePt t="30810" x="8583613" y="5699125"/>
          <p14:tracePt t="30815" x="8693150" y="5708650"/>
          <p14:tracePt t="30818" x="8767763" y="5716588"/>
          <p14:tracePt t="30822" x="8793163" y="5716588"/>
          <p14:tracePt t="30826" x="8861425" y="5724525"/>
          <p14:tracePt t="30830" x="8894763" y="5724525"/>
          <p14:tracePt t="30835" x="8986838" y="5724525"/>
          <p14:tracePt t="30838" x="9078913" y="5724525"/>
          <p14:tracePt t="30843" x="9112250" y="5724525"/>
          <p14:tracePt t="30846" x="9196388" y="5724525"/>
          <p14:tracePt t="30850" x="9237663" y="5724525"/>
          <p14:tracePt t="30854" x="9321800" y="5724525"/>
          <p14:tracePt t="30858" x="9413875" y="5724525"/>
          <p14:tracePt t="30863" x="9448800" y="5724525"/>
          <p14:tracePt t="30866" x="9540875" y="5724525"/>
          <p14:tracePt t="30870" x="9574213" y="5724525"/>
          <p14:tracePt t="30875" x="9648825" y="5724525"/>
          <p14:tracePt t="30878" x="9742488" y="5724525"/>
          <p14:tracePt t="30882" x="9775825" y="5724525"/>
          <p14:tracePt t="30886" x="9842500" y="5724525"/>
          <p14:tracePt t="30890" x="9867900" y="5724525"/>
          <p14:tracePt t="30895" x="9926638" y="5724525"/>
          <p14:tracePt t="30898" x="9993313" y="5716588"/>
          <p14:tracePt t="30902" x="10018713" y="5708650"/>
          <p14:tracePt t="30906" x="10069513" y="5691188"/>
          <p14:tracePt t="30910" x="10085388" y="5683250"/>
          <p14:tracePt t="30914" x="10136188" y="5673725"/>
          <p14:tracePt t="30919" x="10177463" y="5649913"/>
          <p14:tracePt t="30922" x="10194925" y="5640388"/>
          <p14:tracePt t="30926" x="10228263" y="5614988"/>
          <p14:tracePt t="30931" x="10245725" y="5607050"/>
          <p14:tracePt t="30932" x="10287000" y="5581650"/>
          <p14:tracePt t="30936" x="10312400" y="5565775"/>
          <p14:tracePt t="30940" x="10329863" y="5556250"/>
          <p14:tracePt t="30944" x="10371138" y="5532438"/>
          <p14:tracePt t="30948" x="10388600" y="5522913"/>
          <p14:tracePt t="30952" x="10421938" y="5497513"/>
          <p14:tracePt t="30956" x="10463213" y="5473700"/>
          <p14:tracePt t="30960" x="10471150" y="5473700"/>
          <p14:tracePt t="30964" x="10521950" y="5456238"/>
          <p14:tracePt t="30968" x="10529888" y="5448300"/>
          <p14:tracePt t="30972" x="10564813" y="5430838"/>
          <p14:tracePt t="30976" x="10606088" y="5422900"/>
          <p14:tracePt t="30980" x="10623550" y="5414963"/>
          <p14:tracePt t="30986" x="10647363" y="5405438"/>
          <p14:tracePt t="30989" x="10656888" y="5405438"/>
          <p14:tracePt t="30993" x="10690225" y="5397500"/>
          <p14:tracePt t="30997" x="10715625" y="5389563"/>
          <p14:tracePt t="31000" x="10731500" y="5389563"/>
          <p14:tracePt t="31004" x="10748963" y="5389563"/>
          <p14:tracePt t="31008" x="10756900" y="5380038"/>
          <p14:tracePt t="31013" x="10764838" y="5380038"/>
          <p14:tracePt t="31016" x="10790238" y="5380038"/>
          <p14:tracePt t="31020" x="10799763" y="5380038"/>
          <p14:tracePt t="31025" x="10815638" y="5380038"/>
          <p14:tracePt t="31028" x="10823575" y="5380038"/>
          <p14:tracePt t="31032" x="10841038" y="5380038"/>
          <p14:tracePt t="31036" x="10858500" y="5380038"/>
          <p14:tracePt t="31040" x="10882313" y="5380038"/>
          <p14:tracePt t="31044" x="10907713" y="5380038"/>
          <p14:tracePt t="31048" x="10917238" y="5380038"/>
          <p14:tracePt t="31052" x="10941050" y="5380038"/>
          <p14:tracePt t="31056" x="10950575" y="5380038"/>
          <p14:tracePt t="31060" x="10975975" y="5380038"/>
          <p14:tracePt t="31065" x="10991850" y="5380038"/>
          <p14:tracePt t="31068" x="11025188" y="5380038"/>
          <p14:tracePt t="31072" x="11058525" y="5380038"/>
          <p14:tracePt t="31076" x="11075988" y="5380038"/>
          <p14:tracePt t="31080" x="11109325" y="5380038"/>
          <p14:tracePt t="31085" x="11126788" y="5380038"/>
          <p14:tracePt t="31088" x="11160125" y="5380038"/>
          <p14:tracePt t="31093" x="11176000" y="5380038"/>
          <p14:tracePt t="31096" x="11218863" y="5380038"/>
          <p14:tracePt t="31101" x="11260138" y="5389563"/>
          <p14:tracePt t="31105" x="11269663" y="5389563"/>
          <p14:tracePt t="31109" x="11310938" y="5397500"/>
          <p14:tracePt t="31113" x="11328400" y="5397500"/>
          <p14:tracePt t="31120" x="11361738" y="5405438"/>
          <p14:tracePt t="31121" x="11377613" y="5405438"/>
          <p14:tracePt t="31125" x="11410950" y="5405438"/>
          <p14:tracePt t="31129" x="11445875" y="5414963"/>
          <p14:tracePt t="31131" x="11461750" y="5414963"/>
          <p14:tracePt t="31135" x="11487150" y="5414963"/>
          <p14:tracePt t="31139" x="11495088" y="5414963"/>
          <p14:tracePt t="31143" x="11528425" y="5414963"/>
          <p14:tracePt t="31149" x="11545888" y="5414963"/>
          <p14:tracePt t="31151" x="11571288" y="5422900"/>
          <p14:tracePt t="31154" x="11596688" y="5422900"/>
          <p14:tracePt t="31158" x="11604625" y="5422900"/>
          <p14:tracePt t="31162" x="11622088" y="5422900"/>
          <p14:tracePt t="31167" x="11630025" y="5422900"/>
          <p14:tracePt t="31170" x="11655425" y="5422900"/>
          <p14:tracePt t="31179" x="11671300" y="5430838"/>
          <p14:tracePt t="31184" x="11680825" y="5430838"/>
          <p14:tracePt t="31186" x="11696700" y="5430838"/>
          <p14:tracePt t="31191" x="11704638" y="5430838"/>
          <p14:tracePt t="31195" x="11714163" y="5430838"/>
          <p14:tracePt t="31198" x="11722100" y="5430838"/>
          <p14:tracePt t="31202" x="11730038" y="5430838"/>
          <p14:tracePt t="31206" x="11739563" y="5430838"/>
          <p14:tracePt t="31211" x="11755438" y="5430838"/>
          <p14:tracePt t="31218" x="11763375" y="5430838"/>
          <p14:tracePt t="31227" x="11772900" y="5430838"/>
          <p14:tracePt t="31235" x="11780838" y="5430838"/>
          <p14:tracePt t="31246" x="11788775" y="5430838"/>
          <p14:tracePt t="31263" x="11798300" y="5430838"/>
          <p14:tracePt t="31275" x="11806238" y="5430838"/>
          <p14:tracePt t="31278" x="11814175" y="5422900"/>
          <p14:tracePt t="31291" x="11822113" y="5414963"/>
          <p14:tracePt t="31295" x="11831638" y="5405438"/>
          <p14:tracePt t="31298" x="11839575" y="5405438"/>
          <p14:tracePt t="31302" x="11847513" y="5397500"/>
          <p14:tracePt t="31307" x="11847513" y="5389563"/>
          <p14:tracePt t="31310" x="11857038" y="5380038"/>
          <p14:tracePt t="31314" x="11864975" y="5380038"/>
          <p14:tracePt t="31318" x="11864975" y="5372100"/>
          <p14:tracePt t="31322" x="11872913" y="5364163"/>
          <p14:tracePt t="31324" x="11880850" y="5356225"/>
          <p14:tracePt t="31328" x="11890375" y="5338763"/>
          <p14:tracePt t="31332" x="11906250" y="5321300"/>
          <p14:tracePt t="31338" x="11915775" y="5313363"/>
          <p14:tracePt t="31340" x="11923713" y="5295900"/>
          <p14:tracePt t="31344" x="11931650" y="5280025"/>
          <p14:tracePt t="31348" x="11939588" y="5262563"/>
          <p14:tracePt t="31352" x="11949113" y="5254625"/>
          <p14:tracePt t="31356" x="11957050" y="5229225"/>
          <p14:tracePt t="31360" x="11990388" y="5162550"/>
          <p14:tracePt t="31364" x="11998325" y="5111750"/>
          <p14:tracePt t="31368" x="12015788" y="5078413"/>
          <p14:tracePt t="31372" x="12023725" y="5060950"/>
          <p14:tracePt t="31377" x="12023725" y="5011738"/>
          <p14:tracePt t="31381" x="12033250" y="4994275"/>
          <p14:tracePt t="31385" x="12041188" y="4943475"/>
          <p14:tracePt t="31388" x="12049125" y="4876800"/>
          <p14:tracePt t="31392" x="12057063" y="4851400"/>
          <p14:tracePt t="31396" x="12066588" y="4784725"/>
          <p14:tracePt t="31400" x="12074525" y="4751388"/>
          <p14:tracePt t="31404" x="12082463" y="4675188"/>
          <p14:tracePt t="31409" x="12091988" y="4600575"/>
          <p14:tracePt t="31412" x="12091988" y="4557713"/>
          <p14:tracePt t="31416" x="12099925" y="4483100"/>
          <p14:tracePt t="31420" x="12107863" y="4448175"/>
          <p14:tracePt t="31424" x="12115800" y="4356100"/>
          <p14:tracePt t="31429" x="12115800" y="4264025"/>
          <p14:tracePt t="31432" x="12115800" y="4230688"/>
          <p14:tracePt t="31436" x="12125325" y="4130675"/>
          <p14:tracePt t="31441" x="12125325" y="4095750"/>
          <p14:tracePt t="31444" x="12125325" y="4003675"/>
          <p14:tracePt t="31449" x="12133263" y="3919538"/>
          <p14:tracePt t="31453" x="12133263" y="3886200"/>
          <p14:tracePt t="31457" x="12133263" y="3802063"/>
          <p14:tracePt t="31460" x="12133263" y="3768725"/>
          <p14:tracePt t="31464" x="12133263" y="3676650"/>
          <p14:tracePt t="31468" x="12133263" y="3592513"/>
          <p14:tracePt t="31472" x="12133263" y="3559175"/>
          <p14:tracePt t="31476" x="12133263" y="3467100"/>
          <p14:tracePt t="31481" x="12133263" y="3441700"/>
          <p14:tracePt t="31485" x="12133263" y="3375025"/>
          <p14:tracePt t="31488" x="12133263" y="3290888"/>
          <p14:tracePt t="31492" x="12133263" y="3265488"/>
          <p14:tracePt t="31496" x="12133263" y="3198813"/>
          <p14:tracePt t="31500" x="12133263" y="3173413"/>
          <p14:tracePt t="31504" x="12133263" y="3114675"/>
          <p14:tracePt t="31508" x="12133263" y="3055938"/>
          <p14:tracePt t="31512" x="12133263" y="3030538"/>
          <p14:tracePt t="31516" x="12133263" y="2979738"/>
          <p14:tracePt t="31520" x="12133263" y="2954338"/>
          <p14:tracePt t="31523" x="12125325" y="2913063"/>
          <p14:tracePt t="31528" x="12115800" y="2854325"/>
          <p14:tracePt t="31531" x="12115800" y="2836863"/>
          <p14:tracePt t="31535" x="12115800" y="2786063"/>
          <p14:tracePt t="31538" x="12107863" y="2770188"/>
          <p14:tracePt t="31542" x="12107863" y="2719388"/>
          <p14:tracePt t="31546" x="12099925" y="2686050"/>
          <p14:tracePt t="31551" x="12099925" y="2668588"/>
          <p14:tracePt t="31554" x="12091988" y="2635250"/>
          <p14:tracePt t="31558" x="12082463" y="2619375"/>
          <p14:tracePt t="31563" x="12074525" y="2586038"/>
          <p14:tracePt t="31566" x="12066588" y="2551113"/>
          <p14:tracePt t="31570" x="12066588" y="2543175"/>
          <p14:tracePt t="31575" x="12066588" y="2517775"/>
          <p14:tracePt t="31578" x="12057063" y="2501900"/>
          <p14:tracePt t="31582" x="12049125" y="2468563"/>
          <p14:tracePt t="31586" x="12033250" y="2433638"/>
          <p14:tracePt t="31590" x="12033250" y="2425700"/>
          <p14:tracePt t="31595" x="12023725" y="2400300"/>
          <p14:tracePt t="31598" x="12023725" y="2392363"/>
          <p14:tracePt t="31602" x="12007850" y="2359025"/>
          <p14:tracePt t="31606" x="12007850" y="2341563"/>
          <p14:tracePt t="31610" x="11990388" y="2292350"/>
          <p14:tracePt t="31615" x="11974513" y="2257425"/>
          <p14:tracePt t="31618" x="11964988" y="2241550"/>
          <p14:tracePt t="31622" x="11949113" y="2208213"/>
          <p14:tracePt t="31626" x="11931650" y="2190750"/>
          <p14:tracePt t="31630" x="11915775" y="2157413"/>
          <p14:tracePt t="31635" x="11906250" y="2139950"/>
          <p14:tracePt t="31639" x="11880850" y="2114550"/>
          <p14:tracePt t="31643" x="11847513" y="2081213"/>
          <p14:tracePt t="31648" x="11831638" y="2073275"/>
          <p14:tracePt t="31650" x="11798300" y="2039938"/>
          <p14:tracePt t="31654" x="11780838" y="2032000"/>
          <p14:tracePt t="31658" x="11688763" y="1981200"/>
          <p14:tracePt t="31663" x="11671300" y="1963738"/>
          <p14:tracePt t="31666" x="11604625" y="1938338"/>
          <p14:tracePt t="31670" x="11528425" y="1897063"/>
          <p14:tracePt t="31675" x="11495088" y="1889125"/>
          <p14:tracePt t="31678" x="11403013" y="1846263"/>
          <p14:tracePt t="31682" x="11369675" y="1838325"/>
          <p14:tracePt t="31686" x="11277600" y="1812925"/>
          <p14:tracePt t="31690" x="11185525" y="1787525"/>
          <p14:tracePt t="31695" x="11152188" y="1779588"/>
          <p14:tracePt t="31698" x="11058525" y="1762125"/>
          <p14:tracePt t="31702" x="11009313" y="1754188"/>
          <p14:tracePt t="31706" x="10925175" y="1746250"/>
          <p14:tracePt t="31710" x="10833100" y="1728788"/>
          <p14:tracePt t="31714" x="10790238" y="1720850"/>
          <p14:tracePt t="31718" x="10706100" y="1720850"/>
          <p14:tracePt t="31720" x="10664825" y="1712913"/>
          <p14:tracePt t="31724" x="10580688" y="1712913"/>
          <p14:tracePt t="31729" x="10488613" y="1703388"/>
          <p14:tracePt t="31732" x="10455275" y="1703388"/>
          <p14:tracePt t="31736" x="10363200" y="1703388"/>
          <p14:tracePt t="31740" x="10320338" y="1703388"/>
          <p14:tracePt t="31744" x="10253663" y="1703388"/>
          <p14:tracePt t="31748" x="10186988" y="1703388"/>
          <p14:tracePt t="31752" x="10136188" y="1703388"/>
          <p14:tracePt t="31756" x="10059988" y="1703388"/>
          <p14:tracePt t="31761" x="9967913" y="1703388"/>
          <p14:tracePt t="31764" x="9901238" y="1703388"/>
          <p14:tracePt t="31768" x="9817100" y="1703388"/>
          <p14:tracePt t="31772" x="9725025" y="1703388"/>
          <p14:tracePt t="31777" x="9658350" y="1703388"/>
          <p14:tracePt t="31780" x="9556750" y="1703388"/>
          <p14:tracePt t="31785" x="9472613" y="1703388"/>
          <p14:tracePt t="31788" x="9380538" y="1703388"/>
          <p14:tracePt t="31793" x="9313863" y="1703388"/>
          <p14:tracePt t="31796" x="9221788" y="1703388"/>
          <p14:tracePt t="31801" x="9137650" y="1703388"/>
          <p14:tracePt t="31804" x="9053513" y="1703388"/>
          <p14:tracePt t="31808" x="9002713" y="1703388"/>
          <p14:tracePt t="31813" x="8920163" y="1703388"/>
          <p14:tracePt t="31816" x="8843963" y="1712913"/>
          <p14:tracePt t="31820" x="8793163" y="1728788"/>
          <p14:tracePt t="31825" x="8726488" y="1746250"/>
          <p14:tracePt t="31828" x="8667750" y="1762125"/>
          <p14:tracePt t="31832" x="8626475" y="1771650"/>
          <p14:tracePt t="31836" x="8567738" y="1787525"/>
          <p14:tracePt t="31840" x="8532813" y="1804988"/>
          <p14:tracePt t="31844" x="8491538" y="1812925"/>
          <p14:tracePt t="31848" x="8466138" y="1830388"/>
          <p14:tracePt t="31852" x="8415338" y="1846263"/>
          <p14:tracePt t="31856" x="8399463" y="1855788"/>
          <p14:tracePt t="31861" x="8356600" y="1855788"/>
          <p14:tracePt t="31864" x="8340725" y="1863725"/>
          <p14:tracePt t="31869" x="8289925" y="1871663"/>
          <p14:tracePt t="31872" x="8248650" y="1879600"/>
          <p14:tracePt t="31876" x="8231188" y="1889125"/>
          <p14:tracePt t="31880" x="8180388" y="1897063"/>
          <p14:tracePt t="31885" x="8164513" y="1897063"/>
          <p14:tracePt t="31888" x="8113713" y="1897063"/>
          <p14:tracePt t="31892" x="8072438" y="1897063"/>
          <p14:tracePt t="31897" x="8047038" y="1897063"/>
          <p14:tracePt t="31900" x="8004175" y="1897063"/>
          <p14:tracePt t="31904" x="7980363" y="1897063"/>
          <p14:tracePt t="31908" x="7937500" y="1897063"/>
          <p14:tracePt t="31912" x="7878763" y="1897063"/>
          <p14:tracePt t="31915" x="7862888" y="1897063"/>
          <p14:tracePt t="31918" x="7812088" y="1897063"/>
          <p14:tracePt t="31922" x="7786688" y="1897063"/>
          <p14:tracePt t="31926" x="7753350" y="1897063"/>
          <p14:tracePt t="31931" x="7710488" y="1897063"/>
          <p14:tracePt t="31935" x="7702550" y="1897063"/>
          <p14:tracePt t="31953" x="7627938" y="1897063"/>
          <p14:tracePt t="31954" x="7610475" y="1897063"/>
          <p14:tracePt t="31958" x="7602538" y="1897063"/>
          <p14:tracePt t="31963" x="7593013" y="1897063"/>
          <p14:tracePt t="31971" x="7585075" y="1897063"/>
          <p14:tracePt t="31975" x="7577138" y="1897063"/>
          <p14:tracePt t="31978" x="7569200" y="1897063"/>
          <p14:tracePt t="31986" x="7559675" y="1897063"/>
          <p14:tracePt t="31995" x="7559675" y="1905000"/>
          <p14:tracePt t="31998" x="7543800" y="1914525"/>
          <p14:tracePt t="32007" x="7534275" y="1914525"/>
          <p14:tracePt t="32015" x="7526338" y="1922463"/>
          <p14:tracePt t="32019" x="7518400" y="1930400"/>
          <p14:tracePt t="32022" x="7518400" y="1938338"/>
          <p14:tracePt t="32026" x="7493000" y="1955800"/>
          <p14:tracePt t="32031" x="7475538" y="1963738"/>
          <p14:tracePt t="32035" x="7459663" y="1997075"/>
          <p14:tracePt t="32038" x="7442200" y="2006600"/>
          <p14:tracePt t="32043" x="7416800" y="2032000"/>
          <p14:tracePt t="32047" x="7383463" y="2073275"/>
          <p14:tracePt t="32050" x="7375525" y="2090738"/>
          <p14:tracePt t="32054" x="7334250" y="2132013"/>
          <p14:tracePt t="32058" x="7316788" y="2157413"/>
          <p14:tracePt t="32063" x="7275513" y="2216150"/>
          <p14:tracePt t="32066" x="7232650" y="2266950"/>
          <p14:tracePt t="32070" x="7216775" y="2292350"/>
          <p14:tracePt t="32075" x="7173913" y="2359025"/>
          <p14:tracePt t="32079" x="7158038" y="2374900"/>
          <p14:tracePt t="32082" x="7115175" y="2433638"/>
          <p14:tracePt t="32086" x="7081838" y="2501900"/>
          <p14:tracePt t="32090" x="7064375" y="2527300"/>
          <p14:tracePt t="32095" x="7031038" y="2586038"/>
          <p14:tracePt t="32098" x="7015163" y="2619375"/>
          <p14:tracePt t="32103" x="6981825" y="2678113"/>
          <p14:tracePt t="32107" x="6956425" y="2744788"/>
          <p14:tracePt t="32111" x="6938963" y="2770188"/>
          <p14:tracePt t="32112" x="6923088" y="2820988"/>
          <p14:tracePt t="32116" x="6923088" y="2836863"/>
          <p14:tracePt t="32120" x="6897688" y="2879725"/>
          <p14:tracePt t="32124" x="6880225" y="2938463"/>
          <p14:tracePt t="32129" x="6864350" y="2963863"/>
          <p14:tracePt t="32132" x="6854825" y="3005138"/>
          <p14:tracePt t="32136" x="6846888" y="3022600"/>
          <p14:tracePt t="32140" x="6821488" y="3081338"/>
          <p14:tracePt t="32145" x="6805613" y="3140075"/>
          <p14:tracePt t="32149" x="6796088" y="3163888"/>
          <p14:tracePt t="32152" x="6780213" y="3232150"/>
          <p14:tracePt t="32156" x="6780213" y="3257550"/>
          <p14:tracePt t="32161" x="6762750" y="3324225"/>
          <p14:tracePt t="32164" x="6729413" y="3398838"/>
          <p14:tracePt t="32169" x="6729413" y="3424238"/>
          <p14:tracePt t="32172" x="6711950" y="3482975"/>
          <p14:tracePt t="32176" x="6704013" y="3500438"/>
          <p14:tracePt t="32182" x="6678613" y="3541713"/>
          <p14:tracePt t="32185" x="6653213" y="3584575"/>
          <p14:tracePt t="32188" x="6653213" y="3592513"/>
          <p14:tracePt t="32192" x="6637338" y="3617913"/>
          <p14:tracePt t="32201" x="6619875" y="3625850"/>
          <p14:tracePt t="32204" x="6611938" y="3625850"/>
          <p14:tracePt t="32214" x="6604000" y="3625850"/>
          <p14:tracePt t="32220" x="6594475" y="3625850"/>
          <p14:tracePt t="32229" x="6594475" y="3617913"/>
          <p14:tracePt t="32232" x="6611938" y="3609975"/>
          <p14:tracePt t="32236" x="6619875" y="3600450"/>
          <p14:tracePt t="32241" x="6619875" y="3592513"/>
          <p14:tracePt t="32244" x="6619875" y="3576638"/>
          <p14:tracePt t="32253" x="6619875" y="3567113"/>
          <p14:tracePt t="32549" x="6611938" y="3567113"/>
          <p14:tracePt t="32553" x="6578600" y="3576638"/>
          <p14:tracePt t="32557" x="6527800" y="3600450"/>
          <p14:tracePt t="32561" x="6461125" y="3635375"/>
          <p14:tracePt t="32564" x="6418263" y="3659188"/>
          <p14:tracePt t="32568" x="6351588" y="3709988"/>
          <p14:tracePt t="32573" x="6276975" y="3768725"/>
          <p14:tracePt t="32576" x="6218238" y="3819525"/>
          <p14:tracePt t="32581" x="6159500" y="3870325"/>
          <p14:tracePt t="32585" x="6083300" y="3919538"/>
          <p14:tracePt t="32589" x="6008688" y="3978275"/>
          <p14:tracePt t="32592" x="5949950" y="4021138"/>
          <p14:tracePt t="32596" x="5873750" y="4071938"/>
          <p14:tracePt t="32600" x="5789613" y="4130675"/>
          <p14:tracePt t="32604" x="5738813" y="4164013"/>
          <p14:tracePt t="32609" x="5672138" y="4213225"/>
          <p14:tracePt t="32613" x="5605463" y="4264025"/>
          <p14:tracePt t="32616" x="5546725" y="4314825"/>
          <p14:tracePt t="32620" x="5495925" y="4356100"/>
          <p14:tracePt t="32624" x="5421313" y="4406900"/>
          <p14:tracePt t="32629" x="5353050" y="4457700"/>
          <p14:tracePt t="32632" x="5286375" y="4491038"/>
          <p14:tracePt t="32636" x="5219700" y="4541838"/>
          <p14:tracePt t="32641" x="5176838" y="4557713"/>
          <p14:tracePt t="32645" x="5118100" y="4608513"/>
          <p14:tracePt t="32649" x="5068888" y="4641850"/>
          <p14:tracePt t="32652" x="5000625" y="4675188"/>
          <p14:tracePt t="32656" x="4933950" y="4718050"/>
          <p14:tracePt t="32661" x="4875213" y="4751388"/>
          <p14:tracePt t="32664" x="4833938" y="4776788"/>
          <p14:tracePt t="32669" x="4783138" y="4818063"/>
          <p14:tracePt t="32672" x="4724400" y="4843463"/>
          <p14:tracePt t="32676" x="4691063" y="4868863"/>
          <p14:tracePt t="32680" x="4640263" y="4894263"/>
          <p14:tracePt t="32685" x="4589463" y="4919663"/>
          <p14:tracePt t="32688" x="4540250" y="4953000"/>
          <p14:tracePt t="32692" x="4505325" y="4978400"/>
          <p14:tracePt t="32696" x="4471988" y="4986338"/>
          <p14:tracePt t="32698" x="4438650" y="5019675"/>
          <p14:tracePt t="32703" x="4413250" y="5037138"/>
          <p14:tracePt t="32707" x="4371975" y="5053013"/>
          <p14:tracePt t="32711" x="4321175" y="5078413"/>
          <p14:tracePt t="32715" x="4313238" y="5086350"/>
          <p14:tracePt t="32718" x="4279900" y="5095875"/>
          <p14:tracePt t="32723" x="4270375" y="5111750"/>
          <p14:tracePt t="32727" x="4246563" y="5129213"/>
          <p14:tracePt t="32731" x="4221163" y="5137150"/>
          <p14:tracePt t="32735" x="4211638" y="5145088"/>
          <p14:tracePt t="32739" x="4195763" y="5145088"/>
          <p14:tracePt t="32743" x="4187825" y="5154613"/>
          <p14:tracePt t="32747" x="4178300" y="5162550"/>
          <p14:tracePt t="32751" x="4170363" y="5162550"/>
          <p14:tracePt t="32754" x="4162425" y="5170488"/>
          <p14:tracePt t="32763" x="4152900" y="5170488"/>
          <p14:tracePt t="32766" x="4152900" y="5178425"/>
          <p14:tracePt t="32771" x="4144963" y="5187950"/>
          <p14:tracePt t="32775" x="4137025" y="5187950"/>
          <p14:tracePt t="32778" x="4129088" y="5195888"/>
          <p14:tracePt t="32791" x="4119563" y="5195888"/>
          <p14:tracePt t="32795" x="4111625" y="5203825"/>
          <p14:tracePt t="32802" x="4103688" y="5203825"/>
          <p14:tracePt t="32806" x="4094163" y="5213350"/>
          <p14:tracePt t="32810" x="4094163" y="5221288"/>
          <p14:tracePt t="32815" x="4078288" y="5229225"/>
          <p14:tracePt t="32823" x="4060825" y="5237163"/>
          <p14:tracePt t="32826" x="4044950" y="5246688"/>
          <p14:tracePt t="32830" x="4035425" y="5254625"/>
          <p14:tracePt t="32835" x="4019550" y="5272088"/>
          <p14:tracePt t="32839" x="4002088" y="5280025"/>
          <p14:tracePt t="32842" x="3986213" y="5287963"/>
          <p14:tracePt t="32846" x="3976688" y="5295900"/>
          <p14:tracePt t="32850" x="3952875" y="5305425"/>
          <p14:tracePt t="32854" x="3952875" y="5313363"/>
          <p14:tracePt t="32859" x="3927475" y="5321300"/>
          <p14:tracePt t="32863" x="3910013" y="5338763"/>
          <p14:tracePt t="32866" x="3894138" y="5338763"/>
          <p14:tracePt t="32870" x="3876675" y="5356225"/>
          <p14:tracePt t="32874" x="3868738" y="5364163"/>
          <p14:tracePt t="32879" x="3843338" y="5372100"/>
          <p14:tracePt t="32882" x="3825875" y="5380038"/>
          <p14:tracePt t="32886" x="3810000" y="5389563"/>
          <p14:tracePt t="32891" x="3784600" y="5414963"/>
          <p14:tracePt t="32893" x="3767138" y="5414963"/>
          <p14:tracePt t="32897" x="3741738" y="5430838"/>
          <p14:tracePt t="32901" x="3733800" y="5438775"/>
          <p14:tracePt t="32904" x="3708400" y="5456238"/>
          <p14:tracePt t="32919" x="3616325" y="5497513"/>
          <p14:tracePt t="32920" x="3600450" y="5507038"/>
          <p14:tracePt t="32925" x="3565525" y="5532438"/>
          <p14:tracePt t="32928" x="3549650" y="5532438"/>
          <p14:tracePt t="32932" x="3516313" y="5548313"/>
          <p14:tracePt t="32937" x="3498850" y="5565775"/>
          <p14:tracePt t="32940" x="3457575" y="5581650"/>
          <p14:tracePt t="32945" x="3432175" y="5591175"/>
          <p14:tracePt t="32948" x="3389313" y="5614988"/>
          <p14:tracePt t="32952" x="3340100" y="5632450"/>
          <p14:tracePt t="32956" x="3314700" y="5640388"/>
          <p14:tracePt t="32960" x="3263900" y="5657850"/>
          <p14:tracePt t="32964" x="3248025" y="5665788"/>
          <p14:tracePt t="32969" x="3197225" y="5683250"/>
          <p14:tracePt t="32973" x="3179763" y="5683250"/>
          <p14:tracePt t="32976" x="3130550" y="5699125"/>
          <p14:tracePt t="32980" x="3087688" y="5708650"/>
          <p14:tracePt t="32985" x="3071813" y="5708650"/>
          <p14:tracePt t="32989" x="3021013" y="5716588"/>
          <p14:tracePt t="32992" x="3003550" y="5716588"/>
          <p14:tracePt t="32996" x="2962275" y="5724525"/>
          <p14:tracePt t="33000" x="2954338" y="5724525"/>
          <p14:tracePt t="33004" x="2928938" y="5724525"/>
          <p14:tracePt t="33009" x="2895600" y="5732463"/>
          <p14:tracePt t="33014" x="2878138" y="5732463"/>
          <p14:tracePt t="33016" x="2860675" y="5732463"/>
          <p14:tracePt t="33020" x="2852738" y="5732463"/>
          <p14:tracePt t="33025" x="2836863" y="5732463"/>
          <p14:tracePt t="33029" x="2827338" y="5732463"/>
          <p14:tracePt t="33032" x="2819400" y="5732463"/>
          <p14:tracePt t="33037" x="2811463" y="5741988"/>
          <p14:tracePt t="33041" x="2801938" y="5741988"/>
          <p14:tracePt t="33045" x="2786063" y="5741988"/>
          <p14:tracePt t="33052" x="2778125" y="5749925"/>
          <p14:tracePt t="33057" x="2768600" y="5749925"/>
          <p14:tracePt t="33061" x="2760663" y="5749925"/>
          <p14:tracePt t="33064" x="2752725" y="5749925"/>
          <p14:tracePt t="33068" x="2743200" y="5749925"/>
          <p14:tracePt t="33073" x="2735263" y="5749925"/>
          <p14:tracePt t="33081" x="2719388" y="5749925"/>
          <p14:tracePt t="33085" x="2719388" y="5757863"/>
          <p14:tracePt t="33088" x="2709863" y="5757863"/>
          <p14:tracePt t="33090" x="2693988" y="5757863"/>
          <p14:tracePt t="33103" x="2684463" y="5757863"/>
          <p14:tracePt t="33106" x="2676525" y="5757863"/>
          <p14:tracePt t="33111" x="2668588" y="5757863"/>
          <p14:tracePt t="33114" x="2651125" y="5767388"/>
          <p14:tracePt t="33123" x="2643188" y="5775325"/>
          <p14:tracePt t="33126" x="2635250" y="5775325"/>
          <p14:tracePt t="33131" x="2625725" y="5775325"/>
          <p14:tracePt t="33135" x="2617788" y="5775325"/>
          <p14:tracePt t="33138" x="2609850" y="5775325"/>
          <p14:tracePt t="33142" x="2601913" y="5775325"/>
          <p14:tracePt t="33147" x="2592388" y="5775325"/>
          <p14:tracePt t="33155" x="2584450" y="5775325"/>
          <p14:tracePt t="33167" x="2576513" y="5775325"/>
          <p14:tracePt t="33170" x="2566988" y="5775325"/>
          <p14:tracePt t="33179" x="2559050" y="5783263"/>
          <p14:tracePt t="33187" x="2551113" y="5783263"/>
          <p14:tracePt t="33195" x="2543175" y="5783263"/>
          <p14:tracePt t="33202" x="2533650" y="5783263"/>
          <p14:tracePt t="33215" x="2525713" y="5783263"/>
          <p14:tracePt t="33223" x="2517775" y="5783263"/>
          <p14:tracePt t="33232" x="2508250" y="5783263"/>
          <p14:tracePt t="33239" x="2500313" y="5783263"/>
          <p14:tracePt t="33250" x="2492375" y="5783263"/>
          <p14:tracePt t="33255" x="2484438" y="5783263"/>
          <p14:tracePt t="33263" x="2474913" y="5791200"/>
          <p14:tracePt t="33266" x="2466975" y="5791200"/>
          <p14:tracePt t="33271" x="2441575" y="5791200"/>
          <p14:tracePt t="33275" x="2433638" y="5791200"/>
          <p14:tracePt t="33279" x="2425700" y="5791200"/>
          <p14:tracePt t="33282" x="2408238" y="5791200"/>
          <p14:tracePt t="33285" x="2400300" y="5791200"/>
          <p14:tracePt t="33288" x="2382838" y="5791200"/>
          <p14:tracePt t="33297" x="2366963" y="5800725"/>
          <p14:tracePt t="33303" x="2357438" y="5800725"/>
          <p14:tracePt t="33304" x="2349500" y="5800725"/>
          <p14:tracePt t="33308" x="2332038" y="5800725"/>
          <p14:tracePt t="33313" x="2324100" y="5800725"/>
          <p14:tracePt t="33316" x="2316163" y="5800725"/>
          <p14:tracePt t="33320" x="2308225" y="5800725"/>
          <p14:tracePt t="33325" x="2298700" y="5800725"/>
          <p14:tracePt t="33329" x="2290763" y="5800725"/>
          <p14:tracePt t="33332" x="2273300" y="5800725"/>
          <p14:tracePt t="33336" x="2265363" y="5800725"/>
          <p14:tracePt t="33345" x="2249488" y="5800725"/>
          <p14:tracePt t="33348" x="2249488" y="5808663"/>
          <p14:tracePt t="33352" x="2239963" y="5808663"/>
          <p14:tracePt t="33356" x="2224088" y="5808663"/>
          <p14:tracePt t="33365" x="2214563" y="5816600"/>
          <p14:tracePt t="33368" x="2206625" y="5816600"/>
          <p14:tracePt t="33373" x="2198688" y="5816600"/>
          <p14:tracePt t="33377" x="2190750" y="5816600"/>
          <p14:tracePt t="33385" x="2173288" y="5816600"/>
          <p14:tracePt t="33393" x="2165350" y="5816600"/>
          <p14:tracePt t="33409" x="2147888" y="5816600"/>
          <p14:tracePt t="33421" x="2139950" y="5816600"/>
          <p14:tracePt t="33433" x="2132013" y="5816600"/>
          <p14:tracePt t="33449" x="2122488" y="5816600"/>
          <p14:tracePt t="33453" x="2114550" y="5816600"/>
          <p14:tracePt t="33456" x="2114550" y="5826125"/>
          <p14:tracePt t="33469" x="2106613" y="5826125"/>
          <p14:tracePt t="33481" x="2097088" y="5826125"/>
          <p14:tracePt t="33487" x="2089150" y="5826125"/>
          <p14:tracePt t="33492" x="2081213" y="5826125"/>
          <p14:tracePt t="33498" x="2073275" y="5826125"/>
          <p14:tracePt t="33507" x="2063750" y="5826125"/>
          <p14:tracePt t="33515" x="2055813" y="5826125"/>
          <p14:tracePt t="33519" x="2047875" y="5826125"/>
          <p14:tracePt t="33523" x="2038350" y="5826125"/>
          <p14:tracePt t="33531" x="2022475" y="5826125"/>
          <p14:tracePt t="33535" x="2014538" y="5826125"/>
          <p14:tracePt t="33538" x="1997075" y="5826125"/>
          <p14:tracePt t="33547" x="1979613" y="5826125"/>
          <p14:tracePt t="33551" x="1971675" y="5826125"/>
          <p14:tracePt t="33555" x="1955800" y="5826125"/>
          <p14:tracePt t="33559" x="1946275" y="5826125"/>
          <p14:tracePt t="33563" x="1930400" y="5826125"/>
          <p14:tracePt t="33567" x="1920875" y="5826125"/>
          <p14:tracePt t="33571" x="1905000" y="5834063"/>
          <p14:tracePt t="33574" x="1897063" y="5834063"/>
          <p14:tracePt t="33578" x="1887538" y="5834063"/>
          <p14:tracePt t="33582" x="1871663" y="5842000"/>
          <p14:tracePt t="33586" x="1854200" y="5842000"/>
          <p14:tracePt t="33590" x="1846263" y="5842000"/>
          <p14:tracePt t="33595" x="1838325" y="5842000"/>
          <p14:tracePt t="33599" x="1820863" y="5842000"/>
          <p14:tracePt t="33602" x="1803400" y="5842000"/>
          <p14:tracePt t="33611" x="1787525" y="5842000"/>
          <p14:tracePt t="33615" x="1779588" y="5842000"/>
          <p14:tracePt t="33618" x="1770063" y="5842000"/>
          <p14:tracePt t="33623" x="1762125" y="5842000"/>
          <p14:tracePt t="33626" x="1744663" y="5842000"/>
          <p14:tracePt t="33630" x="1736725" y="5842000"/>
          <p14:tracePt t="33635" x="1728788" y="5842000"/>
          <p14:tracePt t="33639" x="1720850" y="5842000"/>
          <p14:tracePt t="33647" x="1695450" y="5842000"/>
          <p14:tracePt t="33651" x="1685925" y="5842000"/>
          <p14:tracePt t="33664" x="1677988" y="5842000"/>
          <p14:tracePt t="34044" x="1685925" y="5842000"/>
          <p14:tracePt t="34051" x="1695450" y="5842000"/>
          <p14:tracePt t="34063" x="1703388" y="5842000"/>
          <p14:tracePt t="34073" x="1711325" y="5842000"/>
          <p14:tracePt t="34076" x="1720850" y="5842000"/>
          <p14:tracePt t="34089" x="1728788" y="5842000"/>
          <p14:tracePt t="34105" x="1736725" y="5842000"/>
          <p14:tracePt t="34113" x="1744663" y="5842000"/>
          <p14:tracePt t="34121" x="1754188" y="5842000"/>
          <p14:tracePt t="34129" x="1762125" y="5842000"/>
          <p14:tracePt t="34145" x="1770063" y="5842000"/>
          <p14:tracePt t="34149" x="1779588" y="5842000"/>
          <p14:tracePt t="34161" x="1787525" y="5842000"/>
          <p14:tracePt t="34168" x="1795463" y="5842000"/>
          <p14:tracePt t="34181" x="1803400" y="5842000"/>
          <p14:tracePt t="34197" x="1812925" y="5842000"/>
          <p14:tracePt t="34201" x="1820863" y="5842000"/>
          <p14:tracePt t="34233" x="1828800" y="5842000"/>
          <p14:tracePt t="34526" x="1828800" y="5826125"/>
          <p14:tracePt t="34529" x="1828800" y="5816600"/>
          <p14:tracePt t="34533" x="1838325" y="5800725"/>
          <p14:tracePt t="34537" x="1838325" y="5783263"/>
          <p14:tracePt t="34541" x="1838325" y="5767388"/>
          <p14:tracePt t="34545" x="1838325" y="5741988"/>
          <p14:tracePt t="34548" x="1838325" y="5732463"/>
          <p14:tracePt t="34552" x="1838325" y="5708650"/>
          <p14:tracePt t="34557" x="1838325" y="5691188"/>
          <p14:tracePt t="34561" x="1838325" y="5683250"/>
          <p14:tracePt t="34565" x="1838325" y="5673725"/>
          <p14:tracePt t="34573" x="1838325" y="5657850"/>
          <p14:tracePt t="34577" x="1838325" y="5649913"/>
          <p14:tracePt t="34585" x="1846263" y="5640388"/>
          <p14:tracePt t="34589" x="1846263" y="5632450"/>
          <p14:tracePt t="34593" x="1854200" y="5632450"/>
          <p14:tracePt t="34596" x="1854200" y="5624513"/>
          <p14:tracePt t="34601" x="1871663" y="5614988"/>
          <p14:tracePt t="34605" x="1879600" y="5614988"/>
          <p14:tracePt t="34609" x="1897063" y="5607050"/>
          <p14:tracePt t="34613" x="1920875" y="5599113"/>
          <p14:tracePt t="34616" x="1955800" y="5599113"/>
          <p14:tracePt t="34620" x="1989138" y="5599113"/>
          <p14:tracePt t="34625" x="2005013" y="5599113"/>
          <p14:tracePt t="34629" x="2055813" y="5599113"/>
          <p14:tracePt t="34632" x="2106613" y="5607050"/>
          <p14:tracePt t="34637" x="2132013" y="5614988"/>
          <p14:tracePt t="34641" x="2181225" y="5640388"/>
          <p14:tracePt t="34645" x="2198688" y="5640388"/>
          <p14:tracePt t="34649" x="2249488" y="5673725"/>
          <p14:tracePt t="34653" x="2298700" y="5708650"/>
          <p14:tracePt t="34655" x="2316163" y="5716588"/>
          <p14:tracePt t="34659" x="2341563" y="5749925"/>
          <p14:tracePt t="34663" x="2357438" y="5749925"/>
          <p14:tracePt t="34666" x="2374900" y="5783263"/>
          <p14:tracePt t="34671" x="2390775" y="5800725"/>
          <p14:tracePt t="34675" x="2390775" y="5808663"/>
          <p14:tracePt t="34679" x="2400300" y="5816600"/>
          <p14:tracePt t="34683" x="2400300" y="5826125"/>
          <p14:tracePt t="34687" x="2400300" y="5834063"/>
          <p14:tracePt t="34695" x="2400300" y="5842000"/>
          <p14:tracePt t="34707" x="2390775" y="5849938"/>
          <p14:tracePt t="34715" x="2382838" y="5859463"/>
          <p14:tracePt t="34719" x="2366963" y="5867400"/>
          <p14:tracePt t="34728" x="2349500" y="5867400"/>
          <p14:tracePt t="34735" x="2341563" y="5867400"/>
          <p14:tracePt t="34739" x="2332038" y="5867400"/>
          <p14:tracePt t="34743" x="2324100" y="5867400"/>
          <p14:tracePt t="34747" x="2308225" y="5875338"/>
          <p14:tracePt t="34755" x="2290763" y="5875338"/>
          <p14:tracePt t="34759" x="2282825" y="5875338"/>
          <p14:tracePt t="34763" x="2273300" y="5875338"/>
          <p14:tracePt t="34767" x="2265363" y="5875338"/>
          <p14:tracePt t="34771" x="2257425" y="5875338"/>
          <p14:tracePt t="34775" x="2232025" y="5875338"/>
          <p14:tracePt t="34783" x="2214563" y="5859463"/>
          <p14:tracePt t="34787" x="2198688" y="5859463"/>
          <p14:tracePt t="34791" x="2190750" y="5849938"/>
          <p14:tracePt t="34795" x="2181225" y="5849938"/>
          <p14:tracePt t="34799" x="2173288" y="5842000"/>
          <p14:tracePt t="34803" x="2165350" y="5834063"/>
          <p14:tracePt t="34807" x="2155825" y="5826125"/>
          <p14:tracePt t="34819" x="2147888" y="5826125"/>
          <p14:tracePt t="34823" x="2147888" y="5816600"/>
          <p14:tracePt t="34877" x="2147888" y="5808663"/>
          <p14:tracePt t="34897" x="2147888" y="5800725"/>
          <p14:tracePt t="35026" x="2139950" y="5800725"/>
          <p14:tracePt t="35028" x="2132013" y="5800725"/>
          <p14:tracePt t="35037" x="2132013" y="5808663"/>
          <p14:tracePt t="35041" x="2122488" y="5808663"/>
          <p14:tracePt t="35045" x="2106613" y="5808663"/>
          <p14:tracePt t="35052" x="2097088" y="5816600"/>
          <p14:tracePt t="35059" x="2089150" y="5816600"/>
          <p14:tracePt t="35063" x="2081213" y="5816600"/>
          <p14:tracePt t="35075" x="2073275" y="5826125"/>
          <p14:tracePt t="35087" x="2063750" y="5826125"/>
          <p14:tracePt t="35261" x="2055813" y="5826125"/>
          <p14:tracePt t="35281" x="2047875" y="5826125"/>
          <p14:tracePt t="35314" x="2038350" y="5826125"/>
          <p14:tracePt t="35333" x="2030413" y="5826125"/>
          <p14:tracePt t="35345" x="2022475" y="5826125"/>
          <p14:tracePt t="35357" x="2014538" y="5826125"/>
          <p14:tracePt t="35361" x="2005013" y="5826125"/>
          <p14:tracePt t="35369" x="1997075" y="5826125"/>
          <p14:tracePt t="35377" x="1989138" y="5826125"/>
          <p14:tracePt t="35393" x="1979613" y="5826125"/>
          <p14:tracePt t="35421" x="1971675" y="5826125"/>
          <p14:tracePt t="35503" x="1971675" y="5816600"/>
          <p14:tracePt t="35512" x="1963738" y="5816600"/>
          <p14:tracePt t="35535" x="1963738" y="5808663"/>
          <p14:tracePt t="35620" x="1963738" y="5800725"/>
          <p14:tracePt t="35793" x="1963738" y="5791200"/>
          <p14:tracePt t="36201" x="1971675" y="5783263"/>
          <p14:tracePt t="36209" x="1979613" y="5783263"/>
          <p14:tracePt t="36223" x="1989138" y="5783263"/>
          <p14:tracePt t="36227" x="1989138" y="5775325"/>
          <p14:tracePt t="36231" x="1997075" y="5775325"/>
          <p14:tracePt t="36243" x="2005013" y="5775325"/>
          <p14:tracePt t="36252" x="2014538" y="5775325"/>
          <p14:tracePt t="36299" x="2022475" y="5775325"/>
          <p14:tracePt t="36364" x="2030413" y="5775325"/>
          <p14:tracePt t="36383" x="2038350" y="5775325"/>
          <p14:tracePt t="36387" x="2047875" y="5775325"/>
          <p14:tracePt t="36395" x="2055813" y="5775325"/>
          <p14:tracePt t="36403" x="2063750" y="5775325"/>
          <p14:tracePt t="36411" x="2073275" y="5775325"/>
          <p14:tracePt t="36415" x="2081213" y="5775325"/>
          <p14:tracePt t="36425" x="2089150" y="5775325"/>
          <p14:tracePt t="36433" x="2097088" y="5775325"/>
          <p14:tracePt t="36437" x="2106613" y="5775325"/>
          <p14:tracePt t="36446" x="2114550" y="5775325"/>
          <p14:tracePt t="36449" x="2122488" y="5775325"/>
          <p14:tracePt t="36453" x="2132013" y="5775325"/>
          <p14:tracePt t="36477" x="2139950" y="5775325"/>
          <p14:tracePt t="36873" x="2139950" y="5767388"/>
          <p14:tracePt t="36877" x="2147888" y="5767388"/>
          <p14:tracePt t="36886" x="2147888" y="5757863"/>
          <p14:tracePt t="36903" x="2165350" y="5757863"/>
          <p14:tracePt t="36905" x="2173288" y="5757863"/>
          <p14:tracePt t="36917" x="2181225" y="5757863"/>
          <p14:tracePt t="36929" x="2190750" y="5757863"/>
          <p14:tracePt t="36933" x="2198688" y="5757863"/>
          <p14:tracePt t="36949" x="2206625" y="5757863"/>
          <p14:tracePt t="36957" x="2214563" y="5757863"/>
          <p14:tracePt t="36973" x="2224088" y="5757863"/>
          <p14:tracePt t="36978" x="2232025" y="5757863"/>
          <p14:tracePt t="36989" x="2239963" y="5757863"/>
          <p14:tracePt t="36997" x="2249488" y="5757863"/>
          <p14:tracePt t="37007" x="2257425" y="5757863"/>
          <p14:tracePt t="37011" x="2265363" y="5757863"/>
          <p14:tracePt t="37027" x="2273300" y="5757863"/>
          <p14:tracePt t="37039" x="2282825" y="5757863"/>
          <p14:tracePt t="37047" x="2290763" y="5757863"/>
          <p14:tracePt t="37055" x="2298700" y="5757863"/>
          <p14:tracePt t="37079" x="2308225" y="5757863"/>
          <p14:tracePt t="37169" x="2298700" y="5767388"/>
          <p14:tracePt t="37179" x="2290763" y="5775325"/>
          <p14:tracePt t="37187" x="2282825" y="5775325"/>
          <p14:tracePt t="37199" x="2273300" y="5783263"/>
          <p14:tracePt t="37201" x="2265363" y="5783263"/>
          <p14:tracePt t="37217" x="2257425" y="5783263"/>
          <p14:tracePt t="37233" x="2249488" y="5783263"/>
          <p14:tracePt t="37523" x="2239963" y="5783263"/>
          <p14:tracePt t="37543" x="2232025" y="5783263"/>
          <p14:tracePt t="37547" x="2224088" y="5775325"/>
          <p14:tracePt t="37563" x="2214563" y="5767388"/>
          <p14:tracePt t="37580" x="2206625" y="5757863"/>
          <p14:tracePt t="37588" x="2198688" y="5757863"/>
          <p14:tracePt t="37602" x="2190750" y="5757863"/>
          <p14:tracePt t="37605" x="2190750" y="5749925"/>
          <p14:tracePt t="37613" x="2181225" y="5749925"/>
          <p14:tracePt t="37625" x="2173288" y="5749925"/>
          <p14:tracePt t="37629" x="2165350" y="5749925"/>
          <p14:tracePt t="37637" x="2165350" y="5741988"/>
          <p14:tracePt t="37641" x="2155825" y="5741988"/>
          <p14:tracePt t="37952" x="2165350" y="5741988"/>
          <p14:tracePt t="37973" x="2173288" y="5741988"/>
          <p14:tracePt t="37975" x="2181225" y="5741988"/>
          <p14:tracePt t="37986" x="2190750" y="5741988"/>
          <p14:tracePt t="37991" x="2198688" y="5741988"/>
          <p14:tracePt t="38002" x="2206625" y="5741988"/>
          <p14:tracePt t="38018" x="2214563" y="5741988"/>
          <p14:tracePt t="38106" x="2224088" y="5741988"/>
          <p14:tracePt t="38117" x="2232025" y="5741988"/>
          <p14:tracePt t="38121" x="2239963" y="5741988"/>
          <p14:tracePt t="38126" x="2249488" y="5741988"/>
          <p14:tracePt t="38133" x="2257425" y="5741988"/>
          <p14:tracePt t="38137" x="2265363" y="5741988"/>
          <p14:tracePt t="38149" x="2273300" y="5741988"/>
          <p14:tracePt t="38161" x="2282825" y="5741988"/>
          <p14:tracePt t="38352" x="2290763" y="5741988"/>
          <p14:tracePt t="38363" x="2298700" y="5741988"/>
          <p14:tracePt t="38368" x="2308225" y="5741988"/>
          <p14:tracePt t="38375" x="2324100" y="5741988"/>
          <p14:tracePt t="38377" x="2332038" y="5741988"/>
          <p14:tracePt t="38385" x="2349500" y="5741988"/>
          <p14:tracePt t="38389" x="2374900" y="5741988"/>
          <p14:tracePt t="38397" x="2390775" y="5741988"/>
          <p14:tracePt t="38401" x="2400300" y="5741988"/>
          <p14:tracePt t="38405" x="2416175" y="5741988"/>
          <p14:tracePt t="38409" x="2425700" y="5741988"/>
          <p14:tracePt t="38413" x="2441575" y="5741988"/>
          <p14:tracePt t="38417" x="2459038" y="5741988"/>
          <p14:tracePt t="38421" x="2466975" y="5741988"/>
          <p14:tracePt t="38425" x="2474913" y="5741988"/>
          <p14:tracePt t="38430" x="2484438" y="5741988"/>
          <p14:tracePt t="38433" x="2492375" y="5741988"/>
          <p14:tracePt t="38437" x="2500313" y="5741988"/>
          <p14:tracePt t="38441" x="2508250" y="5741988"/>
          <p14:tracePt t="38449" x="2517775" y="5741988"/>
          <p14:tracePt t="38574" x="2517775" y="5749925"/>
          <p14:tracePt t="38579" x="2508250" y="5757863"/>
          <p14:tracePt t="38589" x="2500313" y="5767388"/>
          <p14:tracePt t="38591" x="2492375" y="5767388"/>
          <p14:tracePt t="38599" x="2474913" y="5775325"/>
          <p14:tracePt t="38603" x="2474913" y="5783263"/>
          <p14:tracePt t="38607" x="2466975" y="5783263"/>
          <p14:tracePt t="38611" x="2459038" y="5791200"/>
          <p14:tracePt t="38619" x="2441575" y="5800725"/>
          <p14:tracePt t="38627" x="2433638" y="5808663"/>
          <p14:tracePt t="38635" x="2425700" y="5808663"/>
          <p14:tracePt t="38639" x="2416175" y="5816600"/>
          <p14:tracePt t="38643" x="2408238" y="5816600"/>
          <p14:tracePt t="38655" x="2400300" y="5816600"/>
          <p14:tracePt t="38659" x="2390775" y="5816600"/>
          <p14:tracePt t="38675" x="2382838" y="5816600"/>
          <p14:tracePt t="38699" x="2374900" y="5816600"/>
          <p14:tracePt t="38735" x="2366963" y="5816600"/>
          <p14:tracePt t="38759" x="2357438" y="5816600"/>
          <p14:tracePt t="38789" x="2357438" y="5808663"/>
          <p14:tracePt t="38798" x="2349500" y="5800725"/>
          <p14:tracePt t="38817" x="2349500" y="5791200"/>
          <p14:tracePt t="38861" x="2349500" y="5783263"/>
          <p14:tracePt t="39049" x="2349500" y="5775325"/>
          <p14:tracePt t="39072" x="2349500" y="5767388"/>
          <p14:tracePt t="39095" x="2349500" y="5757863"/>
          <p14:tracePt t="39100" x="2349500" y="5749925"/>
          <p14:tracePt t="39103" x="2349500" y="5741988"/>
          <p14:tracePt t="39115" x="2349500" y="5732463"/>
          <p14:tracePt t="39123" x="2349500" y="5716588"/>
          <p14:tracePt t="39131" x="2349500" y="5708650"/>
          <p14:tracePt t="39139" x="2349500" y="5699125"/>
          <p14:tracePt t="39143" x="2349500" y="5691188"/>
          <p14:tracePt t="39152" x="2349500" y="5683250"/>
          <p14:tracePt t="39160" x="2341563" y="5665788"/>
          <p14:tracePt t="39169" x="2341563" y="5657850"/>
          <p14:tracePt t="39185" x="2341563" y="5649913"/>
          <p14:tracePt t="39193" x="2341563" y="5640388"/>
          <p14:tracePt t="39201" x="2341563" y="5632450"/>
          <p14:tracePt t="39225" x="2341563" y="5624513"/>
          <p14:tracePt t="39257" x="2341563" y="5614988"/>
          <p14:tracePt t="39273" x="2341563" y="5607050"/>
          <p14:tracePt t="39277" x="2341563" y="5599113"/>
          <p14:tracePt t="39289" x="2349500" y="5599113"/>
          <p14:tracePt t="39293" x="2357438" y="5591175"/>
          <p14:tracePt t="39302" x="2366963" y="5581650"/>
          <p14:tracePt t="39305" x="2366963" y="5573713"/>
          <p14:tracePt t="39309" x="2374900" y="5573713"/>
          <p14:tracePt t="39317" x="2390775" y="5565775"/>
          <p14:tracePt t="39325" x="2400300" y="5556250"/>
          <p14:tracePt t="39333" x="2416175" y="5548313"/>
          <p14:tracePt t="39342" x="2425700" y="5548313"/>
          <p14:tracePt t="39346" x="2433638" y="5548313"/>
          <p14:tracePt t="39353" x="2441575" y="5548313"/>
          <p14:tracePt t="39363" x="2449513" y="5548313"/>
          <p14:tracePt t="39383" x="2459038" y="5548313"/>
          <p14:tracePt t="39403" x="2466975" y="5548313"/>
          <p14:tracePt t="39435" x="2474913" y="5548313"/>
          <p14:tracePt t="39439" x="2474913" y="5556250"/>
          <p14:tracePt t="39447" x="2484438" y="5556250"/>
          <p14:tracePt t="39455" x="2484438" y="5565775"/>
          <p14:tracePt t="39464" x="2492375" y="5565775"/>
          <p14:tracePt t="39467" x="2492375" y="5573713"/>
          <p14:tracePt t="39479" x="2500313" y="5581650"/>
          <p14:tracePt t="39483" x="2508250" y="5591175"/>
          <p14:tracePt t="39492" x="2517775" y="5599113"/>
          <p14:tracePt t="39499" x="2525713" y="5607050"/>
          <p14:tracePt t="39503" x="2533650" y="5614988"/>
          <p14:tracePt t="39511" x="2533650" y="5624513"/>
          <p14:tracePt t="39515" x="2543175" y="5624513"/>
          <p14:tracePt t="39519" x="2543175" y="5632450"/>
          <p14:tracePt t="39523" x="2551113" y="5632450"/>
          <p14:tracePt t="39531" x="2551113" y="5640388"/>
          <p14:tracePt t="39539" x="2559050" y="5640388"/>
          <p14:tracePt t="39552" x="2559050" y="5649913"/>
          <p14:tracePt t="39561" x="2559050" y="5657850"/>
          <p14:tracePt t="39578" x="2559050" y="5665788"/>
          <p14:tracePt t="39585" x="2559050" y="5683250"/>
          <p14:tracePt t="39593" x="2559050" y="5691188"/>
          <p14:tracePt t="39597" x="2559050" y="5699125"/>
          <p14:tracePt t="39605" x="2559050" y="5716588"/>
          <p14:tracePt t="39609" x="2551113" y="5716588"/>
          <p14:tracePt t="39613" x="2543175" y="5724525"/>
          <p14:tracePt t="39617" x="2533650" y="5732463"/>
          <p14:tracePt t="39621" x="2533650" y="5741988"/>
          <p14:tracePt t="39629" x="2525713" y="5741988"/>
          <p14:tracePt t="39634" x="2517775" y="5749925"/>
          <p14:tracePt t="39641" x="2500313" y="5767388"/>
          <p14:tracePt t="39649" x="2492375" y="5775325"/>
          <p14:tracePt t="39653" x="2484438" y="5783263"/>
          <p14:tracePt t="39661" x="2474913" y="5791200"/>
          <p14:tracePt t="39669" x="2466975" y="5791200"/>
          <p14:tracePt t="39682" x="2466975" y="5800725"/>
          <p14:tracePt t="39738" x="2459038" y="5800725"/>
          <p14:tracePt t="39751" x="2449513" y="5800725"/>
          <p14:tracePt t="39756" x="2433638" y="5791200"/>
          <p14:tracePt t="39766" x="2416175" y="5775325"/>
          <p14:tracePt t="39767" x="2400300" y="5775325"/>
          <p14:tracePt t="39772" x="2390775" y="5767388"/>
          <p14:tracePt t="39775" x="2382838" y="5757863"/>
          <p14:tracePt t="39779" x="2374900" y="5757863"/>
          <p14:tracePt t="39783" x="2357438" y="5749925"/>
          <p14:tracePt t="39787" x="2341563" y="5741988"/>
          <p14:tracePt t="39792" x="2332038" y="5741988"/>
          <p14:tracePt t="39795" x="2332038" y="5732463"/>
          <p14:tracePt t="39799" x="2324100" y="5732463"/>
          <p14:tracePt t="39803" x="2316163" y="5724525"/>
          <p14:tracePt t="39807" x="2308225" y="5724525"/>
          <p14:tracePt t="39815" x="2308225" y="5716588"/>
          <p14:tracePt t="39819" x="2298700" y="5708650"/>
          <p14:tracePt t="39839" x="2298700" y="5699125"/>
          <p14:tracePt t="39852" x="2298700" y="5691188"/>
          <p14:tracePt t="39863" x="2298700" y="5683250"/>
          <p14:tracePt t="39871" x="2298700" y="5673725"/>
          <p14:tracePt t="39880" x="2298700" y="5665788"/>
          <p14:tracePt t="39891" x="2308225" y="5665788"/>
          <p14:tracePt t="39896" x="2316163" y="5657850"/>
          <p14:tracePt t="39907" x="2324100" y="5657850"/>
          <p14:tracePt t="39911" x="2324100" y="5649913"/>
          <p14:tracePt t="39915" x="2332038" y="5640388"/>
          <p14:tracePt t="39923" x="2341563" y="5632450"/>
          <p14:tracePt t="39927" x="2349500" y="5632450"/>
          <p14:tracePt t="39931" x="2349500" y="5624513"/>
          <p14:tracePt t="39939" x="2357438" y="5624513"/>
          <p14:tracePt t="39943" x="2357438" y="5614988"/>
          <p14:tracePt t="39945" x="2374900" y="5614988"/>
          <p14:tracePt t="39955" x="2374900" y="5607050"/>
          <p14:tracePt t="39957" x="2382838" y="5607050"/>
          <p14:tracePt t="39965" x="2400300" y="5607050"/>
          <p14:tracePt t="39977" x="2408238" y="5607050"/>
          <p14:tracePt t="39985" x="2416175" y="5607050"/>
          <p14:tracePt t="40002" x="2441575" y="5607050"/>
          <p14:tracePt t="40005" x="2449513" y="5607050"/>
          <p14:tracePt t="40009" x="2459038" y="5607050"/>
          <p14:tracePt t="40013" x="2466975" y="5607050"/>
          <p14:tracePt t="40017" x="2474913" y="5607050"/>
          <p14:tracePt t="40025" x="2484438" y="5607050"/>
          <p14:tracePt t="40030" x="2492375" y="5607050"/>
          <p14:tracePt t="40033" x="2500313" y="5607050"/>
          <p14:tracePt t="40041" x="2508250" y="5607050"/>
          <p14:tracePt t="40057" x="2517775" y="5607050"/>
          <p14:tracePt t="40089" x="2525713" y="5607050"/>
          <p14:tracePt t="40101" x="2525713" y="5614988"/>
          <p14:tracePt t="40110" x="2525713" y="5624513"/>
          <p14:tracePt t="40117" x="2525713" y="5632450"/>
          <p14:tracePt t="40121" x="2525713" y="5640388"/>
          <p14:tracePt t="40133" x="2525713" y="5657850"/>
          <p14:tracePt t="40137" x="2517775" y="5657850"/>
          <p14:tracePt t="40142" x="2500313" y="5673725"/>
          <p14:tracePt t="40146" x="2492375" y="5691188"/>
          <p14:tracePt t="40152" x="2484438" y="5699125"/>
          <p14:tracePt t="40159" x="2466975" y="5708650"/>
          <p14:tracePt t="40164" x="2466975" y="5716588"/>
          <p14:tracePt t="40167" x="2459038" y="5716588"/>
          <p14:tracePt t="40176" x="2449513" y="5724525"/>
          <p14:tracePt t="40187" x="2441575" y="5724525"/>
          <p14:tracePt t="40191" x="2433638" y="5724525"/>
          <p14:tracePt t="40260" x="2425700" y="5724525"/>
          <p14:tracePt t="40276" x="2425700" y="5708650"/>
          <p14:tracePt t="40280" x="2416175" y="5708650"/>
          <p14:tracePt t="40283" x="2408238" y="5691188"/>
          <p14:tracePt t="40287" x="2408238" y="5683250"/>
          <p14:tracePt t="40292" x="2408238" y="5673725"/>
          <p14:tracePt t="40299" x="2400300" y="5657850"/>
          <p14:tracePt t="40307" x="2400300" y="5649913"/>
          <p14:tracePt t="40311" x="2400300" y="5640388"/>
          <p14:tracePt t="40315" x="2400300" y="5614988"/>
          <p14:tracePt t="40327" x="2400300" y="5607050"/>
          <p14:tracePt t="40346" x="2400300" y="5599113"/>
          <p14:tracePt t="40349" x="2400300" y="5591175"/>
          <p14:tracePt t="40358" x="2408238" y="5591175"/>
          <p14:tracePt t="40381" x="2416175" y="5591175"/>
          <p14:tracePt t="40394" x="2425700" y="5591175"/>
          <p14:tracePt t="40414" x="2433638" y="5591175"/>
          <p14:tracePt t="40425" x="2433638" y="5599113"/>
          <p14:tracePt t="40433" x="2441575" y="5599113"/>
          <p14:tracePt t="40437" x="2441575" y="5607050"/>
          <p14:tracePt t="40462" x="2441575" y="5614988"/>
          <p14:tracePt t="40481" x="2441575" y="5624513"/>
          <p14:tracePt t="40494" x="2441575" y="5632450"/>
          <p14:tracePt t="40510" x="2441575" y="5640388"/>
          <p14:tracePt t="40525" x="2441575" y="5649913"/>
          <p14:tracePt t="40533" x="2441575" y="5665788"/>
          <p14:tracePt t="40535" x="2441575" y="5673725"/>
          <p14:tracePt t="40544" x="2449513" y="5691188"/>
          <p14:tracePt t="40547" x="2459038" y="5691188"/>
          <p14:tracePt t="40551" x="2459038" y="5708650"/>
          <p14:tracePt t="40555" x="2466975" y="5716588"/>
          <p14:tracePt t="40559" x="2474913" y="5716588"/>
          <p14:tracePt t="40564" x="2484438" y="5732463"/>
          <p14:tracePt t="40571" x="2492375" y="5749925"/>
          <p14:tracePt t="40575" x="2500313" y="5757863"/>
          <p14:tracePt t="40579" x="2500313" y="5767388"/>
          <p14:tracePt t="40583" x="2508250" y="5775325"/>
          <p14:tracePt t="40587" x="2517775" y="5775325"/>
          <p14:tracePt t="40592" x="2517775" y="5791200"/>
          <p14:tracePt t="40599" x="2525713" y="5800725"/>
          <p14:tracePt t="40603" x="2525713" y="5808663"/>
          <p14:tracePt t="40607" x="2533650" y="5816600"/>
          <p14:tracePt t="40612" x="2543175" y="5816600"/>
          <p14:tracePt t="40619" x="2543175" y="5826125"/>
          <p14:tracePt t="40623" x="2551113" y="5826125"/>
          <p14:tracePt t="40627" x="2551113" y="5834063"/>
          <p14:tracePt t="40639" x="2551113" y="5842000"/>
          <p14:tracePt t="40644" x="2559050" y="5842000"/>
          <p14:tracePt t="40647" x="2559050" y="5849938"/>
          <p14:tracePt t="40708" x="2559050" y="5859463"/>
          <p14:tracePt t="40715" x="2566988" y="5859463"/>
          <p14:tracePt t="40728" x="2576513" y="5859463"/>
          <p14:tracePt t="40747" x="2584450" y="5859463"/>
          <p14:tracePt t="40757" x="2592388" y="5859463"/>
          <p14:tracePt t="40769" x="2592388" y="5849938"/>
          <p14:tracePt t="40790" x="2601913" y="5842000"/>
          <p14:tracePt t="40887" x="2601913" y="5834063"/>
          <p14:tracePt t="40906" x="2601913" y="5826125"/>
          <p14:tracePt t="40936" x="2601913" y="5816600"/>
          <p14:tracePt t="40948" x="2601913" y="5808663"/>
          <p14:tracePt t="40973" x="2601913" y="5800725"/>
          <p14:tracePt t="40992" x="2601913" y="5791200"/>
          <p14:tracePt t="41060" x="2601913" y="5783263"/>
          <p14:tracePt t="41104" x="2601913" y="5775325"/>
          <p14:tracePt t="41125" x="2601913" y="5767388"/>
          <p14:tracePt t="41194" x="2601913" y="5757863"/>
          <p14:tracePt t="41239" x="2601913" y="5749925"/>
          <p14:tracePt t="41512" x="2592388" y="5749925"/>
          <p14:tracePt t="41832" x="2609850" y="5749925"/>
          <p14:tracePt t="41839" x="2617788" y="5749925"/>
          <p14:tracePt t="41853" x="2625725" y="5749925"/>
          <p14:tracePt t="41859" x="2635250" y="5749925"/>
          <p14:tracePt t="41887" x="2643188" y="5749925"/>
          <p14:tracePt t="41915" x="2651125" y="5749925"/>
          <p14:tracePt t="41925" x="2651125" y="5757863"/>
          <p14:tracePt t="41937" x="2660650" y="5757863"/>
          <p14:tracePt t="41978" x="2668588" y="5757863"/>
          <p14:tracePt t="41997" x="2676525" y="5757863"/>
          <p14:tracePt t="42026" x="2684463" y="5757863"/>
          <p14:tracePt t="42042" x="2693988" y="5757863"/>
          <p14:tracePt t="42193" x="2701925" y="5757863"/>
          <p14:tracePt t="42329" x="2684463" y="5767388"/>
          <p14:tracePt t="42341" x="2676525" y="5775325"/>
          <p14:tracePt t="42419" x="2668588" y="5775325"/>
          <p14:tracePt t="42426" x="2660650" y="5775325"/>
          <p14:tracePt t="42441" x="2651125" y="5775325"/>
          <p14:tracePt t="42461" x="2643188" y="5775325"/>
          <p14:tracePt t="42504" x="2635250" y="5775325"/>
          <p14:tracePt t="42516" x="2625725" y="5775325"/>
          <p14:tracePt t="42532" x="2617788" y="5775325"/>
          <p14:tracePt t="42539" x="2609850" y="5775325"/>
          <p14:tracePt t="42547" x="2609850" y="5767388"/>
          <p14:tracePt t="42551" x="2601913" y="5767388"/>
          <p14:tracePt t="42559" x="2592388" y="5767388"/>
          <p14:tracePt t="42568" x="2584450" y="5767388"/>
          <p14:tracePt t="42576" x="2576513" y="5767388"/>
          <p14:tracePt t="42620" x="2576513" y="5757863"/>
          <p14:tracePt t="42745" x="2576513" y="5749925"/>
          <p14:tracePt t="42778" x="2584450" y="5749925"/>
          <p14:tracePt t="42790" x="2592388" y="5741988"/>
          <p14:tracePt t="42801" x="2592388" y="5732463"/>
          <p14:tracePt t="42810" x="2601913" y="5732463"/>
          <p14:tracePt t="42818" x="2609850" y="5732463"/>
          <p14:tracePt t="42854" x="2617788" y="5732463"/>
          <p14:tracePt t="42878" x="2625725" y="5732463"/>
          <p14:tracePt t="42881" x="2625725" y="5741988"/>
          <p14:tracePt t="42956" x="2635250" y="5741988"/>
          <p14:tracePt t="42976" x="2643188" y="5741988"/>
          <p14:tracePt t="43048" x="2643188" y="5749925"/>
          <p14:tracePt t="43071" x="2643188" y="5757863"/>
          <p14:tracePt t="43080" x="2635250" y="5757863"/>
          <p14:tracePt t="43090" x="2625725" y="5757863"/>
          <p14:tracePt t="43122" x="2625725" y="5767388"/>
          <p14:tracePt t="43190" x="2635250" y="5767388"/>
          <p14:tracePt t="43198" x="2643188" y="5767388"/>
          <p14:tracePt t="43202" x="2651125" y="5767388"/>
          <p14:tracePt t="43210" x="2660650" y="5767388"/>
          <p14:tracePt t="43213" x="2676525" y="5767388"/>
          <p14:tracePt t="43218" x="2684463" y="5767388"/>
          <p14:tracePt t="43225" x="2701925" y="5767388"/>
          <p14:tracePt t="43230" x="2709863" y="5775325"/>
          <p14:tracePt t="43233" x="2719388" y="5775325"/>
          <p14:tracePt t="43237" x="2727325" y="5775325"/>
          <p14:tracePt t="43245" x="2743200" y="5775325"/>
          <p14:tracePt t="43253" x="2752725" y="5775325"/>
          <p14:tracePt t="43269" x="2760663" y="5775325"/>
          <p14:tracePt t="43602" x="2768600" y="5775325"/>
          <p14:tracePt t="43626" x="2778125" y="5775325"/>
          <p14:tracePt t="43630" x="2794000" y="5775325"/>
          <p14:tracePt t="43638" x="2801938" y="5775325"/>
          <p14:tracePt t="43642" x="2811463" y="5775325"/>
          <p14:tracePt t="43650" x="2827338" y="5775325"/>
          <p14:tracePt t="43658" x="2844800" y="5775325"/>
          <p14:tracePt t="43661" x="2860675" y="5775325"/>
          <p14:tracePt t="43665" x="2878138" y="5775325"/>
          <p14:tracePt t="43668" x="2895600" y="5775325"/>
          <p14:tracePt t="43676" x="2911475" y="5775325"/>
          <p14:tracePt t="43680" x="2936875" y="5775325"/>
          <p14:tracePt t="43683" x="2954338" y="5783263"/>
          <p14:tracePt t="43688" x="2978150" y="5791200"/>
          <p14:tracePt t="43692" x="2995613" y="5791200"/>
          <p14:tracePt t="43695" x="3028950" y="5800725"/>
          <p14:tracePt t="43699" x="3046413" y="5800725"/>
          <p14:tracePt t="43703" x="3079750" y="5808663"/>
          <p14:tracePt t="43707" x="3121025" y="5816600"/>
          <p14:tracePt t="43712" x="3130550" y="5816600"/>
          <p14:tracePt t="43715" x="3154363" y="5826125"/>
          <p14:tracePt t="43719" x="3163888" y="5826125"/>
          <p14:tracePt t="43723" x="3189288" y="5834063"/>
          <p14:tracePt t="43727" x="3197225" y="5834063"/>
          <p14:tracePt t="43731" x="3222625" y="5834063"/>
          <p14:tracePt t="43736" x="3248025" y="5834063"/>
          <p14:tracePt t="43739" x="3255963" y="5834063"/>
          <p14:tracePt t="43744" x="3263900" y="5842000"/>
          <p14:tracePt t="43747" x="3271838" y="5842000"/>
          <p14:tracePt t="43751" x="3281363" y="5842000"/>
          <p14:tracePt t="43755" x="3289300" y="5842000"/>
          <p14:tracePt t="43760" x="3297238" y="5842000"/>
          <p14:tracePt t="43772" x="3306763" y="5842000"/>
          <p14:tracePt t="43780" x="3314700" y="5842000"/>
          <p14:tracePt t="43800" x="3322638" y="5842000"/>
          <p14:tracePt t="43812" x="3330575" y="5842000"/>
          <p14:tracePt t="43828" x="3340100" y="5842000"/>
          <p14:tracePt t="43831" x="3348038" y="5842000"/>
          <p14:tracePt t="43844" x="3355975" y="5842000"/>
          <p14:tracePt t="43852" x="3365500" y="5842000"/>
          <p14:tracePt t="43862" x="3373438" y="5842000"/>
          <p14:tracePt t="43865" x="3381375" y="5842000"/>
          <p14:tracePt t="43874" x="3389313" y="5842000"/>
          <p14:tracePt t="43881" x="3398838" y="5842000"/>
          <p14:tracePt t="43889" x="3406775" y="5842000"/>
          <p14:tracePt t="43894" x="3414713" y="5842000"/>
          <p14:tracePt t="43901" x="3424238" y="5842000"/>
          <p14:tracePt t="43919" x="3448050" y="5842000"/>
          <p14:tracePt t="43921" x="3457575" y="5842000"/>
          <p14:tracePt t="43930" x="3465513" y="5842000"/>
          <p14:tracePt t="43933" x="3473450" y="5842000"/>
          <p14:tracePt t="43937" x="3482975" y="5842000"/>
          <p14:tracePt t="43946" x="3498850" y="5842000"/>
          <p14:tracePt t="43953" x="3506788" y="5842000"/>
          <p14:tracePt t="43962" x="3516313" y="5842000"/>
          <p14:tracePt t="43970" x="3524250" y="5842000"/>
          <p14:tracePt t="43973" x="3532188" y="5834063"/>
          <p14:tracePt t="43986" x="3541713" y="5834063"/>
          <p14:tracePt t="43998" x="3549650" y="5834063"/>
          <p14:tracePt t="44006" x="3557588" y="5834063"/>
          <p14:tracePt t="44022" x="3565525" y="5834063"/>
          <p14:tracePt t="44282" x="3575050" y="5834063"/>
          <p14:tracePt t="44314" x="3582988" y="5826125"/>
          <p14:tracePt t="44326" x="3590925" y="5816600"/>
          <p14:tracePt t="44350" x="3600450" y="5816600"/>
          <p14:tracePt t="44357" x="3600450" y="5808663"/>
          <p14:tracePt t="44362" x="3608388" y="5808663"/>
          <p14:tracePt t="44374" x="3616325" y="5808663"/>
          <p14:tracePt t="44382" x="3616325" y="5800725"/>
          <p14:tracePt t="44386" x="3624263" y="5800725"/>
          <p14:tracePt t="44401" x="3633788" y="5800725"/>
          <p14:tracePt t="44414" x="3633788" y="5791200"/>
          <p14:tracePt t="44426" x="3641725" y="5791200"/>
          <p14:tracePt t="44438" x="3641725" y="5783263"/>
          <p14:tracePt t="44552" x="3641725" y="5775325"/>
          <p14:tracePt t="44572" x="3641725" y="5767388"/>
          <p14:tracePt t="45180" x="3659188" y="5757863"/>
          <p14:tracePt t="45182" x="3683000" y="5749925"/>
          <p14:tracePt t="45185" x="3692525" y="5749925"/>
          <p14:tracePt t="45194" x="3708400" y="5749925"/>
          <p14:tracePt t="45201" x="3725863" y="5749925"/>
          <p14:tracePt t="45205" x="3733800" y="5749925"/>
          <p14:tracePt t="45210" x="3741738" y="5749925"/>
          <p14:tracePt t="45213" x="3759200" y="5749925"/>
          <p14:tracePt t="45222" x="3767138" y="5749925"/>
          <p14:tracePt t="45226" x="3784600" y="5749925"/>
          <p14:tracePt t="45230" x="3792538" y="5749925"/>
          <p14:tracePt t="45234" x="3800475" y="5749925"/>
          <p14:tracePt t="45236" x="3810000" y="5749925"/>
          <p14:tracePt t="45240" x="3825875" y="5749925"/>
          <p14:tracePt t="45244" x="3835400" y="5749925"/>
          <p14:tracePt t="45247" x="3843338" y="5749925"/>
          <p14:tracePt t="45251" x="3868738" y="5749925"/>
          <p14:tracePt t="45260" x="3884613" y="5749925"/>
          <p14:tracePt t="45264" x="3894138" y="5749925"/>
          <p14:tracePt t="45268" x="3917950" y="5757863"/>
          <p14:tracePt t="45272" x="3927475" y="5757863"/>
          <p14:tracePt t="45275" x="3952875" y="5757863"/>
          <p14:tracePt t="45280" x="3976688" y="5757863"/>
          <p14:tracePt t="45284" x="3986213" y="5757863"/>
          <p14:tracePt t="45287" x="4011613" y="5757863"/>
          <p14:tracePt t="45291" x="4019550" y="5757863"/>
          <p14:tracePt t="45296" x="4052888" y="5767388"/>
          <p14:tracePt t="45299" x="4070350" y="5767388"/>
          <p14:tracePt t="45304" x="4103688" y="5767388"/>
          <p14:tracePt t="45308" x="4111625" y="5767388"/>
          <p14:tracePt t="45312" x="4144963" y="5775325"/>
          <p14:tracePt t="45316" x="4178300" y="5775325"/>
          <p14:tracePt t="45320" x="4195763" y="5775325"/>
          <p14:tracePt t="45323" x="4229100" y="5783263"/>
          <p14:tracePt t="45328" x="4246563" y="5783263"/>
          <p14:tracePt t="45331" x="4270375" y="5783263"/>
          <p14:tracePt t="45336" x="4279900" y="5791200"/>
          <p14:tracePt t="45339" x="4313238" y="5791200"/>
          <p14:tracePt t="45344" x="4338638" y="5791200"/>
          <p14:tracePt t="45348" x="4346575" y="5791200"/>
          <p14:tracePt t="45351" x="4371975" y="5791200"/>
          <p14:tracePt t="45355" x="4387850" y="5791200"/>
          <p14:tracePt t="45359" x="4413250" y="5791200"/>
          <p14:tracePt t="45368" x="4430713" y="5791200"/>
          <p14:tracePt t="45372" x="4446588" y="5791200"/>
          <p14:tracePt t="45375" x="4464050" y="5791200"/>
          <p14:tracePt t="45379" x="4481513" y="5791200"/>
          <p14:tracePt t="45388" x="4497388" y="5791200"/>
          <p14:tracePt t="45392" x="4505325" y="5791200"/>
          <p14:tracePt t="45396" x="4530725" y="5791200"/>
          <p14:tracePt t="45400" x="4540250" y="5791200"/>
          <p14:tracePt t="45408" x="4556125" y="5791200"/>
          <p14:tracePt t="45411" x="4573588" y="5791200"/>
          <p14:tracePt t="45415" x="4589463" y="5791200"/>
          <p14:tracePt t="45424" x="4606925" y="5791200"/>
          <p14:tracePt t="45428" x="4622800" y="5791200"/>
          <p14:tracePt t="45429" x="4640263" y="5791200"/>
          <p14:tracePt t="45433" x="4657725" y="5791200"/>
          <p14:tracePt t="45443" x="4673600" y="5791200"/>
          <p14:tracePt t="45446" x="4691063" y="5791200"/>
          <p14:tracePt t="45450" x="4706938" y="5791200"/>
          <p14:tracePt t="45454" x="4724400" y="5791200"/>
          <p14:tracePt t="45462" x="4749800" y="5791200"/>
          <p14:tracePt t="45466" x="4757738" y="5791200"/>
          <p14:tracePt t="45469" x="4775200" y="5791200"/>
          <p14:tracePt t="45474" x="4783138" y="5791200"/>
          <p14:tracePt t="45477" x="4799013" y="5791200"/>
          <p14:tracePt t="45482" x="4816475" y="5791200"/>
          <p14:tracePt t="45486" x="4824413" y="5791200"/>
          <p14:tracePt t="45489" x="4849813" y="5791200"/>
          <p14:tracePt t="45494" x="4857750" y="5791200"/>
          <p14:tracePt t="45498" x="4875213" y="5791200"/>
          <p14:tracePt t="45502" x="4883150" y="5791200"/>
          <p14:tracePt t="45506" x="4908550" y="5791200"/>
          <p14:tracePt t="45510" x="4926013" y="5791200"/>
          <p14:tracePt t="45514" x="4941888" y="5791200"/>
          <p14:tracePt t="45518" x="4959350" y="5791200"/>
          <p14:tracePt t="45522" x="4967288" y="5791200"/>
          <p14:tracePt t="45526" x="4992688" y="5791200"/>
          <p14:tracePt t="45530" x="5000625" y="5791200"/>
          <p14:tracePt t="45534" x="5018088" y="5791200"/>
          <p14:tracePt t="45537" x="5033963" y="5791200"/>
          <p14:tracePt t="45541" x="5051425" y="5791200"/>
          <p14:tracePt t="45546" x="5068888" y="5791200"/>
          <p14:tracePt t="45549" x="5076825" y="5791200"/>
          <p14:tracePt t="45554" x="5092700" y="5791200"/>
          <p14:tracePt t="45558" x="5102225" y="5791200"/>
          <p14:tracePt t="45562" x="5127625" y="5791200"/>
          <p14:tracePt t="45565" x="5143500" y="5791200"/>
          <p14:tracePt t="45570" x="5151438" y="5791200"/>
          <p14:tracePt t="45573" x="5160963" y="5791200"/>
          <p14:tracePt t="45578" x="5176838" y="5783263"/>
          <p14:tracePt t="45581" x="5202238" y="5783263"/>
          <p14:tracePt t="45590" x="5219700" y="5783263"/>
          <p14:tracePt t="45594" x="5235575" y="5783263"/>
          <p14:tracePt t="45597" x="5253038" y="5783263"/>
          <p14:tracePt t="45602" x="5268913" y="5783263"/>
          <p14:tracePt t="45606" x="5286375" y="5783263"/>
          <p14:tracePt t="45610" x="5311775" y="5783263"/>
          <p14:tracePt t="45614" x="5319713" y="5783263"/>
          <p14:tracePt t="45618" x="5353050" y="5775325"/>
          <p14:tracePt t="45622" x="5362575" y="5775325"/>
          <p14:tracePt t="45626" x="5395913" y="5775325"/>
          <p14:tracePt t="45627" x="5437188" y="5775325"/>
          <p14:tracePt t="45631" x="5454650" y="5775325"/>
          <p14:tracePt t="45635" x="5487988" y="5775325"/>
          <p14:tracePt t="45640" x="5495925" y="5775325"/>
          <p14:tracePt t="45644" x="5529263" y="5775325"/>
          <p14:tracePt t="45648" x="5538788" y="5775325"/>
          <p14:tracePt t="45651" x="5572125" y="5775325"/>
          <p14:tracePt t="45656" x="5597525" y="5775325"/>
          <p14:tracePt t="45660" x="5605463" y="5775325"/>
          <p14:tracePt t="45665" x="5630863" y="5775325"/>
          <p14:tracePt t="45668" x="5646738" y="5775325"/>
          <p14:tracePt t="45672" x="5672138" y="5775325"/>
          <p14:tracePt t="45675" x="5680075" y="5775325"/>
          <p14:tracePt t="45680" x="5697538" y="5775325"/>
          <p14:tracePt t="45684" x="5715000" y="5775325"/>
          <p14:tracePt t="45688" x="5730875" y="5775325"/>
          <p14:tracePt t="45692" x="5748338" y="5775325"/>
          <p14:tracePt t="45700" x="5764213" y="5775325"/>
          <p14:tracePt t="45704" x="5773738" y="5775325"/>
          <p14:tracePt t="45708" x="5789613" y="5775325"/>
          <p14:tracePt t="45713" x="5807075" y="5775325"/>
          <p14:tracePt t="45715" x="5815013" y="5775325"/>
          <p14:tracePt t="45719" x="5822950" y="5775325"/>
          <p14:tracePt t="45724" x="5832475" y="5775325"/>
          <p14:tracePt t="45727" x="5840413" y="5783263"/>
          <p14:tracePt t="45732" x="5848350" y="5783263"/>
          <p14:tracePt t="45736" x="5865813" y="5783263"/>
          <p14:tracePt t="45739" x="5873750" y="5783263"/>
          <p14:tracePt t="45744" x="5881688" y="5783263"/>
          <p14:tracePt t="45747" x="5891213" y="5783263"/>
          <p14:tracePt t="45756" x="5907088" y="5783263"/>
          <p14:tracePt t="45760" x="5915025" y="5783263"/>
          <p14:tracePt t="45764" x="5924550" y="5783263"/>
          <p14:tracePt t="45768" x="5932488" y="5783263"/>
          <p14:tracePt t="45772" x="5940425" y="5783263"/>
          <p14:tracePt t="45776" x="5949950" y="5783263"/>
          <p14:tracePt t="45780" x="5957888" y="5783263"/>
          <p14:tracePt t="45792" x="5973763" y="5783263"/>
          <p14:tracePt t="45799" x="5983288" y="5783263"/>
          <p14:tracePt t="45803" x="5991225" y="5783263"/>
          <p14:tracePt t="45812" x="5999163" y="5783263"/>
          <p14:tracePt t="45816" x="6008688" y="5783263"/>
          <p14:tracePt t="45822" x="6016625" y="5783263"/>
          <p14:tracePt t="45825" x="6024563" y="5783263"/>
          <p14:tracePt t="45830" x="6032500" y="5783263"/>
          <p14:tracePt t="45842" x="6042025" y="5783263"/>
          <p14:tracePt t="45854" x="6049963" y="5783263"/>
          <p14:tracePt t="45862" x="6057900" y="5783263"/>
          <p14:tracePt t="45865" x="6067425" y="5783263"/>
          <p14:tracePt t="45878" x="6075363" y="5783263"/>
          <p14:tracePt t="45890" x="6083300" y="5783263"/>
          <p14:tracePt t="45902" x="6091238" y="5783263"/>
          <p14:tracePt t="45919" x="6108700" y="5783263"/>
          <p14:tracePt t="45926" x="6116638" y="5783263"/>
          <p14:tracePt t="46120" x="6116638" y="5775325"/>
          <p14:tracePt t="46124" x="6116638" y="5767388"/>
          <p14:tracePt t="46128" x="6116638" y="5757863"/>
          <p14:tracePt t="46136" x="6116638" y="5741988"/>
          <p14:tracePt t="46144" x="6116638" y="5732463"/>
          <p14:tracePt t="46148" x="6116638" y="5724525"/>
          <p14:tracePt t="46152" x="6116638" y="5716588"/>
          <p14:tracePt t="46156" x="6116638" y="5708650"/>
          <p14:tracePt t="46160" x="6116638" y="5699125"/>
          <p14:tracePt t="46169" x="6116638" y="5691188"/>
          <p14:tracePt t="46177" x="6116638" y="5683250"/>
          <p14:tracePt t="46180" x="6116638" y="5673725"/>
          <p14:tracePt t="46184" x="6116638" y="5665788"/>
          <p14:tracePt t="46188" x="6116638" y="5657850"/>
          <p14:tracePt t="46196" x="6116638" y="5640388"/>
          <p14:tracePt t="46204" x="6116638" y="5632450"/>
          <p14:tracePt t="46208" x="6116638" y="5624513"/>
          <p14:tracePt t="46212" x="6116638" y="5614988"/>
          <p14:tracePt t="46214" x="6116638" y="5607050"/>
          <p14:tracePt t="46218" x="6116638" y="5599113"/>
          <p14:tracePt t="46222" x="6108700" y="5591175"/>
          <p14:tracePt t="46232" x="6108700" y="5573713"/>
          <p14:tracePt t="46238" x="6108700" y="5565775"/>
          <p14:tracePt t="46251" x="6100763" y="5565775"/>
          <p14:tracePt t="46254" x="6100763" y="5548313"/>
          <p14:tracePt t="46270" x="6100763" y="5540375"/>
          <p14:tracePt t="46282" x="6091238" y="5532438"/>
          <p14:tracePt t="46294" x="6091238" y="5522913"/>
          <p14:tracePt t="46301" x="6083300" y="5514975"/>
          <p14:tracePt t="46314" x="6075363" y="5507038"/>
          <p14:tracePt t="46322" x="6067425" y="5507038"/>
          <p14:tracePt t="46330" x="6067425" y="5497513"/>
          <p14:tracePt t="46334" x="6057900" y="5497513"/>
          <p14:tracePt t="46346" x="6049963" y="5489575"/>
          <p14:tracePt t="46350" x="6049963" y="5481638"/>
          <p14:tracePt t="46354" x="6042025" y="5481638"/>
          <p14:tracePt t="46358" x="6032500" y="5481638"/>
          <p14:tracePt t="46361" x="6024563" y="5481638"/>
          <p14:tracePt t="46366" x="5991225" y="5481638"/>
          <p14:tracePt t="46370" x="5973763" y="5481638"/>
          <p14:tracePt t="46374" x="5949950" y="5481638"/>
          <p14:tracePt t="46378" x="5940425" y="5481638"/>
          <p14:tracePt t="46382" x="5907088" y="5481638"/>
          <p14:tracePt t="46386" x="5891213" y="5481638"/>
          <p14:tracePt t="46389" x="5856288" y="5481638"/>
          <p14:tracePt t="46394" x="5840413" y="5481638"/>
          <p14:tracePt t="46398" x="5789613" y="5481638"/>
          <p14:tracePt t="46402" x="5748338" y="5481638"/>
          <p14:tracePt t="46406" x="5722938" y="5481638"/>
          <p14:tracePt t="46410" x="5672138" y="5481638"/>
          <p14:tracePt t="46412" x="5646738" y="5481638"/>
          <p14:tracePt t="46416" x="5580063" y="5481638"/>
          <p14:tracePt t="46422" x="5513388" y="5481638"/>
          <p14:tracePt t="46423" x="5487988" y="5481638"/>
          <p14:tracePt t="46427" x="5429250" y="5481638"/>
          <p14:tracePt t="46432" x="5403850" y="5481638"/>
          <p14:tracePt t="46436" x="5345113" y="5481638"/>
          <p14:tracePt t="46440" x="5278438" y="5481638"/>
          <p14:tracePt t="46444" x="5245100" y="5481638"/>
          <p14:tracePt t="46448" x="5176838" y="5481638"/>
          <p14:tracePt t="46452" x="5151438" y="5481638"/>
          <p14:tracePt t="46456" x="5092700" y="5481638"/>
          <p14:tracePt t="46460" x="5026025" y="5481638"/>
          <p14:tracePt t="46465" x="5000625" y="5481638"/>
          <p14:tracePt t="46468" x="4941888" y="5481638"/>
          <p14:tracePt t="46472" x="4926013" y="5481638"/>
          <p14:tracePt t="46476" x="4883150" y="5481638"/>
          <p14:tracePt t="46480" x="4841875" y="5481638"/>
          <p14:tracePt t="46484" x="4816475" y="5481638"/>
          <p14:tracePt t="46488" x="4783138" y="5489575"/>
          <p14:tracePt t="46492" x="4765675" y="5489575"/>
          <p14:tracePt t="46496" x="4732338" y="5497513"/>
          <p14:tracePt t="46499" x="4699000" y="5507038"/>
          <p14:tracePt t="46504" x="4681538" y="5507038"/>
          <p14:tracePt t="46508" x="4648200" y="5514975"/>
          <p14:tracePt t="46512" x="4632325" y="5514975"/>
          <p14:tracePt t="46516" x="4598988" y="5532438"/>
          <p14:tracePt t="46520" x="4548188" y="5532438"/>
          <p14:tracePt t="46524" x="4530725" y="5540375"/>
          <p14:tracePt t="46528" x="4481513" y="5548313"/>
          <p14:tracePt t="46532" x="4464050" y="5548313"/>
          <p14:tracePt t="46536" x="4413250" y="5548313"/>
          <p14:tracePt t="46540" x="4346575" y="5556250"/>
          <p14:tracePt t="46544" x="4321175" y="5556250"/>
          <p14:tracePt t="46548" x="4262438" y="5565775"/>
          <p14:tracePt t="46552" x="4229100" y="5565775"/>
          <p14:tracePt t="46556" x="4162425" y="5565775"/>
          <p14:tracePt t="46560" x="4094163" y="5565775"/>
          <p14:tracePt t="46564" x="4070350" y="5565775"/>
          <p14:tracePt t="46568" x="4011613" y="5565775"/>
          <p14:tracePt t="46572" x="3986213" y="5565775"/>
          <p14:tracePt t="46576" x="3927475" y="5565775"/>
          <p14:tracePt t="46580" x="3851275" y="5565775"/>
          <p14:tracePt t="46584" x="3825875" y="5565775"/>
          <p14:tracePt t="46588" x="3759200" y="5565775"/>
          <p14:tracePt t="46592" x="3733800" y="5565775"/>
          <p14:tracePt t="46596" x="3675063" y="5565775"/>
          <p14:tracePt t="46599" x="3616325" y="5565775"/>
          <p14:tracePt t="46604" x="3590925" y="5565775"/>
          <p14:tracePt t="46606" x="3532188" y="5565775"/>
          <p14:tracePt t="46612" x="3506788" y="5565775"/>
          <p14:tracePt t="46614" x="3457575" y="5565775"/>
          <p14:tracePt t="46618" x="3398838" y="5565775"/>
          <p14:tracePt t="46622" x="3381375" y="5556250"/>
          <p14:tracePt t="46626" x="3340100" y="5556250"/>
          <p14:tracePt t="46630" x="3322638" y="5556250"/>
          <p14:tracePt t="46634" x="3271838" y="5548313"/>
          <p14:tracePt t="46638" x="3238500" y="5548313"/>
          <p14:tracePt t="46642" x="3222625" y="5540375"/>
          <p14:tracePt t="46646" x="3189288" y="5540375"/>
          <p14:tracePt t="46651" x="3171825" y="5540375"/>
          <p14:tracePt t="46654" x="3138488" y="5540375"/>
          <p14:tracePt t="46658" x="3105150" y="5540375"/>
          <p14:tracePt t="46663" x="3087688" y="5540375"/>
          <p14:tracePt t="46666" x="3054350" y="5540375"/>
          <p14:tracePt t="46670" x="3036888" y="5540375"/>
          <p14:tracePt t="46676" x="3003550" y="5540375"/>
          <p14:tracePt t="46678" x="2962275" y="5540375"/>
          <p14:tracePt t="46682" x="2954338" y="5540375"/>
          <p14:tracePt t="46686" x="2919413" y="5540375"/>
          <p14:tracePt t="46690" x="2903538" y="5540375"/>
          <p14:tracePt t="46694" x="2870200" y="5540375"/>
          <p14:tracePt t="46698" x="2819400" y="5540375"/>
          <p14:tracePt t="46702" x="2811463" y="5540375"/>
          <p14:tracePt t="46706" x="2768600" y="5540375"/>
          <p14:tracePt t="46710" x="2760663" y="5540375"/>
          <p14:tracePt t="46714" x="2709863" y="5540375"/>
          <p14:tracePt t="46718" x="2668588" y="5540375"/>
          <p14:tracePt t="46722" x="2651125" y="5540375"/>
          <p14:tracePt t="46726" x="2617788" y="5540375"/>
          <p14:tracePt t="46730" x="2601913" y="5540375"/>
          <p14:tracePt t="46734" x="2566988" y="5540375"/>
          <p14:tracePt t="46738" x="2517775" y="5540375"/>
          <p14:tracePt t="46742" x="2508250" y="5540375"/>
          <p14:tracePt t="46747" x="2474913" y="5540375"/>
          <p14:tracePt t="46750" x="2459038" y="5540375"/>
          <p14:tracePt t="46754" x="2433638" y="5540375"/>
          <p14:tracePt t="46758" x="2400300" y="5540375"/>
          <p14:tracePt t="46763" x="2382838" y="5540375"/>
          <p14:tracePt t="46766" x="2357438" y="5540375"/>
          <p14:tracePt t="46770" x="2349500" y="5540375"/>
          <p14:tracePt t="46774" x="2324100" y="5540375"/>
          <p14:tracePt t="46778" x="2298700" y="5540375"/>
          <p14:tracePt t="46782" x="2282825" y="5540375"/>
          <p14:tracePt t="46786" x="2273300" y="5540375"/>
          <p14:tracePt t="46790" x="2265363" y="5540375"/>
          <p14:tracePt t="46794" x="2257425" y="5540375"/>
          <p14:tracePt t="46798" x="2249488" y="5540375"/>
          <p14:tracePt t="46802" x="2232025" y="5540375"/>
          <p14:tracePt t="46804" x="2224088" y="5540375"/>
          <p14:tracePt t="46808" x="2214563" y="5540375"/>
          <p14:tracePt t="46812" x="2198688" y="5540375"/>
          <p14:tracePt t="46816" x="2190750" y="5540375"/>
          <p14:tracePt t="46820" x="2181225" y="5540375"/>
          <p14:tracePt t="46824" x="2173288" y="5540375"/>
          <p14:tracePt t="46828" x="2155825" y="5540375"/>
          <p14:tracePt t="46832" x="2139950" y="5532438"/>
          <p14:tracePt t="46836" x="2132013" y="5532438"/>
          <p14:tracePt t="46840" x="2114550" y="5522913"/>
          <p14:tracePt t="46848" x="2106613" y="5522913"/>
          <p14:tracePt t="46852" x="2097088" y="5522913"/>
          <p14:tracePt t="46856" x="2089150" y="5522913"/>
          <p14:tracePt t="46860" x="2073275" y="5522913"/>
          <p14:tracePt t="46868" x="2063750" y="5522913"/>
          <p14:tracePt t="46876" x="2055813" y="5522913"/>
          <p14:tracePt t="46880" x="2047875" y="5522913"/>
          <p14:tracePt t="46888" x="2038350" y="5522913"/>
          <p14:tracePt t="46892" x="2030413" y="5522913"/>
          <p14:tracePt t="46904" x="2022475" y="5522913"/>
          <p14:tracePt t="46908" x="2014538" y="5522913"/>
          <p14:tracePt t="46912" x="1997075" y="5522913"/>
          <p14:tracePt t="46920" x="1979613" y="5522913"/>
          <p14:tracePt t="46924" x="1971675" y="5522913"/>
          <p14:tracePt t="46928" x="1963738" y="5522913"/>
          <p14:tracePt t="46932" x="1955800" y="5522913"/>
          <p14:tracePt t="46936" x="1938338" y="5522913"/>
          <p14:tracePt t="46940" x="1930400" y="5522913"/>
          <p14:tracePt t="46944" x="1912938" y="5522913"/>
          <p14:tracePt t="46952" x="1897063" y="5522913"/>
          <p14:tracePt t="46956" x="1887538" y="5522913"/>
          <p14:tracePt t="46960" x="1879600" y="5522913"/>
          <p14:tracePt t="46969" x="1862138" y="5522913"/>
          <p14:tracePt t="46976" x="1854200" y="5522913"/>
          <p14:tracePt t="46988" x="1846263" y="5522913"/>
          <p14:tracePt t="46992" x="1838325" y="5522913"/>
          <p14:tracePt t="47010" x="1828800" y="5522913"/>
          <p14:tracePt t="47030" x="1820863" y="5532438"/>
          <p14:tracePt t="47034" x="1812925" y="5540375"/>
          <p14:tracePt t="47042" x="1803400" y="5556250"/>
          <p14:tracePt t="47046" x="1795463" y="5565775"/>
          <p14:tracePt t="47054" x="1787525" y="5573713"/>
          <p14:tracePt t="47058" x="1787525" y="5581650"/>
          <p14:tracePt t="47062" x="1779588" y="5599113"/>
          <p14:tracePt t="47066" x="1779588" y="5607050"/>
          <p14:tracePt t="47070" x="1779588" y="5614988"/>
          <p14:tracePt t="47074" x="1779588" y="5624513"/>
          <p14:tracePt t="47082" x="1770063" y="5632450"/>
          <p14:tracePt t="47086" x="1770063" y="5649913"/>
          <p14:tracePt t="47098" x="1770063" y="5657850"/>
          <p14:tracePt t="47102" x="1770063" y="5673725"/>
          <p14:tracePt t="47110" x="1770063" y="5683250"/>
          <p14:tracePt t="47114" x="1770063" y="5691188"/>
          <p14:tracePt t="47118" x="1770063" y="5699125"/>
          <p14:tracePt t="47126" x="1770063" y="5716588"/>
          <p14:tracePt t="47134" x="1770063" y="5724525"/>
          <p14:tracePt t="47142" x="1770063" y="5732463"/>
          <p14:tracePt t="47150" x="1770063" y="5741988"/>
          <p14:tracePt t="47158" x="1770063" y="5757863"/>
          <p14:tracePt t="47170" x="1770063" y="5767388"/>
          <p14:tracePt t="47182" x="1779588" y="5767388"/>
          <p14:tracePt t="47186" x="1779588" y="5775325"/>
          <p14:tracePt t="47190" x="1787525" y="5783263"/>
          <p14:tracePt t="47196" x="1787525" y="5791200"/>
          <p14:tracePt t="47200" x="1795463" y="5791200"/>
          <p14:tracePt t="47204" x="1795463" y="5808663"/>
          <p14:tracePt t="47213" x="1803400" y="5816600"/>
          <p14:tracePt t="47220" x="1812925" y="5826125"/>
          <p14:tracePt t="47224" x="1820863" y="5834063"/>
          <p14:tracePt t="47232" x="1828800" y="5842000"/>
          <p14:tracePt t="47236" x="1838325" y="5849938"/>
          <p14:tracePt t="47240" x="1838325" y="5859463"/>
          <p14:tracePt t="47244" x="1846263" y="5867400"/>
          <p14:tracePt t="47248" x="1854200" y="5867400"/>
          <p14:tracePt t="47252" x="1854200" y="5884863"/>
          <p14:tracePt t="47256" x="1871663" y="5892800"/>
          <p14:tracePt t="47260" x="1871663" y="5900738"/>
          <p14:tracePt t="47264" x="1887538" y="5908675"/>
          <p14:tracePt t="47268" x="1887538" y="5918200"/>
          <p14:tracePt t="47272" x="1905000" y="5918200"/>
          <p14:tracePt t="47276" x="1912938" y="5926138"/>
          <p14:tracePt t="47281" x="1920875" y="5926138"/>
          <p14:tracePt t="47284" x="1930400" y="5934075"/>
          <p14:tracePt t="47288" x="1946275" y="5943600"/>
          <p14:tracePt t="47296" x="2014538" y="5951538"/>
          <p14:tracePt t="47300" x="2022475" y="5959475"/>
          <p14:tracePt t="47304" x="2038350" y="5959475"/>
          <p14:tracePt t="47308" x="2047875" y="5959475"/>
          <p14:tracePt t="47312" x="2073275" y="5959475"/>
          <p14:tracePt t="47317" x="2106613" y="5959475"/>
          <p14:tracePt t="47320" x="2122488" y="5959475"/>
          <p14:tracePt t="47324" x="2155825" y="5959475"/>
          <p14:tracePt t="47328" x="2173288" y="5959475"/>
          <p14:tracePt t="47332" x="2206625" y="5959475"/>
          <p14:tracePt t="47336" x="2249488" y="5959475"/>
          <p14:tracePt t="47340" x="2273300" y="5959475"/>
          <p14:tracePt t="47344" x="2316163" y="5959475"/>
          <p14:tracePt t="47349" x="2341563" y="5959475"/>
          <p14:tracePt t="47352" x="2390775" y="5959475"/>
          <p14:tracePt t="47356" x="2459038" y="5959475"/>
          <p14:tracePt t="47360" x="2500313" y="5959475"/>
          <p14:tracePt t="47364" x="2566988" y="5959475"/>
          <p14:tracePt t="47368" x="2601913" y="5959475"/>
          <p14:tracePt t="47372" x="2684463" y="5969000"/>
          <p14:tracePt t="47376" x="2778125" y="5969000"/>
          <p14:tracePt t="47380" x="2811463" y="5969000"/>
          <p14:tracePt t="47385" x="2903538" y="5969000"/>
          <p14:tracePt t="47388" x="2936875" y="5969000"/>
          <p14:tracePt t="47390" x="3028950" y="5969000"/>
          <p14:tracePt t="47394" x="3113088" y="5969000"/>
          <p14:tracePt t="47398" x="3146425" y="5969000"/>
          <p14:tracePt t="47402" x="3238500" y="5969000"/>
          <p14:tracePt t="47406" x="3271838" y="5969000"/>
          <p14:tracePt t="47410" x="3365500" y="5969000"/>
          <p14:tracePt t="47414" x="3448050" y="5969000"/>
          <p14:tracePt t="47418" x="3482975" y="5969000"/>
          <p14:tracePt t="47422" x="3565525" y="5969000"/>
          <p14:tracePt t="47426" x="3590925" y="5969000"/>
          <p14:tracePt t="47430" x="3659188" y="5969000"/>
          <p14:tracePt t="47434" x="3725863" y="5969000"/>
          <p14:tracePt t="47438" x="3751263" y="5959475"/>
          <p14:tracePt t="47442" x="3817938" y="5959475"/>
          <p14:tracePt t="47446" x="3843338" y="5959475"/>
          <p14:tracePt t="47450" x="3910013" y="5959475"/>
          <p14:tracePt t="47454" x="3968750" y="5959475"/>
          <p14:tracePt t="47458" x="3994150" y="5959475"/>
          <p14:tracePt t="47462" x="4044950" y="5959475"/>
          <p14:tracePt t="47466" x="4070350" y="5959475"/>
          <p14:tracePt t="47470" x="4111625" y="5959475"/>
          <p14:tracePt t="47474" x="4178300" y="5959475"/>
          <p14:tracePt t="47478" x="4203700" y="5959475"/>
          <p14:tracePt t="47482" x="4254500" y="5951538"/>
          <p14:tracePt t="47486" x="4279900" y="5951538"/>
          <p14:tracePt t="47490" x="4321175" y="5951538"/>
          <p14:tracePt t="47494" x="4379913" y="5951538"/>
          <p14:tracePt t="47498" x="4405313" y="5951538"/>
          <p14:tracePt t="47502" x="4456113" y="5951538"/>
          <p14:tracePt t="47506" x="4471988" y="5951538"/>
          <p14:tracePt t="47511" x="4522788" y="5951538"/>
          <p14:tracePt t="47514" x="4589463" y="5951538"/>
          <p14:tracePt t="47519" x="4606925" y="5943600"/>
          <p14:tracePt t="47522" x="4657725" y="5943600"/>
          <p14:tracePt t="47526" x="4681538" y="5934075"/>
          <p14:tracePt t="47530" x="4740275" y="5934075"/>
          <p14:tracePt t="47536" x="4799013" y="5926138"/>
          <p14:tracePt t="47538" x="4816475" y="5926138"/>
          <p14:tracePt t="47542" x="4867275" y="5918200"/>
          <p14:tracePt t="47546" x="4892675" y="5918200"/>
          <p14:tracePt t="47550" x="4941888" y="5908675"/>
          <p14:tracePt t="47554" x="5000625" y="5908675"/>
          <p14:tracePt t="47558" x="5026025" y="5900738"/>
          <p14:tracePt t="47562" x="5076825" y="5900738"/>
          <p14:tracePt t="47566" x="5102225" y="5900738"/>
          <p14:tracePt t="47570" x="5168900" y="5900738"/>
          <p14:tracePt t="47574" x="5235575" y="5900738"/>
          <p14:tracePt t="47578" x="5260975" y="5900738"/>
          <p14:tracePt t="47582" x="5319713" y="5900738"/>
          <p14:tracePt t="47585" x="5345113" y="5900738"/>
          <p14:tracePt t="47588" x="5395913" y="5900738"/>
          <p14:tracePt t="47592" x="5462588" y="5900738"/>
          <p14:tracePt t="47597" x="5480050" y="5900738"/>
          <p14:tracePt t="47600" x="5529263" y="5900738"/>
          <p14:tracePt t="47604" x="5546725" y="5900738"/>
          <p14:tracePt t="47608" x="5588000" y="5900738"/>
          <p14:tracePt t="47612" x="5646738" y="5900738"/>
          <p14:tracePt t="47616" x="5664200" y="5900738"/>
          <p14:tracePt t="47620" x="5705475" y="5900738"/>
          <p14:tracePt t="47624" x="5722938" y="5900738"/>
          <p14:tracePt t="47628" x="5756275" y="5900738"/>
          <p14:tracePt t="47633" x="5797550" y="5900738"/>
          <p14:tracePt t="47636" x="5815013" y="5900738"/>
          <p14:tracePt t="47640" x="5840413" y="5908675"/>
          <p14:tracePt t="47644" x="5856288" y="5908675"/>
          <p14:tracePt t="47648" x="5881688" y="5908675"/>
          <p14:tracePt t="47652" x="5907088" y="5908675"/>
          <p14:tracePt t="47656" x="5924550" y="5908675"/>
          <p14:tracePt t="47660" x="5949950" y="5908675"/>
          <p14:tracePt t="47665" x="5965825" y="5918200"/>
          <p14:tracePt t="47668" x="5983288" y="5918200"/>
          <p14:tracePt t="47672" x="5999163" y="5918200"/>
          <p14:tracePt t="47676" x="6008688" y="5926138"/>
          <p14:tracePt t="47681" x="6024563" y="5926138"/>
          <p14:tracePt t="47684" x="6042025" y="5926138"/>
          <p14:tracePt t="47688" x="6057900" y="5926138"/>
          <p14:tracePt t="47692" x="6083300" y="5926138"/>
          <p14:tracePt t="47696" x="6091238" y="5934075"/>
          <p14:tracePt t="47700" x="6108700" y="5934075"/>
          <p14:tracePt t="47704" x="6124575" y="5943600"/>
          <p14:tracePt t="47708" x="6142038" y="5943600"/>
          <p14:tracePt t="47713" x="6149975" y="5943600"/>
          <p14:tracePt t="47716" x="6167438" y="5951538"/>
          <p14:tracePt t="47720" x="6183313" y="5951538"/>
          <p14:tracePt t="47724" x="6192838" y="5951538"/>
          <p14:tracePt t="47728" x="6208713" y="5951538"/>
          <p14:tracePt t="47732" x="6226175" y="5951538"/>
          <p14:tracePt t="47736" x="6242050" y="5951538"/>
          <p14:tracePt t="47740" x="6259513" y="5951538"/>
          <p14:tracePt t="47744" x="6284913" y="5951538"/>
          <p14:tracePt t="47748" x="6310313" y="5959475"/>
          <p14:tracePt t="47752" x="6318250" y="5959475"/>
          <p14:tracePt t="47756" x="6343650" y="5959475"/>
          <p14:tracePt t="47760" x="6351588" y="5959475"/>
          <p14:tracePt t="47764" x="6376988" y="5969000"/>
          <p14:tracePt t="47768" x="6394450" y="5969000"/>
          <p14:tracePt t="47772" x="6410325" y="5969000"/>
          <p14:tracePt t="47776" x="6427788" y="5969000"/>
          <p14:tracePt t="47781" x="6435725" y="5969000"/>
          <p14:tracePt t="47782" x="6443663" y="5969000"/>
          <p14:tracePt t="47786" x="6453188" y="5969000"/>
          <p14:tracePt t="47790" x="6461125" y="5969000"/>
          <p14:tracePt t="47794" x="6469063" y="5969000"/>
          <p14:tracePt t="47802" x="6477000" y="5969000"/>
          <p14:tracePt t="47806" x="6486525" y="5969000"/>
          <p14:tracePt t="47854" x="6486525" y="5959475"/>
          <p14:tracePt t="47859" x="6486525" y="5951538"/>
          <p14:tracePt t="47866" x="6486525" y="5934075"/>
          <p14:tracePt t="47870" x="6486525" y="5926138"/>
          <p14:tracePt t="47874" x="6486525" y="5918200"/>
          <p14:tracePt t="47878" x="6486525" y="5908675"/>
          <p14:tracePt t="47882" x="6486525" y="5900738"/>
          <p14:tracePt t="47886" x="6486525" y="5875338"/>
          <p14:tracePt t="47895" x="6477000" y="5867400"/>
          <p14:tracePt t="47898" x="6477000" y="5859463"/>
          <p14:tracePt t="47902" x="6469063" y="5842000"/>
          <p14:tracePt t="47919" x="6461125" y="5816600"/>
          <p14:tracePt t="47922" x="6461125" y="5808663"/>
          <p14:tracePt t="47930" x="6461125" y="5800725"/>
          <p14:tracePt t="47935" x="6453188" y="5800725"/>
          <p14:tracePt t="47938" x="6453188" y="5791200"/>
          <p14:tracePt t="47942" x="6453188" y="5783263"/>
          <p14:tracePt t="47950" x="6443663" y="5775325"/>
          <p14:tracePt t="47954" x="6435725" y="5775325"/>
          <p14:tracePt t="47958" x="6435725" y="5767388"/>
          <p14:tracePt t="47966" x="6427788" y="5767388"/>
          <p14:tracePt t="47970" x="6427788" y="5757863"/>
          <p14:tracePt t="47974" x="6410325" y="5749925"/>
          <p14:tracePt t="47976" x="6410325" y="5732463"/>
          <p14:tracePt t="47980" x="6402388" y="5732463"/>
          <p14:tracePt t="47985" x="6394450" y="5724525"/>
          <p14:tracePt t="47988" x="6384925" y="5724525"/>
          <p14:tracePt t="47992" x="6376988" y="5716588"/>
          <p14:tracePt t="47996" x="6369050" y="5708650"/>
          <p14:tracePt t="48000" x="6359525" y="5708650"/>
          <p14:tracePt t="48004" x="6343650" y="5699125"/>
          <p14:tracePt t="48009" x="6343650" y="5691188"/>
          <p14:tracePt t="48013" x="6326188" y="5691188"/>
          <p14:tracePt t="48016" x="6310313" y="5683250"/>
          <p14:tracePt t="48024" x="6292850" y="5673725"/>
          <p14:tracePt t="48028" x="6284913" y="5673725"/>
          <p14:tracePt t="48032" x="6267450" y="5665788"/>
          <p14:tracePt t="48036" x="6251575" y="5657850"/>
          <p14:tracePt t="48044" x="6242050" y="5657850"/>
          <p14:tracePt t="48048" x="6226175" y="5649913"/>
          <p14:tracePt t="48052" x="6208713" y="5640388"/>
          <p14:tracePt t="48056" x="6200775" y="5640388"/>
          <p14:tracePt t="48060" x="6183313" y="5640388"/>
          <p14:tracePt t="48064" x="6167438" y="5632450"/>
          <p14:tracePt t="48068" x="6159500" y="5624513"/>
          <p14:tracePt t="48072" x="6134100" y="5624513"/>
          <p14:tracePt t="48076" x="6124575" y="5624513"/>
          <p14:tracePt t="48081" x="6108700" y="5624513"/>
          <p14:tracePt t="48084" x="6091238" y="5624513"/>
          <p14:tracePt t="48088" x="6075363" y="5614988"/>
          <p14:tracePt t="48092" x="6042025" y="5614988"/>
          <p14:tracePt t="48097" x="6032500" y="5614988"/>
          <p14:tracePt t="48100" x="6008688" y="5614988"/>
          <p14:tracePt t="48104" x="5991225" y="5607050"/>
          <p14:tracePt t="48108" x="5949950" y="5607050"/>
          <p14:tracePt t="48112" x="5932488" y="5607050"/>
          <p14:tracePt t="48116" x="5891213" y="5607050"/>
          <p14:tracePt t="48120" x="5848350" y="5607050"/>
          <p14:tracePt t="48124" x="5822950" y="5607050"/>
          <p14:tracePt t="48128" x="5773738" y="5607050"/>
          <p14:tracePt t="48132" x="5756275" y="5607050"/>
          <p14:tracePt t="48136" x="5697538" y="5607050"/>
          <p14:tracePt t="48140" x="5672138" y="5607050"/>
          <p14:tracePt t="48144" x="5613400" y="5599113"/>
          <p14:tracePt t="48148" x="5554663" y="5599113"/>
          <p14:tracePt t="48152" x="5538788" y="5599113"/>
          <p14:tracePt t="48156" x="5487988" y="5599113"/>
          <p14:tracePt t="48160" x="5470525" y="5599113"/>
          <p14:tracePt t="48164" x="5421313" y="5599113"/>
          <p14:tracePt t="48168" x="5403850" y="5599113"/>
          <p14:tracePt t="48172" x="5362575" y="5599113"/>
          <p14:tracePt t="48174" x="5311775" y="5599113"/>
          <p14:tracePt t="48178" x="5294313" y="5599113"/>
          <p14:tracePt t="48182" x="5253038" y="5599113"/>
          <p14:tracePt t="48186" x="5235575" y="5599113"/>
          <p14:tracePt t="48190" x="5194300" y="5599113"/>
          <p14:tracePt t="48194" x="5176838" y="5599113"/>
          <p14:tracePt t="48198" x="5135563" y="5599113"/>
          <p14:tracePt t="48202" x="5118100" y="5599113"/>
          <p14:tracePt t="48206" x="5059363" y="5599113"/>
          <p14:tracePt t="48210" x="5010150" y="5599113"/>
          <p14:tracePt t="48214" x="4975225" y="5607050"/>
          <p14:tracePt t="48218" x="4908550" y="5614988"/>
          <p14:tracePt t="48222" x="4883150" y="5614988"/>
          <p14:tracePt t="48226" x="4783138" y="5624513"/>
          <p14:tracePt t="48230" x="4699000" y="5632450"/>
          <p14:tracePt t="48234" x="4665663" y="5640388"/>
          <p14:tracePt t="48238" x="4573588" y="5649913"/>
          <p14:tracePt t="48242" x="4540250" y="5657850"/>
          <p14:tracePt t="48246" x="4438650" y="5665788"/>
          <p14:tracePt t="48250" x="4413250" y="5665788"/>
          <p14:tracePt t="48254" x="4346575" y="5673725"/>
          <p14:tracePt t="48258" x="4270375" y="5673725"/>
          <p14:tracePt t="48262" x="4211638" y="5673725"/>
          <p14:tracePt t="48266" x="4129088" y="5673725"/>
          <p14:tracePt t="48270" x="4035425" y="5673725"/>
          <p14:tracePt t="48274" x="3968750" y="5673725"/>
          <p14:tracePt t="48278" x="3859213" y="5673725"/>
          <p14:tracePt t="48282" x="3792538" y="5673725"/>
          <p14:tracePt t="48286" x="3700463" y="5673725"/>
          <p14:tracePt t="48290" x="3633788" y="5673725"/>
          <p14:tracePt t="48294" x="3565525" y="5665788"/>
          <p14:tracePt t="48298" x="3482975" y="5657850"/>
          <p14:tracePt t="48302" x="3440113" y="5657850"/>
          <p14:tracePt t="48306" x="3373438" y="5657850"/>
          <p14:tracePt t="48310" x="3314700" y="5649913"/>
          <p14:tracePt t="48314" x="3255963" y="5649913"/>
          <p14:tracePt t="48318" x="3213100" y="5640388"/>
          <p14:tracePt t="48322" x="3163888" y="5632450"/>
          <p14:tracePt t="48326" x="3130550" y="5632450"/>
          <p14:tracePt t="48330" x="3095625" y="5632450"/>
          <p14:tracePt t="48334" x="3054350" y="5632450"/>
          <p14:tracePt t="48338" x="3036888" y="5632450"/>
          <p14:tracePt t="48342" x="2995613" y="5632450"/>
          <p14:tracePt t="48346" x="2978150" y="5632450"/>
          <p14:tracePt t="48350" x="2944813" y="5632450"/>
          <p14:tracePt t="48354" x="2911475" y="5632450"/>
          <p14:tracePt t="48358" x="2895600" y="5632450"/>
          <p14:tracePt t="48362" x="2860675" y="5632450"/>
          <p14:tracePt t="48366" x="2852738" y="5632450"/>
          <p14:tracePt t="48368" x="2819400" y="5632450"/>
          <p14:tracePt t="48372" x="2778125" y="5632450"/>
          <p14:tracePt t="48376" x="2760663" y="5632450"/>
          <p14:tracePt t="48381" x="2727325" y="5632450"/>
          <p14:tracePt t="48386" x="2709863" y="5632450"/>
          <p14:tracePt t="48388" x="2676525" y="5632450"/>
          <p14:tracePt t="48392" x="2643188" y="5632450"/>
          <p14:tracePt t="48396" x="2625725" y="5632450"/>
          <p14:tracePt t="48400" x="2592388" y="5632450"/>
          <p14:tracePt t="48404" x="2576513" y="5632450"/>
          <p14:tracePt t="48408" x="2533650" y="5632450"/>
          <p14:tracePt t="48412" x="2500313" y="5632450"/>
          <p14:tracePt t="48416" x="2474913" y="5632450"/>
          <p14:tracePt t="48420" x="2449513" y="5632450"/>
          <p14:tracePt t="48424" x="2433638" y="5632450"/>
          <p14:tracePt t="48429" x="2408238" y="5632450"/>
          <p14:tracePt t="48432" x="2382838" y="5632450"/>
          <p14:tracePt t="48436" x="2374900" y="5632450"/>
          <p14:tracePt t="48440" x="2349500" y="5624513"/>
          <p14:tracePt t="48444" x="2341563" y="5624513"/>
          <p14:tracePt t="48448" x="2324100" y="5624513"/>
          <p14:tracePt t="48452" x="2316163" y="5624513"/>
          <p14:tracePt t="48456" x="2298700" y="5624513"/>
          <p14:tracePt t="48460" x="2282825" y="5614988"/>
          <p14:tracePt t="48464" x="2273300" y="5614988"/>
          <p14:tracePt t="48468" x="2257425" y="5614988"/>
          <p14:tracePt t="48476" x="2249488" y="5614988"/>
          <p14:tracePt t="48480" x="2232025" y="5614988"/>
          <p14:tracePt t="48485" x="2224088" y="5614988"/>
          <p14:tracePt t="48488" x="2214563" y="5614988"/>
          <p14:tracePt t="48492" x="2206625" y="5614988"/>
          <p14:tracePt t="48496" x="2198688" y="5614988"/>
          <p14:tracePt t="48500" x="2190750" y="5614988"/>
          <p14:tracePt t="48504" x="2181225" y="5607050"/>
          <p14:tracePt t="48508" x="2173288" y="5607050"/>
          <p14:tracePt t="48512" x="2165350" y="5607050"/>
          <p14:tracePt t="48516" x="2147888" y="5599113"/>
          <p14:tracePt t="48525" x="2132013" y="5599113"/>
          <p14:tracePt t="48532" x="2114550" y="5599113"/>
          <p14:tracePt t="48536" x="2106613" y="5599113"/>
          <p14:tracePt t="48540" x="2089150" y="5591175"/>
          <p14:tracePt t="48545" x="2073275" y="5581650"/>
          <p14:tracePt t="48552" x="2055813" y="5581650"/>
          <p14:tracePt t="48556" x="2038350" y="5581650"/>
          <p14:tracePt t="48560" x="2030413" y="5581650"/>
          <p14:tracePt t="48564" x="2022475" y="5581650"/>
          <p14:tracePt t="48566" x="2005013" y="5581650"/>
          <p14:tracePt t="48570" x="1997075" y="5573713"/>
          <p14:tracePt t="48576" x="1989138" y="5573713"/>
          <p14:tracePt t="48578" x="1979613" y="5573713"/>
          <p14:tracePt t="48582" x="1971675" y="5573713"/>
          <p14:tracePt t="48586" x="1963738" y="5565775"/>
          <p14:tracePt t="48590" x="1955800" y="5565775"/>
          <p14:tracePt t="48598" x="1946275" y="5565775"/>
          <p14:tracePt t="48606" x="1938338" y="5565775"/>
          <p14:tracePt t="48610" x="1930400" y="5565775"/>
          <p14:tracePt t="48622" x="1920875" y="5565775"/>
          <p14:tracePt t="48630" x="1912938" y="5565775"/>
          <p14:tracePt t="48635" x="1905000" y="5565775"/>
          <p14:tracePt t="48646" x="1897063" y="5565775"/>
          <p14:tracePt t="48666" x="1887538" y="5565775"/>
          <p14:tracePt t="48678" x="1879600" y="5565775"/>
          <p14:tracePt t="48682" x="1871663" y="5565775"/>
          <p14:tracePt t="48686" x="1871663" y="5573713"/>
          <p14:tracePt t="48694" x="1862138" y="5573713"/>
          <p14:tracePt t="48698" x="1862138" y="5581650"/>
          <p14:tracePt t="48702" x="1846263" y="5581650"/>
          <p14:tracePt t="48710" x="1838325" y="5581650"/>
          <p14:tracePt t="48718" x="1828800" y="5581650"/>
          <p14:tracePt t="48722" x="1820863" y="5581650"/>
          <p14:tracePt t="48726" x="1812925" y="5581650"/>
          <p14:tracePt t="48730" x="1812925" y="5591175"/>
          <p14:tracePt t="48735" x="1795463" y="5591175"/>
          <p14:tracePt t="48742" x="1787525" y="5591175"/>
          <p14:tracePt t="48750" x="1779588" y="5591175"/>
          <p14:tracePt t="48758" x="1770063" y="5591175"/>
          <p14:tracePt t="48772" x="1762125" y="5591175"/>
          <p14:tracePt t="49035" x="1762125" y="5607050"/>
          <p14:tracePt t="49042" x="1762125" y="5614988"/>
          <p14:tracePt t="49051" x="1762125" y="5624513"/>
          <p14:tracePt t="49054" x="1754188" y="5624513"/>
          <p14:tracePt t="49058" x="1754188" y="5640388"/>
          <p14:tracePt t="49067" x="1754188" y="5649913"/>
          <p14:tracePt t="49070" x="1754188" y="5657850"/>
          <p14:tracePt t="49074" x="1754188" y="5665788"/>
          <p14:tracePt t="49082" x="1754188" y="5673725"/>
          <p14:tracePt t="49090" x="1754188" y="5683250"/>
          <p14:tracePt t="49094" x="1744663" y="5691188"/>
          <p14:tracePt t="49102" x="1744663" y="5699125"/>
          <p14:tracePt t="49106" x="1744663" y="5708650"/>
          <p14:tracePt t="49114" x="1744663" y="5724525"/>
          <p14:tracePt t="49126" x="1744663" y="5732463"/>
          <p14:tracePt t="49135" x="1744663" y="5741988"/>
          <p14:tracePt t="49138" x="1744663" y="5749925"/>
          <p14:tracePt t="49146" x="1744663" y="5757863"/>
          <p14:tracePt t="49152" x="1744663" y="5767388"/>
          <p14:tracePt t="49160" x="1744663" y="5775325"/>
          <p14:tracePt t="49164" x="1744663" y="5783263"/>
          <p14:tracePt t="49168" x="1744663" y="5791200"/>
          <p14:tracePt t="49176" x="1744663" y="5800725"/>
          <p14:tracePt t="49180" x="1744663" y="5808663"/>
          <p14:tracePt t="49188" x="1744663" y="5816600"/>
          <p14:tracePt t="49197" x="1744663" y="5834063"/>
          <p14:tracePt t="49204" x="1754188" y="5842000"/>
          <p14:tracePt t="49212" x="1754188" y="5849938"/>
          <p14:tracePt t="49216" x="1754188" y="5859463"/>
          <p14:tracePt t="49224" x="1762125" y="5867400"/>
          <p14:tracePt t="49236" x="1770063" y="5875338"/>
          <p14:tracePt t="49240" x="1770063" y="5884863"/>
          <p14:tracePt t="49248" x="1787525" y="5900738"/>
          <p14:tracePt t="49252" x="1795463" y="5908675"/>
          <p14:tracePt t="49260" x="1803400" y="5908675"/>
          <p14:tracePt t="49264" x="1812925" y="5918200"/>
          <p14:tracePt t="49268" x="1828800" y="5926138"/>
          <p14:tracePt t="49276" x="1838325" y="5926138"/>
          <p14:tracePt t="49280" x="1846263" y="5934075"/>
          <p14:tracePt t="49285" x="1854200" y="5943600"/>
          <p14:tracePt t="49288" x="1871663" y="5943600"/>
          <p14:tracePt t="49296" x="1879600" y="5943600"/>
          <p14:tracePt t="49300" x="1887538" y="5951538"/>
          <p14:tracePt t="49304" x="1905000" y="5951538"/>
          <p14:tracePt t="49308" x="1912938" y="5959475"/>
          <p14:tracePt t="49316" x="1930400" y="5959475"/>
          <p14:tracePt t="49324" x="1938338" y="5959475"/>
          <p14:tracePt t="49329" x="1946275" y="5959475"/>
          <p14:tracePt t="49332" x="1955800" y="5969000"/>
          <p14:tracePt t="49336" x="1963738" y="5969000"/>
          <p14:tracePt t="49344" x="1971675" y="5969000"/>
          <p14:tracePt t="49358" x="1979613" y="5969000"/>
          <p14:tracePt t="49370" x="1989138" y="5969000"/>
          <p14:tracePt t="49390" x="1997075" y="5969000"/>
          <p14:tracePt t="49406" x="2005013" y="5969000"/>
          <p14:tracePt t="49422" x="2014538" y="5969000"/>
          <p14:tracePt t="49435" x="2022475" y="5969000"/>
          <p14:tracePt t="49442" x="2030413" y="5969000"/>
          <p14:tracePt t="49451" x="2030413" y="5959475"/>
          <p14:tracePt t="49454" x="2038350" y="5951538"/>
          <p14:tracePt t="49458" x="2047875" y="5951538"/>
          <p14:tracePt t="49466" x="2055813" y="5951538"/>
          <p14:tracePt t="49470" x="2063750" y="5943600"/>
          <p14:tracePt t="49475" x="2073275" y="5943600"/>
          <p14:tracePt t="49478" x="2081213" y="5943600"/>
          <p14:tracePt t="49486" x="2089150" y="5934075"/>
          <p14:tracePt t="49490" x="2097088" y="5926138"/>
          <p14:tracePt t="49498" x="2106613" y="5926138"/>
          <p14:tracePt t="49502" x="2114550" y="5926138"/>
          <p14:tracePt t="49506" x="2114550" y="5918200"/>
          <p14:tracePt t="49510" x="2122488" y="5918200"/>
          <p14:tracePt t="49518" x="2132013" y="5918200"/>
          <p14:tracePt t="49526" x="2132013" y="5908675"/>
          <p14:tracePt t="49535" x="2139950" y="5908675"/>
          <p14:tracePt t="49548" x="2147888" y="5908675"/>
          <p14:tracePt t="49803" x="2139950" y="5908675"/>
          <p14:tracePt t="49811" x="2132013" y="5900738"/>
          <p14:tracePt t="49814" x="2132013" y="5892800"/>
          <p14:tracePt t="49818" x="2122488" y="5892800"/>
          <p14:tracePt t="49822" x="2114550" y="5892800"/>
          <p14:tracePt t="49826" x="2106613" y="5892800"/>
          <p14:tracePt t="49830" x="2097088" y="5892800"/>
          <p14:tracePt t="49838" x="2081213" y="5892800"/>
          <p14:tracePt t="49842" x="2073275" y="5892800"/>
          <p14:tracePt t="49846" x="2073275" y="5884863"/>
          <p14:tracePt t="49850" x="2055813" y="5884863"/>
          <p14:tracePt t="49859" x="2038350" y="5884863"/>
          <p14:tracePt t="49863" x="2030413" y="5884863"/>
          <p14:tracePt t="49866" x="2014538" y="5875338"/>
          <p14:tracePt t="49870" x="2005013" y="5867400"/>
          <p14:tracePt t="49874" x="1997075" y="5867400"/>
          <p14:tracePt t="49878" x="1979613" y="5867400"/>
          <p14:tracePt t="49882" x="1979613" y="5859463"/>
          <p14:tracePt t="49886" x="1963738" y="5849938"/>
          <p14:tracePt t="49890" x="1955800" y="5849938"/>
          <p14:tracePt t="49894" x="1946275" y="5849938"/>
          <p14:tracePt t="49902" x="1930400" y="5834063"/>
          <p14:tracePt t="49906" x="1920875" y="5834063"/>
          <p14:tracePt t="49915" x="1912938" y="5826125"/>
          <p14:tracePt t="49936" x="1905000" y="5826125"/>
          <p14:tracePt t="50105" x="1905000" y="5816600"/>
          <p14:tracePt t="50120" x="1912938" y="5816600"/>
          <p14:tracePt t="50124" x="1912938" y="5808663"/>
          <p14:tracePt t="50147" x="1930400" y="5800725"/>
          <p14:tracePt t="50150" x="1955800" y="5800725"/>
          <p14:tracePt t="50154" x="1971675" y="5800725"/>
          <p14:tracePt t="50162" x="1989138" y="5800725"/>
          <p14:tracePt t="50166" x="1997075" y="5800725"/>
          <p14:tracePt t="50170" x="2014538" y="5800725"/>
          <p14:tracePt t="50174" x="2022475" y="5800725"/>
          <p14:tracePt t="50178" x="2030413" y="5800725"/>
          <p14:tracePt t="50182" x="2047875" y="5808663"/>
          <p14:tracePt t="50190" x="2063750" y="5808663"/>
          <p14:tracePt t="50198" x="2073275" y="5816600"/>
          <p14:tracePt t="50206" x="2081213" y="5816600"/>
          <p14:tracePt t="50523" x="2081213" y="5826125"/>
          <p14:tracePt t="50591" x="2073275" y="5826125"/>
          <p14:tracePt t="50616" x="2063750" y="5834063"/>
          <p14:tracePt t="50647" x="2055813" y="5834063"/>
          <p14:tracePt t="50659" x="2055813" y="5842000"/>
          <p14:tracePt t="50663" x="2047875" y="5842000"/>
          <p14:tracePt t="50678" x="2038350" y="5842000"/>
          <p14:tracePt t="50686" x="2030413" y="5842000"/>
          <p14:tracePt t="50690" x="2030413" y="5849938"/>
          <p14:tracePt t="50702" x="2022475" y="5859463"/>
          <p14:tracePt t="50715" x="2014538" y="5859463"/>
          <p14:tracePt t="50720" x="2005013" y="5859463"/>
          <p14:tracePt t="50724" x="1997075" y="5859463"/>
          <p14:tracePt t="50732" x="1989138" y="5859463"/>
          <p14:tracePt t="50744" x="1979613" y="5867400"/>
          <p14:tracePt t="50752" x="1971675" y="5867400"/>
          <p14:tracePt t="50756" x="1963738" y="5867400"/>
          <p14:tracePt t="50768" x="1955800" y="5867400"/>
          <p14:tracePt t="50776" x="1946275" y="5867400"/>
          <p14:tracePt t="50788" x="1938338" y="5867400"/>
          <p14:tracePt t="50792" x="1930400" y="5867400"/>
          <p14:tracePt t="51460" x="1938338" y="5867400"/>
          <p14:tracePt t="51465" x="1955800" y="5867400"/>
          <p14:tracePt t="51472" x="1963738" y="5867400"/>
          <p14:tracePt t="51476" x="1963738" y="5875338"/>
          <p14:tracePt t="51480" x="1979613" y="5875338"/>
          <p14:tracePt t="51492" x="1989138" y="5875338"/>
          <p14:tracePt t="51502" x="1989138" y="5884863"/>
          <p14:tracePt t="57277" x="2005013" y="5875338"/>
          <p14:tracePt t="57279" x="2030413" y="5826125"/>
          <p14:tracePt t="57283" x="2055813" y="5800725"/>
          <p14:tracePt t="57287" x="2073275" y="5775325"/>
          <p14:tracePt t="57291" x="2097088" y="5749925"/>
          <p14:tracePt t="57295" x="2122488" y="5716588"/>
          <p14:tracePt t="57298" x="2155825" y="5673725"/>
          <p14:tracePt t="57303" x="2190750" y="5649913"/>
          <p14:tracePt t="57306" x="2224088" y="5599113"/>
          <p14:tracePt t="57311" x="2265363" y="5565775"/>
          <p14:tracePt t="57314" x="2308225" y="5522913"/>
          <p14:tracePt t="57319" x="2341563" y="5489575"/>
          <p14:tracePt t="57323" x="2382838" y="5448300"/>
          <p14:tracePt t="57327" x="2433638" y="5414963"/>
          <p14:tracePt t="57331" x="2474913" y="5372100"/>
          <p14:tracePt t="57335" x="2525713" y="5338763"/>
          <p14:tracePt t="57339" x="2566988" y="5321300"/>
          <p14:tracePt t="57343" x="2617788" y="5287963"/>
          <p14:tracePt t="57347" x="2668588" y="5262563"/>
          <p14:tracePt t="57351" x="2719388" y="5237163"/>
          <p14:tracePt t="57355" x="2768600" y="5213350"/>
          <p14:tracePt t="57359" x="2811463" y="5195888"/>
          <p14:tracePt t="57363" x="2860675" y="5170488"/>
          <p14:tracePt t="57367" x="2911475" y="5145088"/>
          <p14:tracePt t="57371" x="2970213" y="5129213"/>
          <p14:tracePt t="57375" x="3013075" y="5111750"/>
          <p14:tracePt t="57379" x="3071813" y="5103813"/>
          <p14:tracePt t="57382" x="3113088" y="5095875"/>
          <p14:tracePt t="57387" x="3163888" y="5086350"/>
          <p14:tracePt t="57391" x="3197225" y="5070475"/>
          <p14:tracePt t="57394" x="3248025" y="5060950"/>
          <p14:tracePt t="57399" x="3281363" y="5060950"/>
          <p14:tracePt t="57403" x="3330575" y="5060950"/>
          <p14:tracePt t="57407" x="3373438" y="5053013"/>
          <p14:tracePt t="57411" x="3398838" y="5053013"/>
          <p14:tracePt t="57415" x="3432175" y="5053013"/>
          <p14:tracePt t="57418" x="3457575" y="5053013"/>
          <p14:tracePt t="57423" x="3482975" y="5053013"/>
          <p14:tracePt t="57426" x="3506788" y="5053013"/>
          <p14:tracePt t="57431" x="3524250" y="5053013"/>
          <p14:tracePt t="57435" x="3541713" y="5045075"/>
          <p14:tracePt t="57439" x="3549650" y="5045075"/>
          <p14:tracePt t="57443" x="3557588" y="5045075"/>
          <p14:tracePt t="57447" x="3575050" y="5045075"/>
          <p14:tracePt t="57455" x="3582988" y="5045075"/>
          <p14:tracePt t="57497" x="3590925" y="5045075"/>
          <p14:tracePt t="57501" x="3600450" y="5045075"/>
          <p14:tracePt t="57511" x="3608388" y="5045075"/>
          <p14:tracePt t="57513" x="3616325" y="5045075"/>
          <p14:tracePt t="57517" x="3624263" y="5037138"/>
          <p14:tracePt t="57521" x="3641725" y="5037138"/>
          <p14:tracePt t="57525" x="3649663" y="5037138"/>
          <p14:tracePt t="57529" x="3659188" y="5037138"/>
          <p14:tracePt t="57533" x="3667125" y="5037138"/>
          <p14:tracePt t="57537" x="3683000" y="5037138"/>
          <p14:tracePt t="57541" x="3692525" y="5037138"/>
          <p14:tracePt t="57545" x="3700463" y="5027613"/>
          <p14:tracePt t="57548" x="3717925" y="5027613"/>
          <p14:tracePt t="57553" x="3725863" y="5027613"/>
          <p14:tracePt t="57557" x="3733800" y="5027613"/>
          <p14:tracePt t="57569" x="3741738" y="5027613"/>
          <p14:tracePt t="57655" x="3717925" y="5027613"/>
          <p14:tracePt t="57659" x="3700463" y="5027613"/>
          <p14:tracePt t="57663" x="3675063" y="5027613"/>
          <p14:tracePt t="57668" x="3649663" y="5027613"/>
          <p14:tracePt t="57671" x="3633788" y="5027613"/>
          <p14:tracePt t="57675" x="3582988" y="5027613"/>
          <p14:tracePt t="57679" x="3557588" y="5027613"/>
          <p14:tracePt t="57682" x="3506788" y="5019675"/>
          <p14:tracePt t="57687" x="3432175" y="5019675"/>
          <p14:tracePt t="57691" x="3340100" y="5019675"/>
          <p14:tracePt t="57695" x="3222625" y="5019675"/>
          <p14:tracePt t="57699" x="3121025" y="5011738"/>
          <p14:tracePt t="57703" x="2978150" y="4986338"/>
          <p14:tracePt t="57707" x="2786063" y="4968875"/>
          <p14:tracePt t="57711" x="2635250" y="4943475"/>
          <p14:tracePt t="57715" x="2416175" y="4902200"/>
          <p14:tracePt t="57719" x="2155825" y="4876800"/>
          <p14:tracePt t="57723" x="1887538" y="4835525"/>
          <p14:tracePt t="57727" x="1685925" y="4802188"/>
          <p14:tracePt t="57731" x="1376363" y="4725988"/>
          <p14:tracePt t="57735" x="1057275" y="4649788"/>
          <p14:tracePt t="57739" x="738188" y="4557713"/>
          <p14:tracePt t="57743" x="428625" y="4483100"/>
          <p14:tracePt t="57747" x="176213" y="4414838"/>
          <p14:tracePt t="58079" x="25400" y="2300288"/>
          <p14:tracePt t="58083" x="41275" y="2300288"/>
          <p14:tracePt t="58087" x="66675" y="2300288"/>
          <p14:tracePt t="58091" x="76200" y="2300288"/>
          <p14:tracePt t="58095" x="109538" y="2300288"/>
          <p14:tracePt t="58099" x="125413" y="2300288"/>
          <p14:tracePt t="58103" x="168275" y="2316163"/>
          <p14:tracePt t="58107" x="201613" y="2325688"/>
          <p14:tracePt t="58111" x="217488" y="2333625"/>
          <p14:tracePt t="58115" x="252413" y="2341563"/>
          <p14:tracePt t="58119" x="276225" y="2341563"/>
          <p14:tracePt t="58123" x="319088" y="2351088"/>
          <p14:tracePt t="58127" x="344488" y="2359025"/>
          <p14:tracePt t="58131" x="403225" y="2366963"/>
          <p14:tracePt t="58135" x="461963" y="2384425"/>
          <p14:tracePt t="58139" x="477838" y="2384425"/>
          <p14:tracePt t="58143" x="536575" y="2392363"/>
          <p14:tracePt t="58147" x="561975" y="2400300"/>
          <p14:tracePt t="58151" x="638175" y="2417763"/>
          <p14:tracePt t="58155" x="663575" y="2417763"/>
          <p14:tracePt t="58159" x="722313" y="2417763"/>
          <p14:tracePt t="58163" x="788988" y="2425700"/>
          <p14:tracePt t="58167" x="863600" y="2433638"/>
          <p14:tracePt t="58171" x="947738" y="2443163"/>
          <p14:tracePt t="58176" x="973138" y="2443163"/>
          <p14:tracePt t="58179" x="1049338" y="2451100"/>
          <p14:tracePt t="58183" x="1149350" y="2459038"/>
          <p14:tracePt t="58187" x="1192213" y="2459038"/>
          <p14:tracePt t="58191" x="1233488" y="2459038"/>
          <p14:tracePt t="58195" x="1300163" y="2459038"/>
          <p14:tracePt t="58199" x="1343025" y="2459038"/>
          <p14:tracePt t="58203" x="1427163" y="2468563"/>
          <p14:tracePt t="58207" x="1501775" y="2476500"/>
          <p14:tracePt t="58211" x="1552575" y="2484438"/>
          <p14:tracePt t="58215" x="1619250" y="2484438"/>
          <p14:tracePt t="58219" x="1677988" y="2501900"/>
          <p14:tracePt t="58223" x="1736725" y="2509838"/>
          <p14:tracePt t="58227" x="1770063" y="2509838"/>
          <p14:tracePt t="58231" x="1820863" y="2517775"/>
          <p14:tracePt t="58233" x="1854200" y="2527300"/>
          <p14:tracePt t="58237" x="1887538" y="2535238"/>
          <p14:tracePt t="58241" x="1905000" y="2535238"/>
          <p14:tracePt t="58245" x="1920875" y="2543175"/>
          <p14:tracePt t="58253" x="1930400" y="2543175"/>
          <p14:tracePt t="58257" x="1938338" y="2543175"/>
          <p14:tracePt t="58265" x="1946275" y="2543175"/>
          <p14:tracePt t="58341" x="1955800" y="2543175"/>
          <p14:tracePt t="58353" x="1963738" y="2543175"/>
          <p14:tracePt t="58357" x="1971675" y="2543175"/>
          <p14:tracePt t="58361" x="1979613" y="2543175"/>
          <p14:tracePt t="58365" x="1989138" y="2543175"/>
          <p14:tracePt t="58369" x="1997075" y="2543175"/>
          <p14:tracePt t="58373" x="2005013" y="2543175"/>
          <p14:tracePt t="58377" x="2014538" y="2543175"/>
          <p14:tracePt t="58381" x="2022475" y="2543175"/>
          <p14:tracePt t="58385" x="2038350" y="2543175"/>
          <p14:tracePt t="58393" x="2055813" y="2543175"/>
          <p14:tracePt t="58397" x="2063750" y="2543175"/>
          <p14:tracePt t="58402" x="2073275" y="2543175"/>
          <p14:tracePt t="58405" x="2081213" y="2551113"/>
          <p14:tracePt t="58409" x="2089150" y="2551113"/>
          <p14:tracePt t="58413" x="2097088" y="2551113"/>
          <p14:tracePt t="58418" x="2106613" y="2551113"/>
          <p14:tracePt t="58421" x="2114550" y="2551113"/>
          <p14:tracePt t="58425" x="2139950" y="2560638"/>
          <p14:tracePt t="58583" x="2132013" y="2551113"/>
          <p14:tracePt t="58591" x="2114550" y="2535238"/>
          <p14:tracePt t="58595" x="2114550" y="2527300"/>
          <p14:tracePt t="58599" x="2097088" y="2509838"/>
          <p14:tracePt t="58603" x="2073275" y="2492375"/>
          <p14:tracePt t="58607" x="2063750" y="2476500"/>
          <p14:tracePt t="58610" x="2038350" y="2459038"/>
          <p14:tracePt t="58616" x="2014538" y="2443163"/>
          <p14:tracePt t="58619" x="1989138" y="2425700"/>
          <p14:tracePt t="58623" x="1979613" y="2409825"/>
          <p14:tracePt t="58625" x="1955800" y="2400300"/>
          <p14:tracePt t="58629" x="1920875" y="2366963"/>
          <p14:tracePt t="58633" x="1912938" y="2359025"/>
          <p14:tracePt t="58637" x="1871663" y="2333625"/>
          <p14:tracePt t="58641" x="1854200" y="2316163"/>
          <p14:tracePt t="58645" x="1812925" y="2274888"/>
          <p14:tracePt t="58649" x="1770063" y="2241550"/>
          <p14:tracePt t="58653" x="1744663" y="2224088"/>
          <p14:tracePt t="58657" x="1703388" y="2182813"/>
          <p14:tracePt t="58661" x="1685925" y="2157413"/>
          <p14:tracePt t="58665" x="1627188" y="2114550"/>
          <p14:tracePt t="58669" x="1611313" y="2098675"/>
          <p14:tracePt t="58673" x="1560513" y="2055813"/>
          <p14:tracePt t="58677" x="1509713" y="1997075"/>
          <p14:tracePt t="58681" x="1476375" y="1981200"/>
          <p14:tracePt t="58685" x="1427163" y="1938338"/>
          <p14:tracePt t="58689" x="1409700" y="1914525"/>
          <p14:tracePt t="58693" x="1358900" y="1871663"/>
          <p14:tracePt t="58697" x="1333500" y="1855788"/>
          <p14:tracePt t="58701" x="1292225" y="1812925"/>
          <p14:tracePt t="58705" x="1274763" y="1804988"/>
          <p14:tracePt t="58709" x="1241425" y="1762125"/>
          <p14:tracePt t="58714" x="1208088" y="1738313"/>
          <p14:tracePt t="58718" x="1200150" y="1720850"/>
          <p14:tracePt t="58721" x="1166813" y="1695450"/>
          <p14:tracePt t="58725" x="1166813" y="1687513"/>
          <p14:tracePt t="58729" x="1149350" y="1670050"/>
          <p14:tracePt t="58733" x="1133475" y="1654175"/>
          <p14:tracePt t="58737" x="1133475" y="1644650"/>
          <p14:tracePt t="58741" x="1116013" y="1636713"/>
          <p14:tracePt t="58745" x="1116013" y="1628775"/>
          <p14:tracePt t="58753" x="1116013" y="1620838"/>
          <p14:tracePt t="58757" x="1108075" y="1620838"/>
          <p14:tracePt t="58765" x="1108075" y="1611313"/>
          <p14:tracePt t="58789" x="1098550" y="1603375"/>
          <p14:tracePt t="58810" x="1090613" y="1603375"/>
          <p14:tracePt t="58819" x="1082675" y="1595438"/>
          <p14:tracePt t="58823" x="1074738" y="1585913"/>
          <p14:tracePt t="58831" x="1065213" y="1585913"/>
          <p14:tracePt t="58836" x="1057275" y="1585913"/>
          <p14:tracePt t="58839" x="1023938" y="1570038"/>
          <p14:tracePt t="58843" x="998538" y="1562100"/>
          <p14:tracePt t="58847" x="981075" y="1552575"/>
          <p14:tracePt t="58851" x="965200" y="1544638"/>
          <p14:tracePt t="58855" x="939800" y="1536700"/>
          <p14:tracePt t="58859" x="931863" y="1536700"/>
          <p14:tracePt t="58863" x="898525" y="1519238"/>
          <p14:tracePt t="58867" x="873125" y="1511300"/>
          <p14:tracePt t="58871" x="863600" y="1511300"/>
          <p14:tracePt t="58875" x="839788" y="1501775"/>
          <p14:tracePt t="58879" x="830263" y="1493838"/>
          <p14:tracePt t="58883" x="814388" y="1493838"/>
          <p14:tracePt t="58887" x="788988" y="1485900"/>
          <p14:tracePt t="58891" x="781050" y="1485900"/>
          <p14:tracePt t="58895" x="763588" y="1477963"/>
          <p14:tracePt t="58899" x="746125" y="1468438"/>
          <p14:tracePt t="58903" x="730250" y="1468438"/>
          <p14:tracePt t="58911" x="712788" y="1468438"/>
          <p14:tracePt t="58915" x="704850" y="1460500"/>
          <p14:tracePt t="58923" x="696913" y="1460500"/>
          <p14:tracePt t="58931" x="687388" y="1460500"/>
          <p14:tracePt t="58935" x="687388" y="1452563"/>
          <p14:tracePt t="59069" x="687388" y="1460500"/>
          <p14:tracePt t="59073" x="696913" y="1460500"/>
          <p14:tracePt t="59077" x="704850" y="1468438"/>
          <p14:tracePt t="59085" x="722313" y="1477963"/>
          <p14:tracePt t="59089" x="738188" y="1485900"/>
          <p14:tracePt t="59093" x="746125" y="1493838"/>
          <p14:tracePt t="59097" x="771525" y="1493838"/>
          <p14:tracePt t="59102" x="781050" y="1501775"/>
          <p14:tracePt t="59105" x="804863" y="1511300"/>
          <p14:tracePt t="59109" x="814388" y="1511300"/>
          <p14:tracePt t="59113" x="830263" y="1511300"/>
          <p14:tracePt t="59118" x="863600" y="1519238"/>
          <p14:tracePt t="59121" x="881063" y="1527175"/>
          <p14:tracePt t="59125" x="922338" y="1536700"/>
          <p14:tracePt t="59129" x="931863" y="1536700"/>
          <p14:tracePt t="59133" x="990600" y="1544638"/>
          <p14:tracePt t="59137" x="1031875" y="1552575"/>
          <p14:tracePt t="59141" x="1057275" y="1552575"/>
          <p14:tracePt t="59145" x="1108075" y="1562100"/>
          <p14:tracePt t="59149" x="1133475" y="1562100"/>
          <p14:tracePt t="59153" x="1192213" y="1570038"/>
          <p14:tracePt t="59157" x="1216025" y="1570038"/>
          <p14:tracePt t="59161" x="1274763" y="1570038"/>
          <p14:tracePt t="59165" x="1292225" y="1570038"/>
          <p14:tracePt t="59169" x="1333500" y="1577975"/>
          <p14:tracePt t="59173" x="1384300" y="1585913"/>
          <p14:tracePt t="59178" x="1409700" y="1585913"/>
          <p14:tracePt t="59181" x="1450975" y="1595438"/>
          <p14:tracePt t="59185" x="1468438" y="1595438"/>
          <p14:tracePt t="59189" x="1501775" y="1595438"/>
          <p14:tracePt t="59193" x="1519238" y="1603375"/>
          <p14:tracePt t="59197" x="1552575" y="1611313"/>
          <p14:tracePt t="59201" x="1603375" y="1611313"/>
          <p14:tracePt t="59205" x="1611313" y="1611313"/>
          <p14:tracePt t="59209" x="1644650" y="1611313"/>
          <p14:tracePt t="59211" x="1662113" y="1611313"/>
          <p14:tracePt t="59215" x="1695450" y="1611313"/>
          <p14:tracePt t="59219" x="1703388" y="1611313"/>
          <p14:tracePt t="59223" x="1736725" y="1611313"/>
          <p14:tracePt t="59229" x="1770063" y="1611313"/>
          <p14:tracePt t="59231" x="1795463" y="1611313"/>
          <p14:tracePt t="59235" x="1838325" y="1611313"/>
          <p14:tracePt t="59239" x="1846263" y="1611313"/>
          <p14:tracePt t="59243" x="1887538" y="1611313"/>
          <p14:tracePt t="59247" x="1905000" y="1611313"/>
          <p14:tracePt t="59251" x="1946275" y="1611313"/>
          <p14:tracePt t="59255" x="1997075" y="1603375"/>
          <p14:tracePt t="59259" x="2014538" y="1603375"/>
          <p14:tracePt t="59263" x="2055813" y="1595438"/>
          <p14:tracePt t="59267" x="2081213" y="1585913"/>
          <p14:tracePt t="59271" x="2139950" y="1577975"/>
          <p14:tracePt t="59275" x="2155825" y="1577975"/>
          <p14:tracePt t="59279" x="2206625" y="1570038"/>
          <p14:tracePt t="59283" x="2265363" y="1562100"/>
          <p14:tracePt t="59287" x="2290763" y="1562100"/>
          <p14:tracePt t="59291" x="2349500" y="1552575"/>
          <p14:tracePt t="59295" x="2366963" y="1552575"/>
          <p14:tracePt t="59299" x="2408238" y="1552575"/>
          <p14:tracePt t="59303" x="2425700" y="1552575"/>
          <p14:tracePt t="59307" x="2466975" y="1552575"/>
          <p14:tracePt t="59311" x="2508250" y="1552575"/>
          <p14:tracePt t="59315" x="2525713" y="1552575"/>
          <p14:tracePt t="59319" x="2559050" y="1552575"/>
          <p14:tracePt t="59323" x="2566988" y="1552575"/>
          <p14:tracePt t="59327" x="2592388" y="1552575"/>
          <p14:tracePt t="59331" x="2601913" y="1552575"/>
          <p14:tracePt t="59335" x="2609850" y="1552575"/>
          <p14:tracePt t="59339" x="2625725" y="1552575"/>
          <p14:tracePt t="59343" x="2635250" y="1552575"/>
          <p14:tracePt t="59347" x="2643188" y="1552575"/>
          <p14:tracePt t="59355" x="2660650" y="1552575"/>
          <p14:tracePt t="59363" x="2668588" y="1552575"/>
          <p14:tracePt t="59379" x="2676525" y="1552575"/>
          <p14:tracePt t="59465" x="2684463" y="1552575"/>
          <p14:tracePt t="59469" x="2693988" y="1552575"/>
          <p14:tracePt t="59478" x="2709863" y="1552575"/>
          <p14:tracePt t="59485" x="2719388" y="1552575"/>
          <p14:tracePt t="59489" x="2735263" y="1552575"/>
          <p14:tracePt t="59497" x="2743200" y="1552575"/>
          <p14:tracePt t="59513" x="2752725" y="1544638"/>
          <p14:tracePt t="59521" x="2760663" y="1544638"/>
          <p14:tracePt t="59624" x="2768600" y="1544638"/>
          <p14:tracePt t="59627" x="2778125" y="1544638"/>
          <p14:tracePt t="59631" x="2794000" y="1536700"/>
          <p14:tracePt t="59636" x="2801938" y="1527175"/>
          <p14:tracePt t="59639" x="2819400" y="1527175"/>
          <p14:tracePt t="59644" x="2860675" y="1519238"/>
          <p14:tracePt t="59647" x="2878138" y="1519238"/>
          <p14:tracePt t="59653" x="2919413" y="1511300"/>
          <p14:tracePt t="59655" x="2944813" y="1511300"/>
          <p14:tracePt t="59659" x="2995613" y="1501775"/>
          <p14:tracePt t="59663" x="3054350" y="1493838"/>
          <p14:tracePt t="59668" x="3079750" y="1493838"/>
          <p14:tracePt t="59671" x="3146425" y="1485900"/>
          <p14:tracePt t="59675" x="3189288" y="1485900"/>
          <p14:tracePt t="59679" x="3263900" y="1485900"/>
          <p14:tracePt t="59683" x="3365500" y="1485900"/>
          <p14:tracePt t="59687" x="3398838" y="1485900"/>
          <p14:tracePt t="59691" x="3440113" y="1485900"/>
          <p14:tracePt t="59695" x="3506788" y="1485900"/>
          <p14:tracePt t="59699" x="3565525" y="1485900"/>
          <p14:tracePt t="59703" x="3641725" y="1485900"/>
          <p14:tracePt t="59707" x="3725863" y="1485900"/>
          <p14:tracePt t="59711" x="3810000" y="1485900"/>
          <p14:tracePt t="59715" x="3876675" y="1485900"/>
          <p14:tracePt t="59719" x="3968750" y="1485900"/>
          <p14:tracePt t="59723" x="4060825" y="1485900"/>
          <p14:tracePt t="59728" x="4144963" y="1485900"/>
          <p14:tracePt t="59731" x="4237038" y="1485900"/>
          <p14:tracePt t="59735" x="4305300" y="1485900"/>
          <p14:tracePt t="59739" x="4397375" y="1485900"/>
          <p14:tracePt t="59743" x="4464050" y="1485900"/>
          <p14:tracePt t="59747" x="4540250" y="1485900"/>
          <p14:tracePt t="59751" x="4606925" y="1485900"/>
          <p14:tracePt t="59755" x="4665663" y="1485900"/>
          <p14:tracePt t="59759" x="4706938" y="1485900"/>
          <p14:tracePt t="59763" x="4765675" y="1485900"/>
          <p14:tracePt t="59768" x="4799013" y="1485900"/>
          <p14:tracePt t="59771" x="4824413" y="1485900"/>
          <p14:tracePt t="59775" x="4867275" y="1485900"/>
          <p14:tracePt t="59779" x="4875213" y="1485900"/>
          <p14:tracePt t="59783" x="4883150" y="1485900"/>
          <p14:tracePt t="59787" x="4900613" y="1485900"/>
          <p14:tracePt t="59796" x="4908550" y="1485900"/>
          <p14:tracePt t="59805" x="4916488" y="1485900"/>
          <p14:tracePt t="59825" x="4926013" y="1485900"/>
          <p14:tracePt t="59845" x="4933950" y="1485900"/>
          <p14:tracePt t="59853" x="4941888" y="1485900"/>
          <p14:tracePt t="59861" x="4959350" y="1485900"/>
          <p14:tracePt t="59869" x="4975225" y="1485900"/>
          <p14:tracePt t="59873" x="4984750" y="1485900"/>
          <p14:tracePt t="59877" x="5000625" y="1485900"/>
          <p14:tracePt t="59881" x="5026025" y="1485900"/>
          <p14:tracePt t="59885" x="5033963" y="1485900"/>
          <p14:tracePt t="59889" x="5059363" y="1493838"/>
          <p14:tracePt t="59893" x="5068888" y="1493838"/>
          <p14:tracePt t="59913" x="5151438" y="1519238"/>
          <p14:tracePt t="59917" x="5176838" y="1527175"/>
          <p14:tracePt t="59921" x="5194300" y="1536700"/>
          <p14:tracePt t="59925" x="5219700" y="1544638"/>
          <p14:tracePt t="59929" x="5227638" y="1552575"/>
          <p14:tracePt t="59933" x="5253038" y="1562100"/>
          <p14:tracePt t="59937" x="5278438" y="1562100"/>
          <p14:tracePt t="59941" x="5294313" y="1570038"/>
          <p14:tracePt t="59945" x="5319713" y="1570038"/>
          <p14:tracePt t="59953" x="5337175" y="1570038"/>
          <p14:tracePt t="59957" x="5345113" y="1570038"/>
          <p14:tracePt t="59961" x="5362575" y="1570038"/>
          <p14:tracePt t="59965" x="5370513" y="1570038"/>
          <p14:tracePt t="59969" x="5378450" y="1570038"/>
          <p14:tracePt t="59973" x="5386388" y="1570038"/>
          <p14:tracePt t="59977" x="5386388" y="1562100"/>
          <p14:tracePt t="59981" x="5403850" y="1562100"/>
          <p14:tracePt t="59985" x="5403850" y="1552575"/>
          <p14:tracePt t="59989" x="5421313" y="1544638"/>
          <p14:tracePt t="59993" x="5429250" y="1536700"/>
          <p14:tracePt t="59995" x="5437188" y="1519238"/>
          <p14:tracePt t="59999" x="5445125" y="1519238"/>
          <p14:tracePt t="60003" x="5454650" y="1511300"/>
          <p14:tracePt t="60011" x="5454650" y="1501775"/>
          <p14:tracePt t="60301" x="5462588" y="1501775"/>
          <p14:tracePt t="60305" x="5480050" y="1501775"/>
          <p14:tracePt t="60313" x="5487988" y="1501775"/>
          <p14:tracePt t="60318" x="5503863" y="1501775"/>
          <p14:tracePt t="60321" x="5529263" y="1511300"/>
          <p14:tracePt t="60325" x="5538788" y="1519238"/>
          <p14:tracePt t="60329" x="5554663" y="1519238"/>
          <p14:tracePt t="60333" x="5572125" y="1527175"/>
          <p14:tracePt t="60338" x="5580063" y="1527175"/>
          <p14:tracePt t="60341" x="5613400" y="1536700"/>
          <p14:tracePt t="60345" x="5630863" y="1544638"/>
          <p14:tracePt t="60350" x="5672138" y="1552575"/>
          <p14:tracePt t="60353" x="5680075" y="1552575"/>
          <p14:tracePt t="60357" x="5722938" y="1570038"/>
          <p14:tracePt t="60361" x="5738813" y="1577975"/>
          <p14:tracePt t="60365" x="5781675" y="1585913"/>
          <p14:tracePt t="60369" x="5807075" y="1585913"/>
          <p14:tracePt t="60373" x="5848350" y="1595438"/>
          <p14:tracePt t="60377" x="5865813" y="1603375"/>
          <p14:tracePt t="60381" x="5915025" y="1620838"/>
          <p14:tracePt t="60385" x="5932488" y="1620838"/>
          <p14:tracePt t="60387" x="5991225" y="1628775"/>
          <p14:tracePt t="60391" x="6016625" y="1636713"/>
          <p14:tracePt t="60396" x="6032500" y="1636713"/>
          <p14:tracePt t="60399" x="6091238" y="1636713"/>
          <p14:tracePt t="60403" x="6116638" y="1644650"/>
          <p14:tracePt t="60407" x="6175375" y="1654175"/>
          <p14:tracePt t="60411" x="6192838" y="1654175"/>
          <p14:tracePt t="60416" x="6251575" y="1662113"/>
          <p14:tracePt t="60419" x="6267450" y="1670050"/>
          <p14:tracePt t="60423" x="6318250" y="1679575"/>
          <p14:tracePt t="60427" x="6335713" y="1679575"/>
          <p14:tracePt t="60431" x="6376988" y="1679575"/>
          <p14:tracePt t="60435" x="6394450" y="1679575"/>
          <p14:tracePt t="60439" x="6443663" y="1687513"/>
          <p14:tracePt t="60443" x="6453188" y="1687513"/>
          <p14:tracePt t="60448" x="6494463" y="1687513"/>
          <p14:tracePt t="60451" x="6511925" y="1687513"/>
          <p14:tracePt t="60455" x="6519863" y="1687513"/>
          <p14:tracePt t="60459" x="6545263" y="1687513"/>
          <p14:tracePt t="60463" x="6561138" y="1687513"/>
          <p14:tracePt t="60468" x="6586538" y="1687513"/>
          <p14:tracePt t="60471" x="6604000" y="1687513"/>
          <p14:tracePt t="60475" x="6619875" y="1687513"/>
          <p14:tracePt t="60480" x="6629400" y="1687513"/>
          <p14:tracePt t="60483" x="6645275" y="1687513"/>
          <p14:tracePt t="60487" x="6653213" y="1687513"/>
          <p14:tracePt t="60491" x="6670675" y="1687513"/>
          <p14:tracePt t="60499" x="6688138" y="1687513"/>
          <p14:tracePt t="60507" x="6704013" y="1687513"/>
          <p14:tracePt t="60511" x="6711950" y="1687513"/>
          <p14:tracePt t="60519" x="6721475" y="1687513"/>
          <p14:tracePt t="60523" x="6729413" y="1687513"/>
          <p14:tracePt t="60527" x="6737350" y="1687513"/>
          <p14:tracePt t="60535" x="6746875" y="1687513"/>
          <p14:tracePt t="60544" x="6754813" y="1687513"/>
          <p14:tracePt t="60555" x="6762750" y="1687513"/>
          <p14:tracePt t="60559" x="6770688" y="1687513"/>
          <p14:tracePt t="60579" x="6780213" y="1687513"/>
          <p14:tracePt t="60593" x="6788150" y="1687513"/>
          <p14:tracePt t="60605" x="6796088" y="1687513"/>
          <p14:tracePt t="60609" x="6805613" y="1687513"/>
          <p14:tracePt t="60621" x="6813550" y="1687513"/>
          <p14:tracePt t="60625" x="6821488" y="1687513"/>
          <p14:tracePt t="60633" x="6838950" y="1687513"/>
          <p14:tracePt t="60637" x="6846888" y="1687513"/>
          <p14:tracePt t="60642" x="6854825" y="1687513"/>
          <p14:tracePt t="60645" x="6864350" y="1687513"/>
          <p14:tracePt t="60649" x="6880225" y="1687513"/>
          <p14:tracePt t="60657" x="6897688" y="1687513"/>
          <p14:tracePt t="60661" x="6905625" y="1687513"/>
          <p14:tracePt t="60665" x="6931025" y="1687513"/>
          <p14:tracePt t="60673" x="6946900" y="1687513"/>
          <p14:tracePt t="60677" x="6972300" y="1687513"/>
          <p14:tracePt t="60681" x="6981825" y="1687513"/>
          <p14:tracePt t="60685" x="6989763" y="1687513"/>
          <p14:tracePt t="60693" x="7005638" y="1687513"/>
          <p14:tracePt t="60701" x="7015163" y="1687513"/>
          <p14:tracePt t="60705" x="7023100" y="1687513"/>
          <p14:tracePt t="60709" x="7031038" y="1687513"/>
          <p14:tracePt t="60713" x="7040563" y="1687513"/>
          <p14:tracePt t="60718" x="7048500" y="1687513"/>
          <p14:tracePt t="60721" x="7056438" y="1687513"/>
          <p14:tracePt t="60726" x="7064375" y="1687513"/>
          <p14:tracePt t="60733" x="7073900" y="1687513"/>
          <p14:tracePt t="60741" x="7089775" y="1687513"/>
          <p14:tracePt t="60745" x="7099300" y="1687513"/>
          <p14:tracePt t="60749" x="7107238" y="1687513"/>
          <p14:tracePt t="60753" x="7115175" y="1687513"/>
          <p14:tracePt t="60757" x="7123113" y="1687513"/>
          <p14:tracePt t="60761" x="7132638" y="1687513"/>
          <p14:tracePt t="60765" x="7148513" y="1687513"/>
          <p14:tracePt t="60773" x="7165975" y="1687513"/>
          <p14:tracePt t="60777" x="7173913" y="1687513"/>
          <p14:tracePt t="60783" x="7181850" y="1687513"/>
          <p14:tracePt t="60787" x="7191375" y="1687513"/>
          <p14:tracePt t="60791" x="7199313" y="1687513"/>
          <p14:tracePt t="60795" x="7207250" y="1687513"/>
          <p14:tracePt t="60799" x="7216775" y="1687513"/>
          <p14:tracePt t="60803" x="7224713" y="1687513"/>
          <p14:tracePt t="60811" x="7232650" y="1687513"/>
          <p14:tracePt t="60827" x="7240588" y="1687513"/>
          <p14:tracePt t="60843" x="7250113" y="1687513"/>
          <p14:tracePt t="60847" x="7258050" y="1687513"/>
          <p14:tracePt t="60871" x="7265988" y="1687513"/>
          <p14:tracePt t="60895" x="7275513" y="1687513"/>
          <p14:tracePt t="60900" x="7275513" y="1679575"/>
          <p14:tracePt t="60904" x="7283450" y="1670050"/>
          <p14:tracePt t="60912" x="7291388" y="1670050"/>
          <p14:tracePt t="60923" x="7299325" y="1670050"/>
          <p14:tracePt t="60932" x="7308850" y="1670050"/>
          <p14:tracePt t="60939" x="7308850" y="1662113"/>
          <p14:tracePt t="60943" x="7316788" y="1662113"/>
          <p14:tracePt t="60952" x="7324725" y="1662113"/>
          <p14:tracePt t="60981" x="7334250" y="1662113"/>
          <p14:tracePt t="61018" x="7334250" y="1654175"/>
          <p14:tracePt t="61030" x="7342188" y="1654175"/>
          <p14:tracePt t="61053" x="7350125" y="1654175"/>
          <p14:tracePt t="61065" x="7358063" y="1644650"/>
          <p14:tracePt t="61077" x="7358063" y="1636713"/>
          <p14:tracePt t="61089" x="7367588" y="1636713"/>
          <p14:tracePt t="61113" x="7375525" y="1628775"/>
          <p14:tracePt t="61137" x="7383463" y="1628775"/>
          <p14:tracePt t="61161" x="7392988" y="1628775"/>
          <p14:tracePt t="61542" x="7392988" y="1620838"/>
          <p14:tracePt t="61546" x="7392988" y="1611313"/>
          <p14:tracePt t="61549" x="7400925" y="1595438"/>
          <p14:tracePt t="61554" x="7400925" y="1585913"/>
          <p14:tracePt t="61558" x="7408863" y="1577975"/>
          <p14:tracePt t="61563" x="7416800" y="1562100"/>
          <p14:tracePt t="61568" x="7426325" y="1562100"/>
          <p14:tracePt t="61573" x="7426325" y="1552575"/>
          <p14:tracePt t="61575" x="7426325" y="1544638"/>
          <p14:tracePt t="61579" x="7434263" y="1536700"/>
          <p14:tracePt t="61587" x="7434263" y="1527175"/>
          <p14:tracePt t="61592" x="7434263" y="1519238"/>
          <p14:tracePt t="61595" x="7434263" y="1511300"/>
          <p14:tracePt t="61603" x="7442200" y="1501775"/>
          <p14:tracePt t="61611" x="7442200" y="1493838"/>
          <p14:tracePt t="61619" x="7451725" y="1493838"/>
          <p14:tracePt t="61623" x="7451725" y="1485900"/>
          <p14:tracePt t="61631" x="7451725" y="1477963"/>
          <p14:tracePt t="61639" x="7451725" y="1468438"/>
          <p14:tracePt t="61652" x="7451725" y="1460500"/>
          <p14:tracePt t="61663" x="7451725" y="1452563"/>
          <p14:tracePt t="61668" x="7451725" y="1443038"/>
          <p14:tracePt t="61675" x="7451725" y="1435100"/>
          <p14:tracePt t="61683" x="7451725" y="1427163"/>
          <p14:tracePt t="61687" x="7451725" y="1419225"/>
          <p14:tracePt t="61691" x="7451725" y="1409700"/>
          <p14:tracePt t="61695" x="7459663" y="1376363"/>
          <p14:tracePt t="61703" x="7459663" y="1360488"/>
          <p14:tracePt t="61707" x="7459663" y="1350963"/>
          <p14:tracePt t="61711" x="7459663" y="1335088"/>
          <p14:tracePt t="61715" x="7467600" y="1335088"/>
          <p14:tracePt t="61719" x="7467600" y="1317625"/>
          <p14:tracePt t="61723" x="7467600" y="1309688"/>
          <p14:tracePt t="61728" x="7467600" y="1292225"/>
          <p14:tracePt t="61735" x="7467600" y="1266825"/>
          <p14:tracePt t="61739" x="7467600" y="1258888"/>
          <p14:tracePt t="61743" x="7467600" y="1250950"/>
          <p14:tracePt t="61747" x="7467600" y="1243013"/>
          <p14:tracePt t="61751" x="7475538" y="1217613"/>
          <p14:tracePt t="61755" x="7485063" y="1200150"/>
          <p14:tracePt t="61759" x="7493000" y="1166813"/>
          <p14:tracePt t="61763" x="7493000" y="1149350"/>
          <p14:tracePt t="61765" x="7493000" y="1116013"/>
          <p14:tracePt t="61769" x="7500938" y="1100138"/>
          <p14:tracePt t="61773" x="7510463" y="1049338"/>
          <p14:tracePt t="61778" x="7510463" y="1031875"/>
          <p14:tracePt t="61781" x="7518400" y="998538"/>
          <p14:tracePt t="61785" x="7526338" y="949325"/>
          <p14:tracePt t="61789" x="7526338" y="923925"/>
          <p14:tracePt t="61793" x="7543800" y="865188"/>
          <p14:tracePt t="61797" x="7543800" y="839788"/>
          <p14:tracePt t="61801" x="7559675" y="712788"/>
          <p14:tracePt t="61805" x="7559675" y="688975"/>
          <p14:tracePt t="61809" x="7559675" y="620713"/>
          <p14:tracePt t="61813" x="7569200" y="587375"/>
          <p14:tracePt t="61817" x="7577138" y="520700"/>
          <p14:tracePt t="61821" x="7577138" y="495300"/>
          <p14:tracePt t="61825" x="7593013" y="419100"/>
          <p14:tracePt t="61830" x="7593013" y="385763"/>
          <p14:tracePt t="61833" x="7602538" y="311150"/>
          <p14:tracePt t="61837" x="7602538" y="268288"/>
          <p14:tracePt t="61841" x="7610475" y="201613"/>
          <p14:tracePt t="61846" x="7618413" y="176213"/>
          <p14:tracePt t="61849" x="7618413" y="109538"/>
          <p14:tracePt t="61854" x="7627938" y="84138"/>
          <p14:tracePt t="61857" x="7627938" y="25400"/>
          <p14:tracePt t="61861" x="7627938" y="79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BE6C41-1B23-B2F9-19A9-71EA48B3F7AC}"/>
              </a:ext>
            </a:extLst>
          </p:cNvPr>
          <p:cNvSpPr txBox="1"/>
          <p:nvPr/>
        </p:nvSpPr>
        <p:spPr>
          <a:xfrm>
            <a:off x="1581705" y="2305615"/>
            <a:ext cx="90285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지금까지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‘Avalonia UI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이용한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Raspberry Pi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전광판 개발하기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’</a:t>
            </a:r>
          </a:p>
          <a:p>
            <a:pPr algn="ctr"/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Vincent 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였습니다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algn="ctr"/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시청해주셔서</a:t>
            </a:r>
            <a:r>
              <a: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감사합니다</a:t>
            </a:r>
            <a:r>
              <a:rPr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r>
              <a:rPr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76F4CEBC-4198-EE22-9203-96F8E1835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6"/>
    </mc:Choice>
    <mc:Fallback>
      <p:transition spd="slow" advTm="1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50BAD-5F00-7323-A1D6-A974766D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현장에서 전광판을 띄우고 싶은데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..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81155-DB75-28C7-58B9-7DAEE1A96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산업 현장에서 전광판을 띄우고 싶은 경우가 자주 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그런데 고작 전광판 하나를 띄우기 위해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Desktop PC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준비하고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Windows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설치하고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너무 번거롭다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그럴 때 인터넷이 연결된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Raspberry Pi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와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TV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하나만 준비하면 전광판을 구성하기 위한 환경은 끝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1" name="비디오 50">
            <a:hlinkClick r:id="" action="ppaction://media"/>
            <a:extLst>
              <a:ext uri="{FF2B5EF4-FFF2-40B4-BE49-F238E27FC236}">
                <a16:creationId xmlns:a16="http://schemas.microsoft.com/office/drawing/2014/main" id="{5E458461-5C39-6142-6394-7DEBBBC39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56"/>
    </mc:Choice>
    <mc:Fallback>
      <p:transition spd="slow" advTm="5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6A183-B691-85A6-835C-9122536C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Avalonia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74FC1-53F7-5304-CC75-0CB0F653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Avalonia UI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크로스 플랫폼 제작에 사용되는 프레임워크로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Pixel-Perfect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특징을 가지고 있어서 다른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OS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에서도 같은 소스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같은 화면을 보여줄 수 있다는 장점이 있다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여러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크로스 플랫폼 중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WPF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가장 유사하여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WPF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개발자들이 쉽게 다른 플랫폼을 </a:t>
            </a:r>
            <a:r>
              <a:rPr lang="ko-KR" altLang="en-US" dirty="0"/>
              <a:t>경험해볼 수 있다</a:t>
            </a:r>
            <a:r>
              <a:rPr lang="en-US" altLang="ko-KR" dirty="0"/>
              <a:t>.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C9C64-44FD-4FCE-D363-3CC5254E9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276" y="2160016"/>
            <a:ext cx="2857500" cy="3619500"/>
          </a:xfrm>
          <a:prstGeom prst="rect">
            <a:avLst/>
          </a:prstGeom>
        </p:spPr>
      </p:pic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07DD874D-16E7-0EB5-6806-9152B1668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7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9"/>
    </mc:Choice>
    <mc:Fallback>
      <p:transition spd="slow" advTm="3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09818-2DF3-4E7C-4A3B-E9517B2F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구성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1B5DB-265A-395F-720C-47D2009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Raspberry Pi </a:t>
            </a:r>
            <a:r>
              <a:rPr lang="ko-KR" altLang="en-US" dirty="0"/>
              <a:t>구매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https://www.eleparts.co.kr/goods/view?no=9470248</a:t>
            </a:r>
            <a:endParaRPr lang="en-US" altLang="ko-KR" dirty="0"/>
          </a:p>
          <a:p>
            <a:r>
              <a:rPr lang="ko-KR" altLang="en-US" dirty="0"/>
              <a:t>각자 구매하는 것이 저렴하지만 저 같은 초보자들에게 일단은 생각없이 하드웨어를 구성하여 빨리 </a:t>
            </a:r>
            <a:r>
              <a:rPr lang="en-US" altLang="ko-KR" dirty="0"/>
              <a:t>Avalonia UI</a:t>
            </a:r>
            <a:r>
              <a:rPr lang="ko-KR" altLang="en-US" dirty="0"/>
              <a:t>를 테스트해보고 집중하기에 적합하여 선택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5" name="비디오 34">
            <a:hlinkClick r:id="" action="ppaction://media"/>
            <a:extLst>
              <a:ext uri="{FF2B5EF4-FFF2-40B4-BE49-F238E27FC236}">
                <a16:creationId xmlns:a16="http://schemas.microsoft.com/office/drawing/2014/main" id="{E3C25F7B-6CCE-8950-2BB7-483594FE8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5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3"/>
    </mc:Choice>
    <mc:Fallback>
      <p:transition spd="slow" advTm="2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65E05-8AA0-C11A-C60B-05EB2D05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구성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91092-31AC-754B-BEFA-60071BC26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2022 Community</a:t>
            </a:r>
          </a:p>
          <a:p>
            <a:r>
              <a:rPr lang="en-US" altLang="ko-KR" dirty="0"/>
              <a:t>.NET 6</a:t>
            </a:r>
          </a:p>
          <a:p>
            <a:r>
              <a:rPr lang="en-US" altLang="ko-KR" dirty="0"/>
              <a:t>Community Toolkit 8</a:t>
            </a:r>
          </a:p>
          <a:p>
            <a:r>
              <a:rPr lang="en-US" altLang="ko-KR" dirty="0"/>
              <a:t>Avalonia UI 0.10.18 (preview-11 </a:t>
            </a:r>
            <a:r>
              <a:rPr lang="ko-KR" altLang="en-US" dirty="0"/>
              <a:t>가능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5"/>
              </a:rPr>
              <a:t>https://marketplace.visualstudio.com/items?itemName=AvaloniaTeam.AvaloniaVS</a:t>
            </a:r>
            <a:endParaRPr lang="en-US" altLang="ko-KR" dirty="0"/>
          </a:p>
          <a:p>
            <a:r>
              <a:rPr lang="ko-KR" altLang="en-US" dirty="0"/>
              <a:t>위 링크에서 </a:t>
            </a:r>
            <a:r>
              <a:rPr lang="en-US" altLang="ko-KR" dirty="0"/>
              <a:t>Avalonia UI </a:t>
            </a:r>
            <a:r>
              <a:rPr lang="ko-KR" altLang="en-US" dirty="0"/>
              <a:t>용 </a:t>
            </a:r>
            <a:r>
              <a:rPr lang="en-US" altLang="ko-KR" dirty="0"/>
              <a:t>VS2022 </a:t>
            </a:r>
            <a:r>
              <a:rPr lang="ko-KR" altLang="en-US" dirty="0"/>
              <a:t>확장을 설치</a:t>
            </a:r>
            <a:endParaRPr lang="en-US" altLang="ko-KR" dirty="0"/>
          </a:p>
        </p:txBody>
      </p:sp>
      <p:pic>
        <p:nvPicPr>
          <p:cNvPr id="36" name="비디오 35">
            <a:hlinkClick r:id="" action="ppaction://media"/>
            <a:extLst>
              <a:ext uri="{FF2B5EF4-FFF2-40B4-BE49-F238E27FC236}">
                <a16:creationId xmlns:a16="http://schemas.microsoft.com/office/drawing/2014/main" id="{69027779-04CA-FF95-C67D-B720418801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09"/>
    </mc:Choice>
    <mc:Fallback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96BC55-90F1-63AB-11C0-98EEAEFD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ED16D-AEA4-F75F-512B-37FAC297C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Avalonia Application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Avalonia MVVM Application </a:t>
            </a:r>
            <a:r>
              <a:rPr lang="ko-KR" altLang="en-US" dirty="0"/>
              <a:t>템플릿은 </a:t>
            </a:r>
            <a:r>
              <a:rPr lang="en-US" altLang="ko-KR" dirty="0" err="1"/>
              <a:t>ReactiveUI</a:t>
            </a:r>
            <a:r>
              <a:rPr lang="ko-KR" altLang="en-US" dirty="0"/>
              <a:t>를 모르면 사용할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F07670-473C-A534-EFD6-C4AA5EE36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119" y="2731329"/>
            <a:ext cx="4881611" cy="3249593"/>
          </a:xfrm>
          <a:prstGeom prst="rect">
            <a:avLst/>
          </a:prstGeom>
        </p:spPr>
      </p:pic>
      <p:pic>
        <p:nvPicPr>
          <p:cNvPr id="33" name="비디오 32">
            <a:hlinkClick r:id="" action="ppaction://media"/>
            <a:extLst>
              <a:ext uri="{FF2B5EF4-FFF2-40B4-BE49-F238E27FC236}">
                <a16:creationId xmlns:a16="http://schemas.microsoft.com/office/drawing/2014/main" id="{45950F33-3D89-F851-C3D0-806C83FC3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6"/>
    </mc:Choice>
    <mc:Fallback>
      <p:transition spd="slow" advTm="4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99294-44DA-6C31-7DE9-12068889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MVVM</a:t>
            </a:r>
            <a:r>
              <a:rPr lang="ko-KR" altLang="en-US" dirty="0"/>
              <a:t> 구성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3C485-9289-0B40-BEEA-4B4DA507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7335835" cy="3743634"/>
          </a:xfrm>
        </p:spPr>
        <p:txBody>
          <a:bodyPr/>
          <a:lstStyle/>
          <a:p>
            <a:r>
              <a:rPr lang="en-US" altLang="ko-KR" dirty="0" err="1"/>
              <a:t>ViewLocator.cs</a:t>
            </a:r>
            <a:r>
              <a:rPr lang="ko-KR" altLang="en-US" dirty="0"/>
              <a:t> 파일을 생성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ViewLocator.cs</a:t>
            </a:r>
            <a:r>
              <a:rPr lang="ko-KR" altLang="en-US" dirty="0"/>
              <a:t>의 원본은 아래 링크 확인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5"/>
              </a:rPr>
              <a:t>https://docs.avaloniaui.net/tutorials/todo-list-app/locating-views</a:t>
            </a:r>
            <a:endParaRPr lang="en-US" altLang="ko-KR" dirty="0"/>
          </a:p>
          <a:p>
            <a:r>
              <a:rPr lang="en-US" altLang="ko-KR" sz="2000" dirty="0" err="1"/>
              <a:t>ViewLocator</a:t>
            </a:r>
            <a:r>
              <a:rPr lang="ko-KR" altLang="en-US" sz="2000" dirty="0"/>
              <a:t>를 사용하면 </a:t>
            </a:r>
            <a:r>
              <a:rPr lang="ko-KR" altLang="en-US" sz="2000" dirty="0">
                <a:solidFill>
                  <a:srgbClr val="FF0000"/>
                </a:solidFill>
              </a:rPr>
              <a:t>이름으로 </a:t>
            </a:r>
            <a:r>
              <a:rPr lang="en-US" altLang="ko-KR" sz="2000" dirty="0" err="1">
                <a:solidFill>
                  <a:srgbClr val="FF0000"/>
                </a:solidFill>
              </a:rPr>
              <a:t>ViewModel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View</a:t>
            </a:r>
            <a:r>
              <a:rPr lang="ko-KR" altLang="en-US" sz="2000" dirty="0">
                <a:solidFill>
                  <a:srgbClr val="FF0000"/>
                </a:solidFill>
              </a:rPr>
              <a:t>를 매칭</a:t>
            </a:r>
            <a:r>
              <a:rPr lang="ko-KR" altLang="en-US" sz="2000" dirty="0"/>
              <a:t>하기 때문에 </a:t>
            </a:r>
            <a:r>
              <a:rPr lang="en-US" altLang="ko-KR" sz="2000" dirty="0"/>
              <a:t>View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ViewModel</a:t>
            </a:r>
            <a:r>
              <a:rPr lang="en-US" altLang="ko-KR" sz="2000" dirty="0"/>
              <a:t> </a:t>
            </a:r>
            <a:r>
              <a:rPr lang="ko-KR" altLang="en-US" sz="2000" dirty="0"/>
              <a:t>간 의존성 제거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위 링크에 </a:t>
            </a:r>
            <a:r>
              <a:rPr lang="en-US" altLang="ko-KR" sz="2000" dirty="0" err="1"/>
              <a:t>ViewLocator</a:t>
            </a:r>
            <a:r>
              <a:rPr lang="ko-KR" altLang="en-US" sz="2000" dirty="0"/>
              <a:t>의 메커니즘에 대해서도 설명하고 있습니다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Converters, </a:t>
            </a:r>
            <a:r>
              <a:rPr lang="en-US" altLang="ko-KR" sz="2000" dirty="0" err="1"/>
              <a:t>ViewModels</a:t>
            </a:r>
            <a:r>
              <a:rPr lang="en-US" altLang="ko-KR" sz="2000" dirty="0"/>
              <a:t>, Views </a:t>
            </a:r>
            <a:r>
              <a:rPr lang="ko-KR" altLang="en-US" sz="2000" dirty="0"/>
              <a:t>폴더를 생성</a:t>
            </a:r>
            <a:r>
              <a:rPr lang="en-US" altLang="ko-KR" sz="20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C6015-B353-7C5B-1AB3-3A5F5C62C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702" y="2693797"/>
            <a:ext cx="3114675" cy="2533650"/>
          </a:xfrm>
          <a:prstGeom prst="rect">
            <a:avLst/>
          </a:prstGeom>
        </p:spPr>
      </p:pic>
      <p:pic>
        <p:nvPicPr>
          <p:cNvPr id="11" name="비디오 10">
            <a:hlinkClick r:id="" action="ppaction://media"/>
            <a:extLst>
              <a:ext uri="{FF2B5EF4-FFF2-40B4-BE49-F238E27FC236}">
                <a16:creationId xmlns:a16="http://schemas.microsoft.com/office/drawing/2014/main" id="{485E5EF2-F516-AFFD-E1F2-0E571D690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05"/>
    </mc:Choice>
    <mc:Fallback>
      <p:transition spd="slow" advTm="28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0CD4C-0B87-48A1-ADA4-57516CB8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MVVM </a:t>
            </a:r>
            <a:r>
              <a:rPr lang="ko-KR" altLang="en-US" dirty="0"/>
              <a:t>구성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D143B-7517-1399-11F2-48509018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Community Toolkit</a:t>
            </a:r>
            <a:r>
              <a:rPr lang="ko-KR" altLang="en-US" dirty="0"/>
              <a:t>을 이용하면 </a:t>
            </a:r>
            <a:r>
              <a:rPr lang="en-US" altLang="ko-KR" dirty="0"/>
              <a:t>MVVM</a:t>
            </a:r>
            <a:r>
              <a:rPr lang="ko-KR" altLang="en-US" dirty="0"/>
              <a:t>에 필요한 여러 사전작업을 </a:t>
            </a:r>
            <a:r>
              <a:rPr lang="en-US" altLang="ko-KR" dirty="0"/>
              <a:t>Source Generator</a:t>
            </a:r>
            <a:r>
              <a:rPr lang="ko-KR" altLang="en-US" dirty="0"/>
              <a:t>를 통해 쉽게 구성 가능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>
                <a:hlinkClick r:id="rId5"/>
              </a:rPr>
              <a:t>https://docs.microsoft.com/ko-kr/dotnet/communitytoolkit/mvvm/</a:t>
            </a:r>
            <a:endParaRPr lang="en-US" altLang="ko-KR" dirty="0"/>
          </a:p>
          <a:p>
            <a:r>
              <a:rPr lang="ko-KR" altLang="en-US" dirty="0"/>
              <a:t>위 문서에서 사용방법을 자세하게 얻을 수 있으며</a:t>
            </a:r>
            <a:r>
              <a:rPr lang="en-US" altLang="ko-KR" dirty="0"/>
              <a:t>, 7</a:t>
            </a:r>
            <a:r>
              <a:rPr lang="ko-KR" altLang="en-US" dirty="0"/>
              <a:t>버전과 </a:t>
            </a:r>
            <a:r>
              <a:rPr lang="en-US" altLang="ko-KR" dirty="0"/>
              <a:t>8</a:t>
            </a:r>
            <a:r>
              <a:rPr lang="ko-KR" altLang="en-US" dirty="0"/>
              <a:t>버전에는 </a:t>
            </a:r>
            <a:r>
              <a:rPr lang="en-US" altLang="ko-KR" dirty="0"/>
              <a:t>API </a:t>
            </a:r>
            <a:r>
              <a:rPr lang="ko-KR" altLang="en-US" dirty="0"/>
              <a:t>명칭에 차이가 있으므로</a:t>
            </a:r>
            <a:r>
              <a:rPr lang="en-US" altLang="ko-KR" dirty="0"/>
              <a:t>, </a:t>
            </a:r>
            <a:r>
              <a:rPr lang="ko-KR" altLang="en-US" dirty="0"/>
              <a:t>가급적 </a:t>
            </a:r>
            <a:r>
              <a:rPr lang="en-US" altLang="ko-KR" dirty="0"/>
              <a:t>8</a:t>
            </a:r>
            <a:r>
              <a:rPr lang="ko-KR" altLang="en-US" dirty="0"/>
              <a:t>버전으로 작업하는 것을 추천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" name="비디오 23">
            <a:hlinkClick r:id="" action="ppaction://media"/>
            <a:extLst>
              <a:ext uri="{FF2B5EF4-FFF2-40B4-BE49-F238E27FC236}">
                <a16:creationId xmlns:a16="http://schemas.microsoft.com/office/drawing/2014/main" id="{1EE8F989-B122-8DBE-C4F9-F9A8F295E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4"/>
    </mc:Choice>
    <mc:Fallback>
      <p:transition spd="slow" advTm="36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" x="5227638" y="2081213"/>
          <p14:tracePt t="129" x="5210175" y="2090738"/>
          <p14:tracePt t="133" x="5202238" y="2106613"/>
          <p14:tracePt t="137" x="5186363" y="2114550"/>
          <p14:tracePt t="141" x="5176838" y="2124075"/>
          <p14:tracePt t="145" x="5160963" y="2124075"/>
          <p14:tracePt t="153" x="5151438" y="2124075"/>
          <p14:tracePt t="161" x="5151438" y="2132013"/>
          <p14:tracePt t="165" x="5143500" y="2132013"/>
          <p14:tracePt t="168" x="5135563" y="2132013"/>
          <p14:tracePt t="173" x="5135563" y="2139950"/>
          <p14:tracePt t="177" x="5127625" y="2139950"/>
          <p14:tracePt t="181" x="5118100" y="2139950"/>
          <p14:tracePt t="189" x="5110163" y="2157413"/>
          <p14:tracePt t="197" x="5102225" y="2157413"/>
          <p14:tracePt t="201" x="5092700" y="2173288"/>
          <p14:tracePt t="205" x="5084763" y="2173288"/>
          <p14:tracePt t="209" x="5068888" y="2182813"/>
          <p14:tracePt t="213" x="5068888" y="2190750"/>
          <p14:tracePt t="217" x="5051425" y="2190750"/>
          <p14:tracePt t="221" x="5026025" y="2208213"/>
          <p14:tracePt t="229" x="5010150" y="2224088"/>
          <p14:tracePt t="233" x="4992688" y="2233613"/>
          <p14:tracePt t="235" x="4967288" y="2249488"/>
          <p14:tracePt t="239" x="4959350" y="2249488"/>
          <p14:tracePt t="243" x="4941888" y="2257425"/>
          <p14:tracePt t="247" x="4916488" y="2274888"/>
          <p14:tracePt t="251" x="4908550" y="2274888"/>
          <p14:tracePt t="255" x="4875213" y="2300288"/>
          <p14:tracePt t="261" x="4867275" y="2308225"/>
          <p14:tracePt t="267" x="4849813" y="2316163"/>
          <p14:tracePt t="271" x="4841875" y="2316163"/>
          <p14:tracePt t="275" x="4824413" y="2333625"/>
          <p14:tracePt t="283" x="4816475" y="2333625"/>
          <p14:tracePt t="287" x="4816475" y="2341563"/>
          <p14:tracePt t="291" x="4808538" y="2351088"/>
          <p14:tracePt t="299" x="4808538" y="2359025"/>
          <p14:tracePt t="303" x="4799013" y="2359025"/>
          <p14:tracePt t="311" x="4791075" y="2366963"/>
          <p14:tracePt t="319" x="4791075" y="2374900"/>
          <p14:tracePt t="323" x="4783138" y="2384425"/>
          <p14:tracePt t="331" x="4783138" y="2392363"/>
          <p14:tracePt t="339" x="4775200" y="2392363"/>
          <p14:tracePt t="343" x="4775200" y="2400300"/>
          <p14:tracePt t="355" x="4765675" y="2409825"/>
          <p14:tracePt t="363" x="4765675" y="2417763"/>
          <p14:tracePt t="367" x="4765675" y="2425700"/>
          <p14:tracePt t="375" x="4757738" y="2425700"/>
          <p14:tracePt t="379" x="4749800" y="2433638"/>
          <p14:tracePt t="383" x="4749800" y="2443163"/>
          <p14:tracePt t="387" x="4749800" y="2451100"/>
          <p14:tracePt t="391" x="4740275" y="2451100"/>
          <p14:tracePt t="395" x="4740275" y="2459038"/>
          <p14:tracePt t="403" x="4732338" y="2468563"/>
          <p14:tracePt t="407" x="4724400" y="2476500"/>
          <p14:tracePt t="415" x="4724400" y="2484438"/>
          <p14:tracePt t="419" x="4716463" y="2492375"/>
          <p14:tracePt t="423" x="4716463" y="2501900"/>
          <p14:tracePt t="427" x="4691063" y="2535238"/>
          <p14:tracePt t="428" x="4681538" y="2543175"/>
          <p14:tracePt t="437" x="4673600" y="2560638"/>
          <p14:tracePt t="441" x="4657725" y="2576513"/>
          <p14:tracePt t="445" x="4648200" y="2593975"/>
          <p14:tracePt t="448" x="4640263" y="2601913"/>
          <p14:tracePt t="453" x="4622800" y="2619375"/>
          <p14:tracePt t="457" x="4614863" y="2627313"/>
          <p14:tracePt t="461" x="4598988" y="2644775"/>
          <p14:tracePt t="465" x="4589463" y="2660650"/>
          <p14:tracePt t="469" x="4581525" y="2668588"/>
          <p14:tracePt t="473" x="4564063" y="2686050"/>
          <p14:tracePt t="481" x="4530725" y="2719388"/>
          <p14:tracePt t="484" x="4522788" y="2727325"/>
          <p14:tracePt t="489" x="4489450" y="2752725"/>
          <p14:tracePt t="493" x="4481513" y="2762250"/>
          <p14:tracePt t="497" x="4471988" y="2770188"/>
          <p14:tracePt t="501" x="4438650" y="2795588"/>
          <p14:tracePt t="505" x="4430713" y="2803525"/>
          <p14:tracePt t="508" x="4405313" y="2820988"/>
          <p14:tracePt t="513" x="4387850" y="2828925"/>
          <p14:tracePt t="517" x="4387850" y="2836863"/>
          <p14:tracePt t="521" x="4364038" y="2854325"/>
          <p14:tracePt t="525" x="4346575" y="2862263"/>
          <p14:tracePt t="529" x="4329113" y="2870200"/>
          <p14:tracePt t="533" x="4321175" y="2879725"/>
          <p14:tracePt t="537" x="4305300" y="2895600"/>
          <p14:tracePt t="541" x="4295775" y="2905125"/>
          <p14:tracePt t="545" x="4287838" y="2905125"/>
          <p14:tracePt t="549" x="4270375" y="2913063"/>
          <p14:tracePt t="557" x="4254500" y="2928938"/>
          <p14:tracePt t="560" x="4246563" y="2928938"/>
          <p14:tracePt t="564" x="4237038" y="2938463"/>
          <p14:tracePt t="569" x="4229100" y="2946400"/>
          <p14:tracePt t="573" x="4221163" y="2946400"/>
          <p14:tracePt t="577" x="4211638" y="2954338"/>
          <p14:tracePt t="581" x="4203700" y="2963863"/>
          <p14:tracePt t="585" x="4178300" y="2971800"/>
          <p14:tracePt t="589" x="4178300" y="2979738"/>
          <p14:tracePt t="593" x="4162425" y="2979738"/>
          <p14:tracePt t="596" x="4152900" y="2987675"/>
          <p14:tracePt t="605" x="4137025" y="2997200"/>
          <p14:tracePt t="609" x="4129088" y="3005138"/>
          <p14:tracePt t="613" x="4111625" y="3005138"/>
          <p14:tracePt t="617" x="4103688" y="3013075"/>
          <p14:tracePt t="621" x="4094163" y="3022600"/>
          <p14:tracePt t="624" x="4086225" y="3022600"/>
          <p14:tracePt t="626" x="4078288" y="3022600"/>
          <p14:tracePt t="630" x="4070350" y="3030538"/>
          <p14:tracePt t="635" x="4060825" y="3030538"/>
          <p14:tracePt t="643" x="4052888" y="3030538"/>
          <p14:tracePt t="647" x="4044950" y="3038475"/>
          <p14:tracePt t="651" x="4035425" y="3046413"/>
          <p14:tracePt t="655" x="4027488" y="3046413"/>
          <p14:tracePt t="659" x="4019550" y="3046413"/>
          <p14:tracePt t="667" x="4011613" y="3046413"/>
          <p14:tracePt t="671" x="4002088" y="3055938"/>
          <p14:tracePt t="679" x="3994150" y="3055938"/>
          <p14:tracePt t="683" x="3986213" y="3055938"/>
          <p14:tracePt t="687" x="3976688" y="3063875"/>
          <p14:tracePt t="699" x="3968750" y="3071813"/>
          <p14:tracePt t="707" x="3960813" y="3071813"/>
          <p14:tracePt t="719" x="3952875" y="3071813"/>
          <p14:tracePt t="727" x="3943350" y="3081338"/>
          <p14:tracePt t="739" x="3935413" y="3081338"/>
          <p14:tracePt t="755" x="3927475" y="3081338"/>
          <p14:tracePt t="763" x="3927475" y="3089275"/>
          <p14:tracePt t="775" x="3917950" y="3089275"/>
          <p14:tracePt t="779" x="3910013" y="3089275"/>
          <p14:tracePt t="791" x="3902075" y="3089275"/>
          <p14:tracePt t="807" x="3894138" y="3089275"/>
          <p14:tracePt t="819" x="3894138" y="3097213"/>
          <p14:tracePt t="825" x="3884613" y="3097213"/>
          <p14:tracePt t="829" x="3876675" y="3097213"/>
          <p14:tracePt t="841" x="3868738" y="3097213"/>
          <p14:tracePt t="853" x="3859213" y="3097213"/>
          <p14:tracePt t="861" x="3851275" y="3097213"/>
          <p14:tracePt t="865" x="3843338" y="3097213"/>
          <p14:tracePt t="873" x="3835400" y="3097213"/>
          <p14:tracePt t="881" x="3825875" y="3097213"/>
          <p14:tracePt t="889" x="3817938" y="3097213"/>
          <p14:tracePt t="893" x="3810000" y="3097213"/>
          <p14:tracePt t="905" x="3800475" y="3097213"/>
          <p14:tracePt t="917" x="3792538" y="3097213"/>
          <p14:tracePt t="937" x="3784600" y="3097213"/>
          <p14:tracePt t="941" x="3776663" y="3097213"/>
          <p14:tracePt t="949" x="3776663" y="3089275"/>
          <p14:tracePt t="954" x="3767138" y="3089275"/>
          <p14:tracePt t="961" x="3741738" y="3063875"/>
          <p14:tracePt t="969" x="3733800" y="3055938"/>
          <p14:tracePt t="973" x="3725863" y="3046413"/>
          <p14:tracePt t="977" x="3717925" y="3038475"/>
          <p14:tracePt t="1017" x="3717925" y="3030538"/>
          <p14:tracePt t="1027" x="3717925" y="3022600"/>
          <p14:tracePt t="1039" x="3717925" y="3013075"/>
          <p14:tracePt t="1043" x="3717925" y="3005138"/>
          <p14:tracePt t="1099" x="3717925" y="2997200"/>
          <p14:tracePt t="1123" x="3717925" y="2987675"/>
          <p14:tracePt t="1127" x="3717925" y="2979738"/>
          <p14:tracePt t="1135" x="3717925" y="2971800"/>
          <p14:tracePt t="1139" x="3717925" y="2963863"/>
          <p14:tracePt t="1147" x="3708400" y="2928938"/>
          <p14:tracePt t="1151" x="3700463" y="2928938"/>
          <p14:tracePt t="1155" x="3700463" y="2921000"/>
          <p14:tracePt t="1163" x="3692525" y="2913063"/>
          <p14:tracePt t="1167" x="3683000" y="2913063"/>
          <p14:tracePt t="1171" x="3683000" y="2905125"/>
          <p14:tracePt t="1175" x="3675063" y="2905125"/>
          <p14:tracePt t="1183" x="3667125" y="2895600"/>
          <p14:tracePt t="1187" x="3659188" y="2887663"/>
          <p14:tracePt t="1199" x="3649663" y="2887663"/>
          <p14:tracePt t="1203" x="3633788" y="2879725"/>
          <p14:tracePt t="1211" x="3616325" y="2870200"/>
          <p14:tracePt t="1213" x="3600450" y="2870200"/>
          <p14:tracePt t="1217" x="3590925" y="2870200"/>
          <p14:tracePt t="1221" x="3557588" y="2862263"/>
          <p14:tracePt t="1225" x="3541713" y="2862263"/>
          <p14:tracePt t="1229" x="3457575" y="2862263"/>
          <p14:tracePt t="1233" x="3440113" y="2862263"/>
          <p14:tracePt t="1236" x="3381375" y="2862263"/>
          <p14:tracePt t="1241" x="3355975" y="2862263"/>
          <p14:tracePt t="1245" x="3330575" y="2862263"/>
          <p14:tracePt t="1249" x="3271838" y="2862263"/>
          <p14:tracePt t="1253" x="3248025" y="2862263"/>
          <p14:tracePt t="1257" x="3189288" y="2862263"/>
          <p14:tracePt t="1261" x="3163888" y="2862263"/>
          <p14:tracePt t="1265" x="3095625" y="2862263"/>
          <p14:tracePt t="1269" x="3071813" y="2862263"/>
          <p14:tracePt t="1273" x="3021013" y="2862263"/>
          <p14:tracePt t="1277" x="2995613" y="2862263"/>
          <p14:tracePt t="1281" x="2978150" y="2862263"/>
          <p14:tracePt t="1285" x="2936875" y="2862263"/>
          <p14:tracePt t="1289" x="2911475" y="2862263"/>
          <p14:tracePt t="1293" x="2878138" y="2862263"/>
          <p14:tracePt t="1297" x="2860675" y="2862263"/>
          <p14:tracePt t="1301" x="2827338" y="2862263"/>
          <p14:tracePt t="1305" x="2819400" y="2862263"/>
          <p14:tracePt t="1309" x="2786063" y="2862263"/>
          <p14:tracePt t="1313" x="2778125" y="2862263"/>
          <p14:tracePt t="1317" x="2768600" y="2862263"/>
          <p14:tracePt t="1321" x="2743200" y="2862263"/>
          <p14:tracePt t="1325" x="2735263" y="2870200"/>
          <p14:tracePt t="1329" x="2709863" y="2879725"/>
          <p14:tracePt t="1337" x="2693988" y="2879725"/>
          <p14:tracePt t="1341" x="2684463" y="2879725"/>
          <p14:tracePt t="1345" x="2668588" y="2887663"/>
          <p14:tracePt t="1349" x="2660650" y="2887663"/>
          <p14:tracePt t="1353" x="2651125" y="2887663"/>
          <p14:tracePt t="1357" x="2625725" y="2895600"/>
          <p14:tracePt t="1361" x="2609850" y="2905125"/>
          <p14:tracePt t="1365" x="2584450" y="2905125"/>
          <p14:tracePt t="1369" x="2576513" y="2905125"/>
          <p14:tracePt t="1373" x="2559050" y="2913063"/>
          <p14:tracePt t="1377" x="2551113" y="2913063"/>
          <p14:tracePt t="1381" x="2525713" y="2921000"/>
          <p14:tracePt t="1385" x="2500313" y="2921000"/>
          <p14:tracePt t="1389" x="2492375" y="2921000"/>
          <p14:tracePt t="1393" x="2474913" y="2921000"/>
          <p14:tracePt t="1397" x="2459038" y="2928938"/>
          <p14:tracePt t="1401" x="2441575" y="2928938"/>
          <p14:tracePt t="1409" x="2416175" y="2938463"/>
          <p14:tracePt t="1415" x="2408238" y="2938463"/>
          <p14:tracePt t="1419" x="2390775" y="2938463"/>
          <p14:tracePt t="1423" x="2382838" y="2946400"/>
          <p14:tracePt t="1427" x="2366963" y="2946400"/>
          <p14:tracePt t="1431" x="2366963" y="2954338"/>
          <p14:tracePt t="1435" x="2341563" y="2954338"/>
          <p14:tracePt t="1443" x="2324100" y="2954338"/>
          <p14:tracePt t="1447" x="2316163" y="2963863"/>
          <p14:tracePt t="1455" x="2308225" y="2963863"/>
          <p14:tracePt t="1459" x="2298700" y="2963863"/>
          <p14:tracePt t="1463" x="2282825" y="2963863"/>
          <p14:tracePt t="1467" x="2273300" y="2963863"/>
          <p14:tracePt t="1471" x="2265363" y="2971800"/>
          <p14:tracePt t="1475" x="2257425" y="2971800"/>
          <p14:tracePt t="1479" x="2249488" y="2971800"/>
          <p14:tracePt t="1483" x="2239963" y="2971800"/>
          <p14:tracePt t="1487" x="2232025" y="2971800"/>
          <p14:tracePt t="1491" x="2224088" y="2979738"/>
          <p14:tracePt t="1495" x="2214563" y="2979738"/>
          <p14:tracePt t="1499" x="2206625" y="2979738"/>
          <p14:tracePt t="1507" x="2198688" y="2979738"/>
          <p14:tracePt t="1511" x="2190750" y="2979738"/>
          <p14:tracePt t="1515" x="2181225" y="2979738"/>
          <p14:tracePt t="1519" x="2173288" y="2979738"/>
          <p14:tracePt t="1527" x="2165350" y="2979738"/>
          <p14:tracePt t="1531" x="2155825" y="2979738"/>
          <p14:tracePt t="1535" x="2147888" y="2979738"/>
          <p14:tracePt t="1539" x="2139950" y="2979738"/>
          <p14:tracePt t="1543" x="2132013" y="2979738"/>
          <p14:tracePt t="1547" x="2122488" y="2979738"/>
          <p14:tracePt t="1551" x="2114550" y="2979738"/>
          <p14:tracePt t="1555" x="2106613" y="2979738"/>
          <p14:tracePt t="1559" x="2089150" y="2979738"/>
          <p14:tracePt t="1563" x="2081213" y="2979738"/>
          <p14:tracePt t="1567" x="2063750" y="2979738"/>
          <p14:tracePt t="1571" x="2055813" y="2979738"/>
          <p14:tracePt t="1575" x="2047875" y="2979738"/>
          <p14:tracePt t="1579" x="2030413" y="2979738"/>
          <p14:tracePt t="1583" x="2022475" y="2979738"/>
          <p14:tracePt t="1587" x="2005013" y="2979738"/>
          <p14:tracePt t="1591" x="1989138" y="2971800"/>
          <p14:tracePt t="1595" x="1971675" y="2971800"/>
          <p14:tracePt t="1603" x="1955800" y="2971800"/>
          <p14:tracePt t="1605" x="1938338" y="2971800"/>
          <p14:tracePt t="1613" x="1930400" y="2963863"/>
          <p14:tracePt t="1617" x="1920875" y="2963863"/>
          <p14:tracePt t="1625" x="1912938" y="2954338"/>
          <p14:tracePt t="1713" x="1912938" y="2946400"/>
          <p14:tracePt t="1737" x="1912938" y="2938463"/>
          <p14:tracePt t="1749" x="1912938" y="2928938"/>
          <p14:tracePt t="1757" x="1912938" y="2921000"/>
          <p14:tracePt t="1761" x="1920875" y="2921000"/>
          <p14:tracePt t="1773" x="1920875" y="2913063"/>
          <p14:tracePt t="1785" x="1930400" y="2905125"/>
          <p14:tracePt t="1807" x="1938338" y="2905125"/>
          <p14:tracePt t="1831" x="1938338" y="2895600"/>
          <p14:tracePt t="1855" x="1938338" y="2887663"/>
          <p14:tracePt t="1887" x="1946275" y="2887663"/>
          <p14:tracePt t="1975" x="1946275" y="2879725"/>
          <p14:tracePt t="2105" x="1955800" y="2879725"/>
          <p14:tracePt t="2129" x="1963738" y="2870200"/>
          <p14:tracePt t="2173" x="1963738" y="2862263"/>
          <p14:tracePt t="2197" x="1971675" y="2862263"/>
          <p14:tracePt t="2295" x="1979613" y="2862263"/>
          <p14:tracePt t="2319" x="1979613" y="2854325"/>
          <p14:tracePt t="2339" x="1989138" y="2854325"/>
          <p14:tracePt t="2387" x="1997075" y="2846388"/>
          <p14:tracePt t="2469" x="2005013" y="2836863"/>
          <p14:tracePt t="2521" x="2014538" y="2836863"/>
          <p14:tracePt t="2569" x="2022475" y="2828925"/>
          <p14:tracePt t="2591" x="2030413" y="2828925"/>
          <p14:tracePt t="2643" x="2038350" y="2820988"/>
          <p14:tracePt t="2691" x="2038350" y="2811463"/>
          <p14:tracePt t="2715" x="2047875" y="2811463"/>
          <p14:tracePt t="2743" x="2047875" y="2803525"/>
          <p14:tracePt t="2755" x="2055813" y="2803525"/>
          <p14:tracePt t="2767" x="2063750" y="2803525"/>
          <p14:tracePt t="3757" x="2073275" y="2803525"/>
          <p14:tracePt t="3761" x="2089150" y="2795588"/>
          <p14:tracePt t="3769" x="2097088" y="2795588"/>
          <p14:tracePt t="3773" x="2106613" y="2795588"/>
          <p14:tracePt t="3781" x="2114550" y="2795588"/>
          <p14:tracePt t="3785" x="2122488" y="2795588"/>
          <p14:tracePt t="3789" x="2132013" y="2795588"/>
          <p14:tracePt t="3797" x="2139950" y="2795588"/>
          <p14:tracePt t="3801" x="2147888" y="2795588"/>
          <p14:tracePt t="3805" x="2155825" y="2795588"/>
          <p14:tracePt t="3813" x="2165350" y="2786063"/>
          <p14:tracePt t="3821" x="2173288" y="2786063"/>
          <p14:tracePt t="3829" x="2181225" y="2786063"/>
          <p14:tracePt t="3833" x="2190750" y="2786063"/>
          <p14:tracePt t="3841" x="2198688" y="2786063"/>
          <p14:tracePt t="3845" x="2206625" y="2786063"/>
          <p14:tracePt t="3849" x="2214563" y="2786063"/>
          <p14:tracePt t="3854" x="2214563" y="2778125"/>
          <p14:tracePt t="3857" x="2224088" y="2778125"/>
          <p14:tracePt t="3865" x="2232025" y="2778125"/>
          <p14:tracePt t="3869" x="2239963" y="2778125"/>
          <p14:tracePt t="3873" x="2249488" y="2778125"/>
          <p14:tracePt t="3877" x="2257425" y="2778125"/>
          <p14:tracePt t="3885" x="2265363" y="2778125"/>
          <p14:tracePt t="3889" x="2273300" y="2770188"/>
          <p14:tracePt t="3893" x="2282825" y="2770188"/>
          <p14:tracePt t="3901" x="2298700" y="2770188"/>
          <p14:tracePt t="3905" x="2308225" y="2770188"/>
          <p14:tracePt t="3909" x="2324100" y="2770188"/>
          <p14:tracePt t="3913" x="2332038" y="2770188"/>
          <p14:tracePt t="3917" x="2341563" y="2770188"/>
          <p14:tracePt t="3921" x="2349500" y="2770188"/>
          <p14:tracePt t="3925" x="2366963" y="2770188"/>
          <p14:tracePt t="3929" x="2382838" y="2770188"/>
          <p14:tracePt t="3933" x="2390775" y="2762250"/>
          <p14:tracePt t="3937" x="2400300" y="2762250"/>
          <p14:tracePt t="3941" x="2416175" y="2762250"/>
          <p14:tracePt t="3945" x="2433638" y="2762250"/>
          <p14:tracePt t="3949" x="2441575" y="2762250"/>
          <p14:tracePt t="3954" x="2449513" y="2762250"/>
          <p14:tracePt t="3957" x="2459038" y="2762250"/>
          <p14:tracePt t="3959" x="2474913" y="2762250"/>
          <p14:tracePt t="3963" x="2484438" y="2762250"/>
          <p14:tracePt t="3967" x="2492375" y="2762250"/>
          <p14:tracePt t="3971" x="2500313" y="2762250"/>
          <p14:tracePt t="3977" x="2508250" y="2762250"/>
          <p14:tracePt t="3979" x="2517775" y="2762250"/>
          <p14:tracePt t="3983" x="2533650" y="2762250"/>
          <p14:tracePt t="3987" x="2543175" y="2762250"/>
          <p14:tracePt t="3991" x="2551113" y="2762250"/>
          <p14:tracePt t="3995" x="2559050" y="2762250"/>
          <p14:tracePt t="3999" x="2576513" y="2762250"/>
          <p14:tracePt t="4003" x="2584450" y="2762250"/>
          <p14:tracePt t="4007" x="2601913" y="2762250"/>
          <p14:tracePt t="4011" x="2609850" y="2762250"/>
          <p14:tracePt t="4017" x="2625725" y="2762250"/>
          <p14:tracePt t="4019" x="2635250" y="2762250"/>
          <p14:tracePt t="4025" x="2643188" y="2762250"/>
          <p14:tracePt t="4027" x="2660650" y="2752725"/>
          <p14:tracePt t="4031" x="2676525" y="2752725"/>
          <p14:tracePt t="4039" x="2693988" y="2752725"/>
          <p14:tracePt t="4043" x="2709863" y="2752725"/>
          <p14:tracePt t="4047" x="2719388" y="2752725"/>
          <p14:tracePt t="4051" x="2727325" y="2752725"/>
          <p14:tracePt t="4055" x="2735263" y="2752725"/>
          <p14:tracePt t="4059" x="2752725" y="2752725"/>
          <p14:tracePt t="4063" x="2760663" y="2752725"/>
          <p14:tracePt t="4067" x="2768600" y="2752725"/>
          <p14:tracePt t="4071" x="2778125" y="2752725"/>
          <p14:tracePt t="4075" x="2794000" y="2752725"/>
          <p14:tracePt t="4079" x="2801938" y="2752725"/>
          <p14:tracePt t="4083" x="2811463" y="2752725"/>
          <p14:tracePt t="4087" x="2827338" y="2752725"/>
          <p14:tracePt t="4091" x="2836863" y="2752725"/>
          <p14:tracePt t="4095" x="2844800" y="2752725"/>
          <p14:tracePt t="4099" x="2852738" y="2752725"/>
          <p14:tracePt t="4103" x="2870200" y="2752725"/>
          <p14:tracePt t="4111" x="2878138" y="2752725"/>
          <p14:tracePt t="4115" x="2886075" y="2752725"/>
          <p14:tracePt t="4119" x="2895600" y="2752725"/>
          <p14:tracePt t="4123" x="2903538" y="2752725"/>
          <p14:tracePt t="4127" x="2911475" y="2752725"/>
          <p14:tracePt t="4131" x="2919413" y="2752725"/>
          <p14:tracePt t="4139" x="2928938" y="2752725"/>
          <p14:tracePt t="4143" x="2936875" y="2752725"/>
          <p14:tracePt t="4147" x="2944813" y="2752725"/>
          <p14:tracePt t="4151" x="2954338" y="2752725"/>
          <p14:tracePt t="4153" x="2962275" y="2752725"/>
          <p14:tracePt t="4157" x="2970213" y="2752725"/>
          <p14:tracePt t="4161" x="2978150" y="2752725"/>
          <p14:tracePt t="4169" x="2995613" y="2752725"/>
          <p14:tracePt t="4177" x="3003550" y="2752725"/>
          <p14:tracePt t="4185" x="3013075" y="2752725"/>
          <p14:tracePt t="4193" x="3028950" y="2752725"/>
          <p14:tracePt t="4205" x="3036888" y="2752725"/>
          <p14:tracePt t="4213" x="3054350" y="2752725"/>
          <p14:tracePt t="4225" x="3062288" y="2752725"/>
          <p14:tracePt t="4241" x="3071813" y="2752725"/>
          <p14:tracePt t="4254" x="3079750" y="2752725"/>
          <p14:tracePt t="4289" x="3087688" y="2752725"/>
          <p14:tracePt t="4347" x="3095625" y="2752725"/>
          <p14:tracePt t="4395" x="3105150" y="2744788"/>
          <p14:tracePt t="4407" x="3121025" y="2736850"/>
          <p14:tracePt t="4415" x="3130550" y="2736850"/>
          <p14:tracePt t="4419" x="3146425" y="2727325"/>
          <p14:tracePt t="4423" x="3154363" y="2727325"/>
          <p14:tracePt t="4427" x="3171825" y="2727325"/>
          <p14:tracePt t="4431" x="3179763" y="2719388"/>
          <p14:tracePt t="4435" x="3197225" y="2711450"/>
          <p14:tracePt t="4439" x="3213100" y="2711450"/>
          <p14:tracePt t="4443" x="3230563" y="2703513"/>
          <p14:tracePt t="4447" x="3255963" y="2703513"/>
          <p14:tracePt t="4455" x="3281363" y="2693988"/>
          <p14:tracePt t="4459" x="3289300" y="2693988"/>
          <p14:tracePt t="4463" x="3322638" y="2686050"/>
          <p14:tracePt t="4467" x="3340100" y="2678113"/>
          <p14:tracePt t="4471" x="3355975" y="2678113"/>
          <p14:tracePt t="4475" x="3381375" y="2678113"/>
          <p14:tracePt t="4479" x="3398838" y="2668588"/>
          <p14:tracePt t="4483" x="3432175" y="2668588"/>
          <p14:tracePt t="4487" x="3440113" y="2668588"/>
          <p14:tracePt t="4491" x="3457575" y="2660650"/>
          <p14:tracePt t="4495" x="3506788" y="2660650"/>
          <p14:tracePt t="4499" x="3516313" y="2660650"/>
          <p14:tracePt t="4503" x="3549650" y="2652713"/>
          <p14:tracePt t="4507" x="3565525" y="2652713"/>
          <p14:tracePt t="4511" x="3608388" y="2652713"/>
          <p14:tracePt t="4515" x="3624263" y="2652713"/>
          <p14:tracePt t="4519" x="3641725" y="2652713"/>
          <p14:tracePt t="4523" x="3683000" y="2644775"/>
          <p14:tracePt t="4527" x="3692525" y="2644775"/>
          <p14:tracePt t="4531" x="3725863" y="2644775"/>
          <p14:tracePt t="4535" x="3741738" y="2635250"/>
          <p14:tracePt t="4539" x="3776663" y="2635250"/>
          <p14:tracePt t="4543" x="3792538" y="2635250"/>
          <p14:tracePt t="4547" x="3810000" y="2627313"/>
          <p14:tracePt t="4549" x="3843338" y="2619375"/>
          <p14:tracePt t="4553" x="3851275" y="2619375"/>
          <p14:tracePt t="4557" x="3884613" y="2619375"/>
          <p14:tracePt t="4561" x="3902075" y="2619375"/>
          <p14:tracePt t="4565" x="3917950" y="2619375"/>
          <p14:tracePt t="4569" x="3952875" y="2609850"/>
          <p14:tracePt t="4573" x="3968750" y="2609850"/>
          <p14:tracePt t="4577" x="4002088" y="2601913"/>
          <p14:tracePt t="4581" x="4011613" y="2601913"/>
          <p14:tracePt t="4585" x="4044950" y="2593975"/>
          <p14:tracePt t="4589" x="4070350" y="2586038"/>
          <p14:tracePt t="4593" x="4078288" y="2586038"/>
          <p14:tracePt t="4597" x="4111625" y="2586038"/>
          <p14:tracePt t="4601" x="4129088" y="2586038"/>
          <p14:tracePt t="4605" x="4152900" y="2586038"/>
          <p14:tracePt t="4609" x="4162425" y="2586038"/>
          <p14:tracePt t="4613" x="4178300" y="2576513"/>
          <p14:tracePt t="4617" x="4203700" y="2576513"/>
          <p14:tracePt t="4621" x="4221163" y="2576513"/>
          <p14:tracePt t="4625" x="4246563" y="2568575"/>
          <p14:tracePt t="4629" x="4254500" y="2568575"/>
          <p14:tracePt t="4633" x="4270375" y="2560638"/>
          <p14:tracePt t="4637" x="4287838" y="2560638"/>
          <p14:tracePt t="4641" x="4295775" y="2560638"/>
          <p14:tracePt t="4645" x="4321175" y="2560638"/>
          <p14:tracePt t="4649" x="4329113" y="2560638"/>
          <p14:tracePt t="4654" x="4338638" y="2560638"/>
          <p14:tracePt t="4657" x="4354513" y="2560638"/>
          <p14:tracePt t="4661" x="4371975" y="2560638"/>
          <p14:tracePt t="4669" x="4387850" y="2551113"/>
          <p14:tracePt t="4673" x="4413250" y="2551113"/>
          <p14:tracePt t="4681" x="4422775" y="2543175"/>
          <p14:tracePt t="4685" x="4438650" y="2543175"/>
          <p14:tracePt t="4693" x="4456113" y="2543175"/>
          <p14:tracePt t="4697" x="4471988" y="2543175"/>
          <p14:tracePt t="4701" x="4481513" y="2543175"/>
          <p14:tracePt t="4709" x="4497388" y="2535238"/>
          <p14:tracePt t="4713" x="4505325" y="2535238"/>
          <p14:tracePt t="4717" x="4514850" y="2535238"/>
          <p14:tracePt t="4721" x="4522788" y="2535238"/>
          <p14:tracePt t="4725" x="4530725" y="2535238"/>
          <p14:tracePt t="4729" x="4540250" y="2535238"/>
          <p14:tracePt t="4733" x="4548188" y="2535238"/>
          <p14:tracePt t="4741" x="4564063" y="2535238"/>
          <p14:tracePt t="4747" x="4573588" y="2535238"/>
          <p14:tracePt t="4755" x="4581525" y="2535238"/>
          <p14:tracePt t="4763" x="4589463" y="2535238"/>
          <p14:tracePt t="4795" x="4598988" y="2535238"/>
          <p14:tracePt t="4831" x="4606925" y="2535238"/>
          <p14:tracePt t="4867" x="4614863" y="2535238"/>
          <p14:tracePt t="4879" x="4622800" y="2535238"/>
          <p14:tracePt t="4891" x="4632325" y="2535238"/>
          <p14:tracePt t="4907" x="4640263" y="2535238"/>
          <p14:tracePt t="4920" x="4648200" y="2535238"/>
          <p14:tracePt t="4927" x="4657725" y="2543175"/>
          <p14:tracePt t="4937" x="4665663" y="2543175"/>
          <p14:tracePt t="4949" x="4673600" y="2551113"/>
          <p14:tracePt t="4970" x="4681538" y="2560638"/>
          <p14:tracePt t="4997" x="4699000" y="2576513"/>
          <p14:tracePt t="5001" x="4706938" y="2576513"/>
          <p14:tracePt t="5005" x="4706938" y="2586038"/>
          <p14:tracePt t="5013" x="4716463" y="2586038"/>
          <p14:tracePt t="5017" x="4716463" y="2593975"/>
          <p14:tracePt t="5025" x="4724400" y="2601913"/>
          <p14:tracePt t="5029" x="4732338" y="2609850"/>
          <p14:tracePt t="5033" x="4740275" y="2619375"/>
          <p14:tracePt t="5041" x="4749800" y="2619375"/>
          <p14:tracePt t="5045" x="4757738" y="2635250"/>
          <p14:tracePt t="5054" x="4765675" y="2652713"/>
          <p14:tracePt t="5057" x="4775200" y="2652713"/>
          <p14:tracePt t="5061" x="4783138" y="2660650"/>
          <p14:tracePt t="5069" x="4791075" y="2668588"/>
          <p14:tracePt t="5073" x="4799013" y="2668588"/>
          <p14:tracePt t="5077" x="4799013" y="2678113"/>
          <p14:tracePt t="5081" x="4808538" y="2686050"/>
          <p14:tracePt t="5085" x="4816475" y="2686050"/>
          <p14:tracePt t="5089" x="4816475" y="2693988"/>
          <p14:tracePt t="5097" x="4824413" y="2693988"/>
          <p14:tracePt t="5101" x="4824413" y="2703513"/>
          <p14:tracePt t="5113" x="4833938" y="2703513"/>
          <p14:tracePt t="5117" x="4833938" y="2711450"/>
          <p14:tracePt t="5131" x="4841875" y="2711450"/>
          <p14:tracePt t="5163" x="4849813" y="2711450"/>
          <p14:tracePt t="5183" x="4857750" y="2711450"/>
          <p14:tracePt t="5191" x="4867275" y="2711450"/>
          <p14:tracePt t="5199" x="4875213" y="2711450"/>
          <p14:tracePt t="5203" x="4883150" y="2711450"/>
          <p14:tracePt t="5215" x="4892675" y="2711450"/>
          <p14:tracePt t="5219" x="4900613" y="2711450"/>
          <p14:tracePt t="5223" x="4908550" y="2711450"/>
          <p14:tracePt t="5231" x="4916488" y="2711450"/>
          <p14:tracePt t="5235" x="4926013" y="2711450"/>
          <p14:tracePt t="5239" x="4933950" y="2711450"/>
          <p14:tracePt t="5243" x="4951413" y="2703513"/>
          <p14:tracePt t="5251" x="4967288" y="2703513"/>
          <p14:tracePt t="5255" x="4975225" y="2703513"/>
          <p14:tracePt t="5259" x="5000625" y="2703513"/>
          <p14:tracePt t="5263" x="5010150" y="2703513"/>
          <p14:tracePt t="5267" x="5033963" y="2703513"/>
          <p14:tracePt t="5271" x="5043488" y="2703513"/>
          <p14:tracePt t="5275" x="5051425" y="2703513"/>
          <p14:tracePt t="5279" x="5092700" y="2693988"/>
          <p14:tracePt t="5283" x="5110163" y="2693988"/>
          <p14:tracePt t="5287" x="5143500" y="2693988"/>
          <p14:tracePt t="5291" x="5160963" y="2693988"/>
          <p14:tracePt t="5295" x="5202238" y="2686050"/>
          <p14:tracePt t="5299" x="5210175" y="2686050"/>
          <p14:tracePt t="5303" x="5253038" y="2686050"/>
          <p14:tracePt t="5307" x="5268913" y="2686050"/>
          <p14:tracePt t="5311" x="5286375" y="2686050"/>
          <p14:tracePt t="5315" x="5327650" y="2686050"/>
          <p14:tracePt t="5319" x="5353050" y="2686050"/>
          <p14:tracePt t="5323" x="5411788" y="2678113"/>
          <p14:tracePt t="5327" x="5437188" y="2678113"/>
          <p14:tracePt t="5329" x="5495925" y="2678113"/>
          <p14:tracePt t="5333" x="5521325" y="2678113"/>
          <p14:tracePt t="5337" x="5588000" y="2678113"/>
          <p14:tracePt t="5341" x="5621338" y="2678113"/>
          <p14:tracePt t="5345" x="5656263" y="2678113"/>
          <p14:tracePt t="5349" x="5748338" y="2678113"/>
          <p14:tracePt t="5353" x="5781675" y="2678113"/>
          <p14:tracePt t="5357" x="5873750" y="2678113"/>
          <p14:tracePt t="5361" x="5915025" y="2678113"/>
          <p14:tracePt t="5365" x="5973763" y="2678113"/>
          <p14:tracePt t="5370" x="6016625" y="2678113"/>
          <p14:tracePt t="5373" x="6075363" y="2678113"/>
          <p14:tracePt t="5377" x="6116638" y="2678113"/>
          <p14:tracePt t="5383" x="6208713" y="2678113"/>
          <p14:tracePt t="5385" x="6276975" y="2678113"/>
          <p14:tracePt t="5389" x="6343650" y="2678113"/>
          <p14:tracePt t="5393" x="6418263" y="2678113"/>
          <p14:tracePt t="5397" x="6494463" y="2678113"/>
          <p14:tracePt t="5401" x="6561138" y="2678113"/>
          <p14:tracePt t="5405" x="6604000" y="2678113"/>
          <p14:tracePt t="5409" x="6678613" y="2678113"/>
          <p14:tracePt t="5413" x="6729413" y="2678113"/>
          <p14:tracePt t="5417" x="6780213" y="2678113"/>
          <p14:tracePt t="5421" x="6846888" y="2678113"/>
          <p14:tracePt t="5425" x="6897688" y="2678113"/>
          <p14:tracePt t="5429" x="6931025" y="2678113"/>
          <p14:tracePt t="5433" x="6972300" y="2678113"/>
          <p14:tracePt t="5437" x="7015163" y="2678113"/>
          <p14:tracePt t="5441" x="7081838" y="2678113"/>
          <p14:tracePt t="5445" x="7123113" y="2678113"/>
          <p14:tracePt t="5449" x="7165975" y="2678113"/>
          <p14:tracePt t="5454" x="7216775" y="2678113"/>
          <p14:tracePt t="5457" x="7283450" y="2678113"/>
          <p14:tracePt t="5461" x="7324725" y="2678113"/>
          <p14:tracePt t="5465" x="7358063" y="2678113"/>
          <p14:tracePt t="5469" x="7416800" y="2678113"/>
          <p14:tracePt t="5473" x="7467600" y="2678113"/>
          <p14:tracePt t="5477" x="7500938" y="2678113"/>
          <p14:tracePt t="5481" x="7534275" y="2678113"/>
          <p14:tracePt t="5485" x="7577138" y="2678113"/>
          <p14:tracePt t="5489" x="7610475" y="2678113"/>
          <p14:tracePt t="5493" x="7651750" y="2678113"/>
          <p14:tracePt t="5497" x="7686675" y="2678113"/>
          <p14:tracePt t="5501" x="7720013" y="2678113"/>
          <p14:tracePt t="5505" x="7745413" y="2678113"/>
          <p14:tracePt t="5509" x="7769225" y="2678113"/>
          <p14:tracePt t="5513" x="7794625" y="2678113"/>
          <p14:tracePt t="5517" x="7837488" y="2678113"/>
          <p14:tracePt t="5521" x="7853363" y="2678113"/>
          <p14:tracePt t="5523" x="7896225" y="2678113"/>
          <p14:tracePt t="5527" x="7921625" y="2678113"/>
          <p14:tracePt t="5531" x="7962900" y="2678113"/>
          <p14:tracePt t="5535" x="7988300" y="2678113"/>
          <p14:tracePt t="5539" x="8004175" y="2678113"/>
          <p14:tracePt t="5543" x="8039100" y="2678113"/>
          <p14:tracePt t="5547" x="8054975" y="2678113"/>
          <p14:tracePt t="5551" x="8097838" y="2678113"/>
          <p14:tracePt t="5555" x="8113713" y="2678113"/>
          <p14:tracePt t="5559" x="8147050" y="2678113"/>
          <p14:tracePt t="5563" x="8164513" y="2678113"/>
          <p14:tracePt t="5567" x="8197850" y="2678113"/>
          <p14:tracePt t="5571" x="8215313" y="2678113"/>
          <p14:tracePt t="5575" x="8223250" y="2678113"/>
          <p14:tracePt t="5579" x="8256588" y="2678113"/>
          <p14:tracePt t="5583" x="8264525" y="2678113"/>
          <p14:tracePt t="5587" x="8297863" y="2678113"/>
          <p14:tracePt t="5591" x="8315325" y="2678113"/>
          <p14:tracePt t="5595" x="8340725" y="2678113"/>
          <p14:tracePt t="5603" x="8366125" y="2678113"/>
          <p14:tracePt t="5607" x="8382000" y="2678113"/>
          <p14:tracePt t="5611" x="8391525" y="2678113"/>
          <p14:tracePt t="5615" x="8415338" y="2678113"/>
          <p14:tracePt t="5619" x="8432800" y="2678113"/>
          <p14:tracePt t="5623" x="8458200" y="2678113"/>
          <p14:tracePt t="5627" x="8474075" y="2678113"/>
          <p14:tracePt t="5631" x="8483600" y="2678113"/>
          <p14:tracePt t="5635" x="8509000" y="2678113"/>
          <p14:tracePt t="5639" x="8516938" y="2678113"/>
          <p14:tracePt t="5643" x="8542338" y="2678113"/>
          <p14:tracePt t="5647" x="8558213" y="2678113"/>
          <p14:tracePt t="5651" x="8583613" y="2678113"/>
          <p14:tracePt t="5659" x="8591550" y="2678113"/>
          <p14:tracePt t="5663" x="8616950" y="2678113"/>
          <p14:tracePt t="5667" x="8626475" y="2678113"/>
          <p14:tracePt t="5671" x="8642350" y="2678113"/>
          <p14:tracePt t="5679" x="8650288" y="2678113"/>
          <p14:tracePt t="5683" x="8659813" y="2678113"/>
          <p14:tracePt t="5687" x="8667750" y="2678113"/>
          <p14:tracePt t="5691" x="8675688" y="2678113"/>
          <p14:tracePt t="5711" x="8685213" y="2678113"/>
          <p14:tracePt t="5725" x="8693150" y="2678113"/>
          <p14:tracePt t="5805" x="8701088" y="2678113"/>
          <p14:tracePt t="5817" x="8701088" y="2686050"/>
          <p14:tracePt t="5829" x="8709025" y="2686050"/>
          <p14:tracePt t="5841" x="8709025" y="2693988"/>
          <p14:tracePt t="5865" x="8718550" y="2703513"/>
          <p14:tracePt t="5869" x="8718550" y="2711450"/>
          <p14:tracePt t="5877" x="8726488" y="2727325"/>
          <p14:tracePt t="5885" x="8726488" y="2736850"/>
          <p14:tracePt t="5889" x="8726488" y="2744788"/>
          <p14:tracePt t="5893" x="8734425" y="2752725"/>
          <p14:tracePt t="5901" x="8734425" y="2762250"/>
          <p14:tracePt t="5905" x="8734425" y="2770188"/>
          <p14:tracePt t="5909" x="8734425" y="2778125"/>
          <p14:tracePt t="5915" x="8734425" y="2786063"/>
          <p14:tracePt t="5927" x="8743950" y="2795588"/>
          <p14:tracePt t="5939" x="8743950" y="2803525"/>
          <p14:tracePt t="5955" x="8743950" y="2811463"/>
          <p14:tracePt t="6056" x="8743950" y="2820988"/>
          <p14:tracePt t="6064" x="8751888" y="2820988"/>
          <p14:tracePt t="6067" x="8751888" y="2836863"/>
          <p14:tracePt t="6075" x="8759825" y="2846388"/>
          <p14:tracePt t="6079" x="8759825" y="2854325"/>
          <p14:tracePt t="6083" x="8767763" y="2862263"/>
          <p14:tracePt t="6087" x="8777288" y="2879725"/>
          <p14:tracePt t="6091" x="8777288" y="2887663"/>
          <p14:tracePt t="6095" x="8785225" y="2895600"/>
          <p14:tracePt t="6099" x="8793163" y="2905125"/>
          <p14:tracePt t="6111" x="8793163" y="2921000"/>
          <p14:tracePt t="6113" x="8802688" y="2921000"/>
          <p14:tracePt t="6117" x="8802688" y="2928938"/>
          <p14:tracePt t="6131" x="8802688" y="2938463"/>
          <p14:tracePt t="6141" x="8802688" y="2946400"/>
          <p14:tracePt t="6145" x="8802688" y="2954338"/>
          <p14:tracePt t="6153" x="8802688" y="2963863"/>
          <p14:tracePt t="6157" x="8802688" y="2971800"/>
          <p14:tracePt t="6161" x="8793163" y="2971800"/>
          <p14:tracePt t="6165" x="8785225" y="2979738"/>
          <p14:tracePt t="6169" x="8785225" y="2987675"/>
          <p14:tracePt t="6177" x="8785225" y="3005138"/>
          <p14:tracePt t="6181" x="8785225" y="3022600"/>
          <p14:tracePt t="6185" x="8785225" y="3038475"/>
          <p14:tracePt t="6189" x="8785225" y="3046413"/>
          <p14:tracePt t="6193" x="8785225" y="3055938"/>
          <p14:tracePt t="6617" x="8777288" y="3055938"/>
          <p14:tracePt t="6621" x="8767763" y="3055938"/>
          <p14:tracePt t="6625" x="8734425" y="3055938"/>
          <p14:tracePt t="6629" x="8718550" y="3055938"/>
          <p14:tracePt t="6633" x="8685213" y="3063875"/>
          <p14:tracePt t="6637" x="8667750" y="3071813"/>
          <p14:tracePt t="6641" x="8634413" y="3089275"/>
          <p14:tracePt t="6645" x="8626475" y="3089275"/>
          <p14:tracePt t="6649" x="8601075" y="3097213"/>
          <p14:tracePt t="6654" x="8583613" y="3105150"/>
          <p14:tracePt t="6657" x="8567738" y="3105150"/>
          <p14:tracePt t="6661" x="8567738" y="3114675"/>
          <p14:tracePt t="6665" x="8550275" y="3122613"/>
          <p14:tracePt t="6671" x="8542338" y="3122613"/>
          <p14:tracePt t="6673" x="8532813" y="3130550"/>
          <p14:tracePt t="6677" x="8524875" y="3130550"/>
          <p14:tracePt t="6681" x="8524875" y="3148013"/>
          <p14:tracePt t="6685" x="8516938" y="3148013"/>
          <p14:tracePt t="6689" x="8509000" y="3155950"/>
          <p14:tracePt t="6697" x="8499475" y="3163888"/>
          <p14:tracePt t="6701" x="8499475" y="3173413"/>
          <p14:tracePt t="6703" x="8483600" y="3173413"/>
          <p14:tracePt t="6707" x="8483600" y="3181350"/>
          <p14:tracePt t="6711" x="8474075" y="3181350"/>
          <p14:tracePt t="6719" x="8474075" y="3189288"/>
          <p14:tracePt t="6723" x="8466138" y="3198813"/>
          <p14:tracePt t="6727" x="8458200" y="3198813"/>
          <p14:tracePt t="6739" x="8450263" y="3206750"/>
          <p14:tracePt t="6879" x="8440738" y="3206750"/>
          <p14:tracePt t="7156" x="8432800" y="3206750"/>
          <p14:tracePt t="7159" x="8424863" y="3206750"/>
          <p14:tracePt t="7163" x="8424863" y="3214688"/>
          <p14:tracePt t="7167" x="8415338" y="3214688"/>
          <p14:tracePt t="7171" x="8407400" y="3214688"/>
          <p14:tracePt t="7179" x="8399463" y="3214688"/>
          <p14:tracePt t="7183" x="8382000" y="3214688"/>
          <p14:tracePt t="7191" x="8374063" y="3214688"/>
          <p14:tracePt t="7199" x="8356600" y="3214688"/>
          <p14:tracePt t="7207" x="8340725" y="3214688"/>
          <p14:tracePt t="7215" x="8323263" y="3214688"/>
          <p14:tracePt t="7223" x="8315325" y="3214688"/>
          <p14:tracePt t="7227" x="8307388" y="3214688"/>
          <p14:tracePt t="7231" x="8297863" y="3214688"/>
          <p14:tracePt t="7235" x="8289925" y="3214688"/>
          <p14:tracePt t="7243" x="8281988" y="3214688"/>
          <p14:tracePt t="7251" x="8274050" y="3214688"/>
          <p14:tracePt t="7259" x="8264525" y="3214688"/>
          <p14:tracePt t="7268" x="8256588" y="3214688"/>
          <p14:tracePt t="7275" x="8248650" y="3214688"/>
          <p14:tracePt t="7285" x="8239125" y="3214688"/>
          <p14:tracePt t="7289" x="8231188" y="3214688"/>
          <p14:tracePt t="7293" x="8223250" y="3214688"/>
          <p14:tracePt t="7297" x="8215313" y="3214688"/>
          <p14:tracePt t="7305" x="8197850" y="3214688"/>
          <p14:tracePt t="7313" x="8189913" y="3214688"/>
          <p14:tracePt t="7317" x="8180388" y="3214688"/>
          <p14:tracePt t="7321" x="8172450" y="3214688"/>
          <p14:tracePt t="7325" x="8164513" y="3214688"/>
          <p14:tracePt t="7329" x="8156575" y="3214688"/>
          <p14:tracePt t="7333" x="8139113" y="3214688"/>
          <p14:tracePt t="7337" x="8121650" y="3214688"/>
          <p14:tracePt t="7341" x="8113713" y="3214688"/>
          <p14:tracePt t="7345" x="8097838" y="3214688"/>
          <p14:tracePt t="7349" x="8080375" y="3214688"/>
          <p14:tracePt t="7353" x="8054975" y="3214688"/>
          <p14:tracePt t="7357" x="8047038" y="3214688"/>
          <p14:tracePt t="7361" x="8013700" y="3214688"/>
          <p14:tracePt t="7365" x="8004175" y="3214688"/>
          <p14:tracePt t="7370" x="7970838" y="3214688"/>
          <p14:tracePt t="7373" x="7954963" y="3222625"/>
          <p14:tracePt t="7377" x="7912100" y="3222625"/>
          <p14:tracePt t="7381" x="7878763" y="3222625"/>
          <p14:tracePt t="7385" x="7862888" y="3232150"/>
          <p14:tracePt t="7390" x="7827963" y="3232150"/>
          <p14:tracePt t="7393" x="7812088" y="3232150"/>
          <p14:tracePt t="7397" x="7761288" y="3240088"/>
          <p14:tracePt t="7401" x="7745413" y="3248025"/>
          <p14:tracePt t="7405" x="7710488" y="3257550"/>
          <p14:tracePt t="7409" x="7694613" y="3257550"/>
          <p14:tracePt t="7413" x="7651750" y="3265488"/>
          <p14:tracePt t="7417" x="7635875" y="3265488"/>
          <p14:tracePt t="7421" x="7593013" y="3281363"/>
          <p14:tracePt t="7425" x="7577138" y="3290888"/>
          <p14:tracePt t="7429" x="7543800" y="3306763"/>
          <p14:tracePt t="7433" x="7526338" y="3306763"/>
          <p14:tracePt t="7437" x="7485063" y="3324225"/>
          <p14:tracePt t="7441" x="7467600" y="3332163"/>
          <p14:tracePt t="7445" x="7434263" y="3357563"/>
          <p14:tracePt t="7449" x="7408863" y="3365500"/>
          <p14:tracePt t="7454" x="7367588" y="3390900"/>
          <p14:tracePt t="7457" x="7350125" y="3398838"/>
          <p14:tracePt t="7461" x="7299325" y="3424238"/>
          <p14:tracePt t="7465" x="7283450" y="3433763"/>
          <p14:tracePt t="7470" x="7240588" y="3459163"/>
          <p14:tracePt t="7473" x="7224713" y="3467100"/>
          <p14:tracePt t="7477" x="7173913" y="3492500"/>
          <p14:tracePt t="7481" x="7123113" y="3508375"/>
          <p14:tracePt t="7483" x="7107238" y="3517900"/>
          <p14:tracePt t="7487" x="7064375" y="3541713"/>
          <p14:tracePt t="7491" x="7048500" y="3541713"/>
          <p14:tracePt t="7495" x="6997700" y="3559175"/>
          <p14:tracePt t="7499" x="6981825" y="3567113"/>
          <p14:tracePt t="7504" x="6938963" y="3584575"/>
          <p14:tracePt t="7507" x="6923088" y="3584575"/>
          <p14:tracePt t="7511" x="6888163" y="3592513"/>
          <p14:tracePt t="7515" x="6864350" y="3600450"/>
          <p14:tracePt t="7519" x="6829425" y="3609975"/>
          <p14:tracePt t="7523" x="6821488" y="3609975"/>
          <p14:tracePt t="7527" x="6788150" y="3617913"/>
          <p14:tracePt t="7531" x="6780213" y="3617913"/>
          <p14:tracePt t="7535" x="6754813" y="3617913"/>
          <p14:tracePt t="7539" x="6746875" y="3617913"/>
          <p14:tracePt t="7543" x="6737350" y="3617913"/>
          <p14:tracePt t="7547" x="6729413" y="3617913"/>
          <p14:tracePt t="7555" x="6721475" y="3625850"/>
          <p14:tracePt t="7576" x="6711950" y="3625850"/>
          <p14:tracePt t="7623" x="6704013" y="3625850"/>
          <p14:tracePt t="7631" x="6704013" y="3635375"/>
          <p14:tracePt t="7635" x="6696075" y="3635375"/>
          <p14:tracePt t="7647" x="6688138" y="3635375"/>
          <p14:tracePt t="7660" x="6688138" y="3643313"/>
          <p14:tracePt t="7663" x="6678613" y="3643313"/>
          <p14:tracePt t="7671" x="6670675" y="3643313"/>
          <p14:tracePt t="7675" x="6662738" y="3651250"/>
          <p14:tracePt t="7681" x="6653213" y="3651250"/>
          <p14:tracePt t="7685" x="6645275" y="3651250"/>
          <p14:tracePt t="7689" x="6637338" y="3659188"/>
          <p14:tracePt t="7693" x="6619875" y="3668713"/>
          <p14:tracePt t="7701" x="6604000" y="3668713"/>
          <p14:tracePt t="7705" x="6594475" y="3676650"/>
          <p14:tracePt t="7709" x="6545263" y="3684588"/>
          <p14:tracePt t="7713" x="6535738" y="3684588"/>
          <p14:tracePt t="7717" x="6511925" y="3684588"/>
          <p14:tracePt t="7721" x="6494463" y="3694113"/>
          <p14:tracePt t="7725" x="6469063" y="3702050"/>
          <p14:tracePt t="7729" x="6461125" y="3702050"/>
          <p14:tracePt t="7733" x="6418263" y="3702050"/>
          <p14:tracePt t="7737" x="6402388" y="3709988"/>
          <p14:tracePt t="7741" x="6369050" y="3709988"/>
          <p14:tracePt t="7745" x="6351588" y="3709988"/>
          <p14:tracePt t="7749" x="6318250" y="3709988"/>
          <p14:tracePt t="7753" x="6300788" y="3709988"/>
          <p14:tracePt t="7757" x="6267450" y="3709988"/>
          <p14:tracePt t="7761" x="6251575" y="3709988"/>
          <p14:tracePt t="7765" x="6218238" y="3709988"/>
          <p14:tracePt t="7770" x="6200775" y="3709988"/>
          <p14:tracePt t="7773" x="6167438" y="3709988"/>
          <p14:tracePt t="7777" x="6159500" y="3709988"/>
          <p14:tracePt t="7781" x="6134100" y="3709988"/>
          <p14:tracePt t="7785" x="6116638" y="3709988"/>
          <p14:tracePt t="7789" x="6091238" y="3709988"/>
          <p14:tracePt t="7793" x="6083300" y="3709988"/>
          <p14:tracePt t="7797" x="6067425" y="3709988"/>
          <p14:tracePt t="7809" x="6049963" y="3709988"/>
          <p14:tracePt t="7811" x="6032500" y="3709988"/>
          <p14:tracePt t="7815" x="6016625" y="3702050"/>
          <p14:tracePt t="7820" x="6008688" y="3702050"/>
          <p14:tracePt t="7823" x="5999163" y="3694113"/>
          <p14:tracePt t="7831" x="5991225" y="3694113"/>
          <p14:tracePt t="7835" x="5983288" y="3694113"/>
          <p14:tracePt t="7847" x="5973763" y="3694113"/>
          <p14:tracePt t="7851" x="5973763" y="3684588"/>
          <p14:tracePt t="7855" x="5965825" y="3684588"/>
          <p14:tracePt t="7871" x="5957888" y="3676650"/>
          <p14:tracePt t="7881" x="5949950" y="3676650"/>
          <p14:tracePt t="7885" x="5949950" y="3668713"/>
          <p14:tracePt t="7897" x="5940425" y="3659188"/>
          <p14:tracePt t="7912" x="5932488" y="3651250"/>
          <p14:tracePt t="7920" x="5924550" y="3643313"/>
          <p14:tracePt t="7923" x="5924550" y="3635375"/>
          <p14:tracePt t="7931" x="5915025" y="3635375"/>
          <p14:tracePt t="7937" x="5915025" y="3625850"/>
          <p14:tracePt t="7941" x="5907088" y="3617913"/>
          <p14:tracePt t="7954" x="5907088" y="3600450"/>
          <p14:tracePt t="7955" x="5899150" y="3600450"/>
          <p14:tracePt t="7963" x="5891213" y="3584575"/>
          <p14:tracePt t="7971" x="5881688" y="3576638"/>
          <p14:tracePt t="7979" x="5881688" y="3559175"/>
          <p14:tracePt t="7984" x="5873750" y="3559175"/>
          <p14:tracePt t="7987" x="5865813" y="3551238"/>
          <p14:tracePt t="7991" x="5865813" y="3541713"/>
          <p14:tracePt t="7999" x="5865813" y="3533775"/>
          <p14:tracePt t="8007" x="5856288" y="3525838"/>
          <p14:tracePt t="8016" x="5848350" y="3517900"/>
          <p14:tracePt t="8020" x="5848350" y="3508375"/>
          <p14:tracePt t="8023" x="5840413" y="3508375"/>
          <p14:tracePt t="8027" x="5840413" y="3500438"/>
          <p14:tracePt t="8035" x="5840413" y="3492500"/>
          <p14:tracePt t="8039" x="5832475" y="3492500"/>
          <p14:tracePt t="8043" x="5832475" y="3475038"/>
          <p14:tracePt t="8061" x="5815013" y="3459163"/>
          <p14:tracePt t="8070" x="5807075" y="3449638"/>
          <p14:tracePt t="8081" x="5797550" y="3449638"/>
          <p14:tracePt t="8093" x="5789613" y="3441700"/>
          <p14:tracePt t="8109" x="5781675" y="3441700"/>
          <p14:tracePt t="8125" x="5773738" y="3433763"/>
          <p14:tracePt t="8376" x="5773738" y="3424238"/>
          <p14:tracePt t="8444" x="5773738" y="3416300"/>
          <p14:tracePt t="10676" x="5756275" y="3416300"/>
          <p14:tracePt t="10679" x="5756275" y="3408363"/>
          <p14:tracePt t="10712" x="5756275" y="3398838"/>
          <p14:tracePt t="10720" x="5756275" y="3390900"/>
          <p14:tracePt t="10728" x="5764213" y="3382963"/>
          <p14:tracePt t="10731" x="5773738" y="3375025"/>
          <p14:tracePt t="10736" x="5789613" y="3375025"/>
          <p14:tracePt t="10740" x="5807075" y="3357563"/>
          <p14:tracePt t="10744" x="5815013" y="3349625"/>
          <p14:tracePt t="10747" x="5822950" y="3349625"/>
          <p14:tracePt t="10751" x="5840413" y="3349625"/>
          <p14:tracePt t="10756" x="5856288" y="3340100"/>
          <p14:tracePt t="10759" x="5873750" y="3340100"/>
          <p14:tracePt t="10764" x="5891213" y="3340100"/>
          <p14:tracePt t="10767" x="5907088" y="3340100"/>
          <p14:tracePt t="10772" x="5932488" y="3340100"/>
          <p14:tracePt t="10776" x="5957888" y="3340100"/>
          <p14:tracePt t="10780" x="5983288" y="3349625"/>
          <p14:tracePt t="10784" x="5999163" y="3357563"/>
          <p14:tracePt t="10788" x="6016625" y="3365500"/>
          <p14:tracePt t="10791" x="6042025" y="3375025"/>
          <p14:tracePt t="10796" x="6067425" y="3390900"/>
          <p14:tracePt t="10799" x="6083300" y="3398838"/>
          <p14:tracePt t="10804" x="6100763" y="3416300"/>
          <p14:tracePt t="10807" x="6108700" y="3424238"/>
          <p14:tracePt t="10811" x="6134100" y="3449638"/>
          <p14:tracePt t="10813" x="6142038" y="3459163"/>
          <p14:tracePt t="10818" x="6159500" y="3475038"/>
          <p14:tracePt t="10821" x="6159500" y="3482975"/>
          <p14:tracePt t="10825" x="6167438" y="3492500"/>
          <p14:tracePt t="10829" x="6175375" y="3508375"/>
          <p14:tracePt t="10834" x="6183313" y="3517900"/>
          <p14:tracePt t="10838" x="6183313" y="3533775"/>
          <p14:tracePt t="10841" x="6183313" y="3541713"/>
          <p14:tracePt t="10845" x="6183313" y="3551238"/>
          <p14:tracePt t="10850" x="6183313" y="3559175"/>
          <p14:tracePt t="10854" x="6192838" y="3567113"/>
          <p14:tracePt t="10857" x="6192838" y="3576638"/>
          <p14:tracePt t="10861" x="6192838" y="3592513"/>
          <p14:tracePt t="10866" x="6192838" y="3600450"/>
          <p14:tracePt t="10870" x="6192838" y="3609975"/>
          <p14:tracePt t="10874" x="6192838" y="3617913"/>
          <p14:tracePt t="10877" x="6192838" y="3635375"/>
          <p14:tracePt t="10885" x="6192838" y="3643313"/>
          <p14:tracePt t="10890" x="6192838" y="3651250"/>
          <p14:tracePt t="10893" x="6192838" y="3659188"/>
          <p14:tracePt t="10898" x="6192838" y="3668713"/>
          <p14:tracePt t="10901" x="6192838" y="3676650"/>
          <p14:tracePt t="10906" x="6192838" y="3684588"/>
          <p14:tracePt t="10914" x="6192838" y="3694113"/>
          <p14:tracePt t="10922" x="6192838" y="3702050"/>
          <p14:tracePt t="10934" x="6192838" y="3709988"/>
          <p14:tracePt t="10946" x="6192838" y="3717925"/>
          <p14:tracePt t="10990" x="6192838" y="3727450"/>
          <p14:tracePt t="11006" x="6175375" y="3735388"/>
          <p14:tracePt t="11011" x="6175375" y="3743325"/>
          <p14:tracePt t="11015" x="6167438" y="3743325"/>
          <p14:tracePt t="11032" x="6159500" y="3752850"/>
          <p14:tracePt t="11200" x="6149975" y="3752850"/>
          <p14:tracePt t="11205" x="6142038" y="3727450"/>
          <p14:tracePt t="11209" x="6142038" y="3717925"/>
          <p14:tracePt t="11213" x="6134100" y="3702050"/>
          <p14:tracePt t="11218" x="6124575" y="3684588"/>
          <p14:tracePt t="11221" x="6116638" y="3668713"/>
          <p14:tracePt t="11225" x="6108700" y="3659188"/>
          <p14:tracePt t="11229" x="6100763" y="3635375"/>
          <p14:tracePt t="11234" x="6091238" y="3617913"/>
          <p14:tracePt t="11237" x="6083300" y="3592513"/>
          <p14:tracePt t="11241" x="6075363" y="3592513"/>
          <p14:tracePt t="11246" x="6067425" y="3567113"/>
          <p14:tracePt t="11250" x="6057900" y="3551238"/>
          <p14:tracePt t="11253" x="6057900" y="3533775"/>
          <p14:tracePt t="11257" x="6042025" y="3517900"/>
          <p14:tracePt t="11266" x="6042025" y="3508375"/>
          <p14:tracePt t="11270" x="6032500" y="3500438"/>
          <p14:tracePt t="11273" x="6024563" y="3482975"/>
          <p14:tracePt t="11281" x="6016625" y="3467100"/>
          <p14:tracePt t="11286" x="6008688" y="3467100"/>
          <p14:tracePt t="11294" x="6008688" y="3459163"/>
          <p14:tracePt t="11297" x="5999163" y="3449638"/>
          <p14:tracePt t="11301" x="5999163" y="3441700"/>
          <p14:tracePt t="11310" x="5991225" y="3441700"/>
          <p14:tracePt t="11318" x="5991225" y="3433763"/>
          <p14:tracePt t="11326" x="5983288" y="3433763"/>
          <p14:tracePt t="11350" x="5983288" y="3424238"/>
          <p14:tracePt t="11358" x="5973763" y="3424238"/>
          <p14:tracePt t="11366" x="5965825" y="3424238"/>
          <p14:tracePt t="11374" x="5965825" y="3416300"/>
          <p14:tracePt t="11378" x="5957888" y="3416300"/>
          <p14:tracePt t="11382" x="5949950" y="3416300"/>
          <p14:tracePt t="11390" x="5949950" y="3408363"/>
          <p14:tracePt t="11394" x="5940425" y="3408363"/>
          <p14:tracePt t="11398" x="5932488" y="3398838"/>
          <p14:tracePt t="11404" x="5924550" y="3398838"/>
          <p14:tracePt t="11408" x="5915025" y="3390900"/>
          <p14:tracePt t="11414" x="5907088" y="3390900"/>
          <p14:tracePt t="11420" x="5899150" y="3382963"/>
          <p14:tracePt t="11428" x="5891213" y="3382963"/>
          <p14:tracePt t="11436" x="5881688" y="3375025"/>
          <p14:tracePt t="11446" x="5873750" y="3375025"/>
          <p14:tracePt t="11464" x="5873750" y="3365500"/>
          <p14:tracePt t="11588" x="5881688" y="3365500"/>
          <p14:tracePt t="11592" x="5881688" y="3375025"/>
          <p14:tracePt t="11596" x="5891213" y="3375025"/>
          <p14:tracePt t="11597" x="5891213" y="3382963"/>
          <p14:tracePt t="11604" x="5907088" y="3382963"/>
          <p14:tracePt t="11606" x="5907088" y="3390900"/>
          <p14:tracePt t="11610" x="5915025" y="3390900"/>
          <p14:tracePt t="11614" x="5924550" y="3398838"/>
          <p14:tracePt t="11618" x="5932488" y="3408363"/>
          <p14:tracePt t="11621" x="5949950" y="3416300"/>
          <p14:tracePt t="11626" x="5957888" y="3424238"/>
          <p14:tracePt t="11629" x="5965825" y="3424238"/>
          <p14:tracePt t="11634" x="5965825" y="3433763"/>
          <p14:tracePt t="11638" x="5983288" y="3433763"/>
          <p14:tracePt t="11642" x="5991225" y="3441700"/>
          <p14:tracePt t="11645" x="5999163" y="3449638"/>
          <p14:tracePt t="11650" x="6008688" y="3449638"/>
          <p14:tracePt t="11653" x="6008688" y="3459163"/>
          <p14:tracePt t="11657" x="6016625" y="3459163"/>
          <p14:tracePt t="11661" x="6024563" y="3467100"/>
          <p14:tracePt t="11670" x="6024563" y="3475038"/>
          <p14:tracePt t="11673" x="6032500" y="3475038"/>
          <p14:tracePt t="11678" x="6042025" y="3475038"/>
          <p14:tracePt t="11682" x="6042025" y="3482975"/>
          <p14:tracePt t="11690" x="6049963" y="3482975"/>
          <p14:tracePt t="11698" x="6049963" y="3492500"/>
          <p14:tracePt t="11702" x="6067425" y="3500438"/>
          <p14:tracePt t="11710" x="6067425" y="3508375"/>
          <p14:tracePt t="11714" x="6075363" y="3508375"/>
          <p14:tracePt t="11718" x="6075363" y="3517900"/>
          <p14:tracePt t="11726" x="6083300" y="3525838"/>
          <p14:tracePt t="11734" x="6091238" y="3525838"/>
          <p14:tracePt t="11738" x="6091238" y="3533775"/>
          <p14:tracePt t="11754" x="6100763" y="3541713"/>
          <p14:tracePt t="11758" x="6100763" y="3551238"/>
          <p14:tracePt t="11774" x="6100763" y="3559175"/>
          <p14:tracePt t="11782" x="6100763" y="3567113"/>
          <p14:tracePt t="11794" x="6108700" y="3584575"/>
          <p14:tracePt t="11799" x="6108700" y="3592513"/>
          <p14:tracePt t="11804" x="6116638" y="3592513"/>
          <p14:tracePt t="11808" x="6116638" y="3609975"/>
          <p14:tracePt t="11816" x="6116638" y="3617913"/>
          <p14:tracePt t="11819" x="6116638" y="3625850"/>
          <p14:tracePt t="11828" x="6116638" y="3635375"/>
          <p14:tracePt t="11831" x="6116638" y="3643313"/>
          <p14:tracePt t="11840" x="6116638" y="3659188"/>
          <p14:tracePt t="11848" x="6116638" y="3668713"/>
          <p14:tracePt t="11852" x="6116638" y="3676650"/>
          <p14:tracePt t="11856" x="6116638" y="3684588"/>
          <p14:tracePt t="11860" x="6116638" y="3694113"/>
          <p14:tracePt t="11868" x="6116638" y="3709988"/>
          <p14:tracePt t="11872" x="6108700" y="3709988"/>
          <p14:tracePt t="11876" x="6108700" y="3717925"/>
          <p14:tracePt t="11880" x="6108700" y="3727450"/>
          <p14:tracePt t="11884" x="6108700" y="3735388"/>
          <p14:tracePt t="11888" x="6100763" y="3743325"/>
          <p14:tracePt t="11896" x="6100763" y="3760788"/>
          <p14:tracePt t="11904" x="6091238" y="3768725"/>
          <p14:tracePt t="11912" x="6083300" y="3776663"/>
          <p14:tracePt t="11916" x="6083300" y="3786188"/>
          <p14:tracePt t="11924" x="6083300" y="3794125"/>
          <p14:tracePt t="11940" x="6083300" y="3802063"/>
          <p14:tracePt t="11944" x="6075363" y="3802063"/>
          <p14:tracePt t="11952" x="6075363" y="3811588"/>
          <p14:tracePt t="11970" x="6075363" y="3819525"/>
          <p14:tracePt t="11972" x="6075363" y="3827463"/>
          <p14:tracePt t="11990" x="6075363" y="3835400"/>
          <p14:tracePt t="12332" x="6075363" y="3844925"/>
          <p14:tracePt t="12336" x="6075363" y="3852863"/>
          <p14:tracePt t="12340" x="6075363" y="3860800"/>
          <p14:tracePt t="12344" x="6075363" y="3878263"/>
          <p14:tracePt t="12348" x="6075363" y="3886200"/>
          <p14:tracePt t="12352" x="6075363" y="3903663"/>
          <p14:tracePt t="12356" x="6075363" y="3919538"/>
          <p14:tracePt t="12360" x="6075363" y="3937000"/>
          <p14:tracePt t="12364" x="6075363" y="3944938"/>
          <p14:tracePt t="12368" x="6075363" y="3962400"/>
          <p14:tracePt t="12372" x="6075363" y="3970338"/>
          <p14:tracePt t="12376" x="6067425" y="3995738"/>
          <p14:tracePt t="12382" x="6067425" y="4003675"/>
          <p14:tracePt t="12386" x="6057900" y="4029075"/>
          <p14:tracePt t="12394" x="6049963" y="4046538"/>
          <p14:tracePt t="12398" x="6049963" y="4062413"/>
          <p14:tracePt t="12406" x="6042025" y="4079875"/>
          <p14:tracePt t="12410" x="6032500" y="4087813"/>
          <p14:tracePt t="12414" x="6032500" y="4095750"/>
          <p14:tracePt t="12422" x="6024563" y="4113213"/>
          <p14:tracePt t="12430" x="6024563" y="4121150"/>
          <p14:tracePt t="12434" x="6016625" y="4121150"/>
          <p14:tracePt t="12438" x="6008688" y="4130675"/>
          <p14:tracePt t="12442" x="6008688" y="4138613"/>
          <p14:tracePt t="12450" x="5999163" y="4138613"/>
          <p14:tracePt t="12454" x="5999163" y="4146550"/>
          <p14:tracePt t="12466" x="5991225" y="4146550"/>
          <p14:tracePt t="12478" x="5991225" y="4154488"/>
          <p14:tracePt t="12482" x="5983288" y="4154488"/>
          <p14:tracePt t="12490" x="5973763" y="4154488"/>
          <p14:tracePt t="12514" x="5965825" y="4164013"/>
          <p14:tracePt t="12526" x="5957888" y="4171950"/>
          <p14:tracePt t="12534" x="5949950" y="4171950"/>
          <p14:tracePt t="12542" x="5940425" y="4171950"/>
          <p14:tracePt t="12554" x="5932488" y="4171950"/>
          <p14:tracePt t="12566" x="5924550" y="4171950"/>
          <p14:tracePt t="12574" x="5915025" y="4171950"/>
          <p14:tracePt t="12576" x="5907088" y="4171950"/>
          <p14:tracePt t="12582" x="5899150" y="4179888"/>
          <p14:tracePt t="12584" x="5891213" y="4179888"/>
          <p14:tracePt t="12588" x="5881688" y="4179888"/>
          <p14:tracePt t="12592" x="5873750" y="4179888"/>
          <p14:tracePt t="12596" x="5865813" y="4179888"/>
          <p14:tracePt t="12600" x="5856288" y="4179888"/>
          <p14:tracePt t="12604" x="5848350" y="4179888"/>
          <p14:tracePt t="12612" x="5832475" y="4179888"/>
          <p14:tracePt t="12616" x="5822950" y="4179888"/>
          <p14:tracePt t="12624" x="5807075" y="4179888"/>
          <p14:tracePt t="12632" x="5797550" y="4179888"/>
          <p14:tracePt t="12640" x="5789613" y="4179888"/>
          <p14:tracePt t="12648" x="5781675" y="4179888"/>
          <p14:tracePt t="12660" x="5773738" y="4179888"/>
          <p14:tracePt t="12676" x="5764213" y="4179888"/>
          <p14:tracePt t="12684" x="5756275" y="4179888"/>
          <p14:tracePt t="12700" x="5748338" y="4179888"/>
          <p14:tracePt t="12708" x="5738813" y="4179888"/>
          <p14:tracePt t="12716" x="5730875" y="4179888"/>
          <p14:tracePt t="12720" x="5722938" y="4179888"/>
          <p14:tracePt t="12724" x="5715000" y="4179888"/>
          <p14:tracePt t="12732" x="5705475" y="4179888"/>
          <p14:tracePt t="12736" x="5697538" y="4179888"/>
          <p14:tracePt t="12740" x="5689600" y="4179888"/>
          <p14:tracePt t="12744" x="5672138" y="4179888"/>
          <p14:tracePt t="12752" x="5664200" y="4179888"/>
          <p14:tracePt t="12756" x="5646738" y="4179888"/>
          <p14:tracePt t="12764" x="5630863" y="4179888"/>
          <p14:tracePt t="12768" x="5621338" y="4179888"/>
          <p14:tracePt t="12772" x="5597525" y="4179888"/>
          <p14:tracePt t="12774" x="5588000" y="4179888"/>
          <p14:tracePt t="12778" x="5580063" y="4179888"/>
          <p14:tracePt t="12782" x="5554663" y="4179888"/>
          <p14:tracePt t="12786" x="5538788" y="4179888"/>
          <p14:tracePt t="12790" x="5513388" y="4179888"/>
          <p14:tracePt t="12794" x="5503863" y="4179888"/>
          <p14:tracePt t="12798" x="5470525" y="4179888"/>
          <p14:tracePt t="12802" x="5462588" y="4179888"/>
          <p14:tracePt t="12806" x="5454650" y="4179888"/>
          <p14:tracePt t="12810" x="5421313" y="4179888"/>
          <p14:tracePt t="12814" x="5403850" y="4179888"/>
          <p14:tracePt t="12818" x="5370513" y="4179888"/>
          <p14:tracePt t="12822" x="5353050" y="4179888"/>
          <p14:tracePt t="12826" x="5345113" y="4179888"/>
          <p14:tracePt t="12830" x="5303838" y="4179888"/>
          <p14:tracePt t="12834" x="5286375" y="4179888"/>
          <p14:tracePt t="12838" x="5245100" y="4179888"/>
          <p14:tracePt t="12842" x="5227638" y="4179888"/>
          <p14:tracePt t="12846" x="5186363" y="4179888"/>
          <p14:tracePt t="12850" x="5160963" y="4179888"/>
          <p14:tracePt t="12854" x="5143500" y="4179888"/>
          <p14:tracePt t="12858" x="5092700" y="4179888"/>
          <p14:tracePt t="12862" x="5068888" y="4179888"/>
          <p14:tracePt t="12866" x="5018088" y="4179888"/>
          <p14:tracePt t="12870" x="4992688" y="4179888"/>
          <p14:tracePt t="12874" x="4941888" y="4179888"/>
          <p14:tracePt t="12878" x="4916488" y="4179888"/>
          <p14:tracePt t="12882" x="4892675" y="4179888"/>
          <p14:tracePt t="12886" x="4833938" y="4179888"/>
          <p14:tracePt t="12890" x="4808538" y="4179888"/>
          <p14:tracePt t="12894" x="4740275" y="4179888"/>
          <p14:tracePt t="12898" x="4716463" y="4179888"/>
          <p14:tracePt t="12902" x="4691063" y="4179888"/>
          <p14:tracePt t="12906" x="4632325" y="4179888"/>
          <p14:tracePt t="12910" x="4606925" y="4179888"/>
          <p14:tracePt t="12914" x="4548188" y="4179888"/>
          <p14:tracePt t="12918" x="4522788" y="4179888"/>
          <p14:tracePt t="12922" x="4464050" y="4179888"/>
          <p14:tracePt t="12926" x="4438650" y="4179888"/>
          <p14:tracePt t="12930" x="4413250" y="4179888"/>
          <p14:tracePt t="12934" x="4354513" y="4189413"/>
          <p14:tracePt t="12938" x="4329113" y="4189413"/>
          <p14:tracePt t="12942" x="4279900" y="4197350"/>
          <p14:tracePt t="12946" x="4254500" y="4197350"/>
          <p14:tracePt t="12950" x="4229100" y="4197350"/>
          <p14:tracePt t="12954" x="4178300" y="4205288"/>
          <p14:tracePt t="12958" x="4162425" y="4213225"/>
          <p14:tracePt t="12962" x="4103688" y="4222750"/>
          <p14:tracePt t="12966" x="4086225" y="4222750"/>
          <p14:tracePt t="12968" x="4044950" y="4238625"/>
          <p14:tracePt t="12972" x="4019550" y="4238625"/>
          <p14:tracePt t="12976" x="4002088" y="4238625"/>
          <p14:tracePt t="12980" x="3960813" y="4248150"/>
          <p14:tracePt t="12984" x="3935413" y="4256088"/>
          <p14:tracePt t="12988" x="3894138" y="4264025"/>
          <p14:tracePt t="12992" x="3876675" y="4264025"/>
          <p14:tracePt t="12996" x="3859213" y="4271963"/>
          <p14:tracePt t="13000" x="3817938" y="4271963"/>
          <p14:tracePt t="13004" x="3800475" y="4271963"/>
          <p14:tracePt t="13008" x="3767138" y="4271963"/>
          <p14:tracePt t="13012" x="3741738" y="4281488"/>
          <p14:tracePt t="13016" x="3700463" y="4289425"/>
          <p14:tracePt t="13020" x="3692525" y="4289425"/>
          <p14:tracePt t="13024" x="3675063" y="4297363"/>
          <p14:tracePt t="13028" x="3641725" y="4297363"/>
          <p14:tracePt t="13032" x="3633788" y="4297363"/>
          <p14:tracePt t="13037" x="3582988" y="4306888"/>
          <p14:tracePt t="13040" x="3565525" y="4306888"/>
          <p14:tracePt t="13044" x="3532188" y="4306888"/>
          <p14:tracePt t="13048" x="3516313" y="4306888"/>
          <p14:tracePt t="13052" x="3498850" y="4306888"/>
          <p14:tracePt t="13056" x="3457575" y="4306888"/>
          <p14:tracePt t="13060" x="3440113" y="4306888"/>
          <p14:tracePt t="13064" x="3398838" y="4306888"/>
          <p14:tracePt t="13068" x="3365500" y="4314825"/>
          <p14:tracePt t="13072" x="3348038" y="4314825"/>
          <p14:tracePt t="13076" x="3306763" y="4314825"/>
          <p14:tracePt t="13080" x="3289300" y="4314825"/>
          <p14:tracePt t="13084" x="3248025" y="4314825"/>
          <p14:tracePt t="13088" x="3230563" y="4314825"/>
          <p14:tracePt t="13092" x="3179763" y="4314825"/>
          <p14:tracePt t="13096" x="3163888" y="4314825"/>
          <p14:tracePt t="13100" x="3146425" y="4314825"/>
          <p14:tracePt t="13104" x="3095625" y="4314825"/>
          <p14:tracePt t="13108" x="3079750" y="4314825"/>
          <p14:tracePt t="13112" x="3036888" y="4314825"/>
          <p14:tracePt t="13116" x="3021013" y="4314825"/>
          <p14:tracePt t="13120" x="3003550" y="4314825"/>
          <p14:tracePt t="13124" x="2962275" y="4314825"/>
          <p14:tracePt t="13128" x="2954338" y="4314825"/>
          <p14:tracePt t="13132" x="2911475" y="4314825"/>
          <p14:tracePt t="13136" x="2886075" y="4314825"/>
          <p14:tracePt t="13140" x="2852738" y="4314825"/>
          <p14:tracePt t="13144" x="2836863" y="4314825"/>
          <p14:tracePt t="13148" x="2819400" y="4314825"/>
          <p14:tracePt t="13152" x="2786063" y="4314825"/>
          <p14:tracePt t="13156" x="2778125" y="4314825"/>
          <p14:tracePt t="13160" x="2743200" y="4314825"/>
          <p14:tracePt t="13164" x="2735263" y="4314825"/>
          <p14:tracePt t="13166" x="2719388" y="4314825"/>
          <p14:tracePt t="13170" x="2684463" y="4314825"/>
          <p14:tracePt t="13174" x="2676525" y="4314825"/>
          <p14:tracePt t="13178" x="2643188" y="4314825"/>
          <p14:tracePt t="13182" x="2635250" y="4314825"/>
          <p14:tracePt t="13187" x="2609850" y="4314825"/>
          <p14:tracePt t="13190" x="2601913" y="4314825"/>
          <p14:tracePt t="13194" x="2584450" y="4314825"/>
          <p14:tracePt t="13198" x="2559050" y="4314825"/>
          <p14:tracePt t="13202" x="2551113" y="4314825"/>
          <p14:tracePt t="13206" x="2525713" y="4314825"/>
          <p14:tracePt t="13210" x="2517775" y="4314825"/>
          <p14:tracePt t="13214" x="2484438" y="4314825"/>
          <p14:tracePt t="13220" x="2466975" y="4314825"/>
          <p14:tracePt t="13222" x="2449513" y="4314825"/>
          <p14:tracePt t="13226" x="2416175" y="4314825"/>
          <p14:tracePt t="13230" x="2400300" y="4314825"/>
          <p14:tracePt t="13234" x="2366963" y="4314825"/>
          <p14:tracePt t="13238" x="2357438" y="4314825"/>
          <p14:tracePt t="13242" x="2341563" y="4314825"/>
          <p14:tracePt t="13246" x="2308225" y="4314825"/>
          <p14:tracePt t="13250" x="2290763" y="4314825"/>
          <p14:tracePt t="13254" x="2257425" y="4314825"/>
          <p14:tracePt t="13258" x="2232025" y="4314825"/>
          <p14:tracePt t="13262" x="2190750" y="4306888"/>
          <p14:tracePt t="13266" x="2173288" y="4306888"/>
          <p14:tracePt t="13269" x="2155825" y="4306888"/>
          <p14:tracePt t="13274" x="2122488" y="4297363"/>
          <p14:tracePt t="13278" x="2114550" y="4297363"/>
          <p14:tracePt t="13282" x="2081213" y="4297363"/>
          <p14:tracePt t="13286" x="2063750" y="4289425"/>
          <p14:tracePt t="13290" x="2055813" y="4289425"/>
          <p14:tracePt t="13294" x="2022475" y="4289425"/>
          <p14:tracePt t="13298" x="2014538" y="4289425"/>
          <p14:tracePt t="13302" x="1989138" y="4289425"/>
          <p14:tracePt t="13306" x="1971675" y="4289425"/>
          <p14:tracePt t="13310" x="1938338" y="4289425"/>
          <p14:tracePt t="13314" x="1920875" y="4281488"/>
          <p14:tracePt t="13318" x="1912938" y="4281488"/>
          <p14:tracePt t="13322" x="1879600" y="4281488"/>
          <p14:tracePt t="13326" x="1862138" y="4271963"/>
          <p14:tracePt t="13330" x="1828800" y="4264025"/>
          <p14:tracePt t="13334" x="1803400" y="4264025"/>
          <p14:tracePt t="13338" x="1770063" y="4256088"/>
          <p14:tracePt t="13342" x="1754188" y="4256088"/>
          <p14:tracePt t="13346" x="1736725" y="4256088"/>
          <p14:tracePt t="13350" x="1703388" y="4248150"/>
          <p14:tracePt t="13354" x="1685925" y="4238625"/>
          <p14:tracePt t="13358" x="1644650" y="4238625"/>
          <p14:tracePt t="13360" x="1619250" y="4238625"/>
          <p14:tracePt t="13364" x="1603375" y="4230688"/>
          <p14:tracePt t="13368" x="1560513" y="4230688"/>
          <p14:tracePt t="13372" x="1552575" y="4230688"/>
          <p14:tracePt t="13378" x="1509713" y="4222750"/>
          <p14:tracePt t="13380" x="1485900" y="4213225"/>
          <p14:tracePt t="13384" x="1450975" y="4213225"/>
          <p14:tracePt t="13388" x="1443038" y="4213225"/>
          <p14:tracePt t="13392" x="1435100" y="4205288"/>
          <p14:tracePt t="13396" x="1401763" y="4197350"/>
          <p14:tracePt t="13400" x="1384300" y="4197350"/>
          <p14:tracePt t="13404" x="1358900" y="4197350"/>
          <p14:tracePt t="13408" x="1350963" y="4189413"/>
          <p14:tracePt t="13412" x="1343025" y="4189413"/>
          <p14:tracePt t="13416" x="1317625" y="4189413"/>
          <p14:tracePt t="13420" x="1300163" y="4179888"/>
          <p14:tracePt t="13424" x="1284288" y="4179888"/>
          <p14:tracePt t="13432" x="1266825" y="4179888"/>
          <p14:tracePt t="13436" x="1250950" y="4171950"/>
          <p14:tracePt t="13444" x="1225550" y="4164013"/>
          <p14:tracePt t="13448" x="1216025" y="4164013"/>
          <p14:tracePt t="13452" x="1200150" y="4164013"/>
          <p14:tracePt t="13456" x="1192213" y="4164013"/>
          <p14:tracePt t="13460" x="1182688" y="4154488"/>
          <p14:tracePt t="13464" x="1166813" y="4146550"/>
          <p14:tracePt t="13468" x="1149350" y="4146550"/>
          <p14:tracePt t="13472" x="1123950" y="4138613"/>
          <p14:tracePt t="13476" x="1116013" y="4138613"/>
          <p14:tracePt t="13480" x="1098550" y="4130675"/>
          <p14:tracePt t="13484" x="1082675" y="4130675"/>
          <p14:tracePt t="13488" x="1074738" y="4121150"/>
          <p14:tracePt t="13492" x="1057275" y="4121150"/>
          <p14:tracePt t="13496" x="1049338" y="4113213"/>
          <p14:tracePt t="13500" x="1031875" y="4105275"/>
          <p14:tracePt t="13504" x="1023938" y="4105275"/>
          <p14:tracePt t="13508" x="1016000" y="4105275"/>
          <p14:tracePt t="13512" x="990600" y="4087813"/>
          <p14:tracePt t="13516" x="981075" y="4087813"/>
          <p14:tracePt t="13520" x="965200" y="4079875"/>
          <p14:tracePt t="13524" x="957263" y="4079875"/>
          <p14:tracePt t="13528" x="931863" y="4062413"/>
          <p14:tracePt t="13532" x="922338" y="4062413"/>
          <p14:tracePt t="13536" x="914400" y="4062413"/>
          <p14:tracePt t="13540" x="898525" y="4062413"/>
          <p14:tracePt t="13544" x="889000" y="4054475"/>
          <p14:tracePt t="13548" x="881063" y="4046538"/>
          <p14:tracePt t="13552" x="873125" y="4046538"/>
          <p14:tracePt t="13556" x="855663" y="4046538"/>
          <p14:tracePt t="13558" x="847725" y="4037013"/>
          <p14:tracePt t="13562" x="839788" y="4037013"/>
          <p14:tracePt t="13568" x="830263" y="4029075"/>
          <p14:tracePt t="13570" x="822325" y="4029075"/>
          <p14:tracePt t="13574" x="804863" y="4029075"/>
          <p14:tracePt t="13582" x="796925" y="4029075"/>
          <p14:tracePt t="13587" x="788988" y="4029075"/>
          <p14:tracePt t="13590" x="781050" y="4029075"/>
          <p14:tracePt t="13594" x="771525" y="4021138"/>
          <p14:tracePt t="13602" x="755650" y="4021138"/>
          <p14:tracePt t="13614" x="746125" y="4021138"/>
          <p14:tracePt t="13622" x="730250" y="4011613"/>
          <p14:tracePt t="13626" x="730250" y="4003675"/>
          <p14:tracePt t="13630" x="722313" y="4003675"/>
          <p14:tracePt t="13634" x="712788" y="4003675"/>
          <p14:tracePt t="13638" x="704850" y="3995738"/>
          <p14:tracePt t="13642" x="704850" y="3987800"/>
          <p14:tracePt t="13646" x="696913" y="3978275"/>
          <p14:tracePt t="13650" x="687388" y="3970338"/>
          <p14:tracePt t="13654" x="679450" y="3962400"/>
          <p14:tracePt t="13662" x="671513" y="3952875"/>
          <p14:tracePt t="13666" x="663575" y="3937000"/>
          <p14:tracePt t="13669" x="654050" y="3919538"/>
          <p14:tracePt t="13674" x="646113" y="3911600"/>
          <p14:tracePt t="13678" x="646113" y="3894138"/>
          <p14:tracePt t="13682" x="638175" y="3886200"/>
          <p14:tracePt t="13690" x="628650" y="3870325"/>
          <p14:tracePt t="13694" x="620713" y="3852863"/>
          <p14:tracePt t="13698" x="612775" y="3827463"/>
          <p14:tracePt t="13702" x="612775" y="3819525"/>
          <p14:tracePt t="13706" x="604838" y="3802063"/>
          <p14:tracePt t="13710" x="595313" y="3776663"/>
          <p14:tracePt t="13714" x="595313" y="3768725"/>
          <p14:tracePt t="13718" x="595313" y="3743325"/>
          <p14:tracePt t="13722" x="587375" y="3727450"/>
          <p14:tracePt t="13726" x="587375" y="3702050"/>
          <p14:tracePt t="13730" x="587375" y="3694113"/>
          <p14:tracePt t="13734" x="587375" y="3676650"/>
          <p14:tracePt t="13738" x="587375" y="3651250"/>
          <p14:tracePt t="13742" x="587375" y="3643313"/>
          <p14:tracePt t="13746" x="587375" y="3617913"/>
          <p14:tracePt t="13750" x="587375" y="3609975"/>
          <p14:tracePt t="13752" x="587375" y="3592513"/>
          <p14:tracePt t="13758" x="587375" y="3567113"/>
          <p14:tracePt t="13760" x="587375" y="3559175"/>
          <p14:tracePt t="13764" x="595313" y="3533775"/>
          <p14:tracePt t="13768" x="595313" y="3525838"/>
          <p14:tracePt t="13772" x="604838" y="3500438"/>
          <p14:tracePt t="13776" x="604838" y="3482975"/>
          <p14:tracePt t="13780" x="604838" y="3475038"/>
          <p14:tracePt t="13784" x="612775" y="3459163"/>
          <p14:tracePt t="13788" x="620713" y="3441700"/>
          <p14:tracePt t="13792" x="620713" y="3416300"/>
          <p14:tracePt t="13796" x="628650" y="3408363"/>
          <p14:tracePt t="13800" x="638175" y="3398838"/>
          <p14:tracePt t="13804" x="646113" y="3375025"/>
          <p14:tracePt t="13812" x="654050" y="3349625"/>
          <p14:tracePt t="13820" x="671513" y="3332163"/>
          <p14:tracePt t="13824" x="671513" y="3324225"/>
          <p14:tracePt t="13832" x="679450" y="3306763"/>
          <p14:tracePt t="13840" x="687388" y="3290888"/>
          <p14:tracePt t="13848" x="687388" y="3281363"/>
          <p14:tracePt t="13852" x="696913" y="3281363"/>
          <p14:tracePt t="13856" x="696913" y="3273425"/>
          <p14:tracePt t="13860" x="704850" y="3265488"/>
          <p14:tracePt t="13868" x="704850" y="3257550"/>
          <p14:tracePt t="13880" x="712788" y="3248025"/>
          <p14:tracePt t="13888" x="722313" y="3248025"/>
          <p14:tracePt t="13896" x="722313" y="3240088"/>
          <p14:tracePt t="13912" x="730250" y="3240088"/>
          <p14:tracePt t="13920" x="730250" y="3232150"/>
          <p14:tracePt t="13924" x="746125" y="3222625"/>
          <p14:tracePt t="13928" x="746125" y="3214688"/>
          <p14:tracePt t="13936" x="755650" y="3206750"/>
          <p14:tracePt t="13940" x="755650" y="3198813"/>
          <p14:tracePt t="13944" x="763588" y="3198813"/>
          <p14:tracePt t="13948" x="771525" y="3181350"/>
          <p14:tracePt t="13954" x="781050" y="3173413"/>
          <p14:tracePt t="13958" x="788988" y="3173413"/>
          <p14:tracePt t="13962" x="796925" y="3163888"/>
          <p14:tracePt t="13970" x="814388" y="3155950"/>
          <p14:tracePt t="13978" x="822325" y="3148013"/>
          <p14:tracePt t="13982" x="830263" y="3140075"/>
          <p14:tracePt t="13987" x="839788" y="3140075"/>
          <p14:tracePt t="13990" x="847725" y="3130550"/>
          <p14:tracePt t="13998" x="863600" y="3122613"/>
          <p14:tracePt t="14006" x="873125" y="3122613"/>
          <p14:tracePt t="14010" x="881063" y="3114675"/>
          <p14:tracePt t="14014" x="889000" y="3114675"/>
          <p14:tracePt t="14018" x="906463" y="3114675"/>
          <p14:tracePt t="14022" x="914400" y="3105150"/>
          <p14:tracePt t="14026" x="931863" y="3105150"/>
          <p14:tracePt t="14030" x="939800" y="3105150"/>
          <p14:tracePt t="14034" x="947738" y="3097213"/>
          <p14:tracePt t="14038" x="973138" y="3097213"/>
          <p14:tracePt t="14042" x="981075" y="3097213"/>
          <p14:tracePt t="14046" x="998538" y="3097213"/>
          <p14:tracePt t="14050" x="1016000" y="3089275"/>
          <p14:tracePt t="14054" x="1039813" y="3089275"/>
          <p14:tracePt t="14058" x="1049338" y="3089275"/>
          <p14:tracePt t="14062" x="1065213" y="3089275"/>
          <p14:tracePt t="14066" x="1098550" y="3081338"/>
          <p14:tracePt t="14070" x="1108075" y="3081338"/>
          <p14:tracePt t="14074" x="1149350" y="3081338"/>
          <p14:tracePt t="14078" x="1174750" y="3081338"/>
          <p14:tracePt t="14082" x="1182688" y="3081338"/>
          <p14:tracePt t="14086" x="1225550" y="3081338"/>
          <p14:tracePt t="14090" x="1241425" y="3081338"/>
          <p14:tracePt t="14094" x="1292225" y="3081338"/>
          <p14:tracePt t="14098" x="1309688" y="3081338"/>
          <p14:tracePt t="14102" x="1358900" y="3081338"/>
          <p14:tracePt t="14106" x="1384300" y="3081338"/>
          <p14:tracePt t="14110" x="1409700" y="3081338"/>
          <p14:tracePt t="14114" x="1468438" y="3081338"/>
          <p14:tracePt t="14118" x="1493838" y="3081338"/>
          <p14:tracePt t="14122" x="1552575" y="3081338"/>
          <p14:tracePt t="14126" x="1577975" y="3081338"/>
          <p14:tracePt t="14130" x="1685925" y="3081338"/>
          <p14:tracePt t="14134" x="1711325" y="3081338"/>
          <p14:tracePt t="14138" x="1744663" y="3081338"/>
          <p14:tracePt t="14142" x="1812925" y="3081338"/>
          <p14:tracePt t="14144" x="1846263" y="3081338"/>
          <p14:tracePt t="14148" x="1920875" y="3081338"/>
          <p14:tracePt t="14152" x="1946275" y="3081338"/>
          <p14:tracePt t="14156" x="2014538" y="3081338"/>
          <p14:tracePt t="14160" x="2038350" y="3081338"/>
          <p14:tracePt t="14164" x="2114550" y="3081338"/>
          <p14:tracePt t="14168" x="2139950" y="3081338"/>
          <p14:tracePt t="14172" x="2165350" y="3081338"/>
          <p14:tracePt t="14176" x="2232025" y="3081338"/>
          <p14:tracePt t="14180" x="2257425" y="3081338"/>
          <p14:tracePt t="14184" x="2316163" y="3081338"/>
          <p14:tracePt t="14188" x="2341563" y="3081338"/>
          <p14:tracePt t="14192" x="2400300" y="3081338"/>
          <p14:tracePt t="14196" x="2425700" y="3081338"/>
          <p14:tracePt t="14200" x="2492375" y="3081338"/>
          <p14:tracePt t="14204" x="2517775" y="3081338"/>
          <p14:tracePt t="14208" x="2543175" y="3081338"/>
          <p14:tracePt t="14212" x="2592388" y="3081338"/>
          <p14:tracePt t="14216" x="2617788" y="3081338"/>
          <p14:tracePt t="14220" x="2668588" y="3081338"/>
          <p14:tracePt t="14224" x="2693988" y="3081338"/>
          <p14:tracePt t="14228" x="2743200" y="3081338"/>
          <p14:tracePt t="14232" x="2760663" y="3081338"/>
          <p14:tracePt t="14236" x="2811463" y="3081338"/>
          <p14:tracePt t="14240" x="2836863" y="3081338"/>
          <p14:tracePt t="14244" x="2852738" y="3081338"/>
          <p14:tracePt t="14248" x="2911475" y="3081338"/>
          <p14:tracePt t="14252" x="2928938" y="3081338"/>
          <p14:tracePt t="14256" x="2978150" y="3071813"/>
          <p14:tracePt t="14260" x="2995613" y="3071813"/>
          <p14:tracePt t="14264" x="3046413" y="3071813"/>
          <p14:tracePt t="14268" x="3062288" y="3071813"/>
          <p14:tracePt t="14272" x="3113088" y="3071813"/>
          <p14:tracePt t="14276" x="3138488" y="3071813"/>
          <p14:tracePt t="14280" x="3154363" y="3071813"/>
          <p14:tracePt t="14284" x="3197225" y="3063875"/>
          <p14:tracePt t="14288" x="3213100" y="3063875"/>
          <p14:tracePt t="14292" x="3255963" y="3063875"/>
          <p14:tracePt t="14296" x="3271838" y="3063875"/>
          <p14:tracePt t="14300" x="3306763" y="3055938"/>
          <p14:tracePt t="14304" x="3330575" y="3055938"/>
          <p14:tracePt t="14308" x="3373438" y="3046413"/>
          <p14:tracePt t="14312" x="3389313" y="3046413"/>
          <p14:tracePt t="14316" x="3424238" y="3038475"/>
          <p14:tracePt t="14320" x="3440113" y="3038475"/>
          <p14:tracePt t="14324" x="3448050" y="3030538"/>
          <p14:tracePt t="14328" x="3498850" y="3030538"/>
          <p14:tracePt t="14332" x="3506788" y="3030538"/>
          <p14:tracePt t="14336" x="3549650" y="3022600"/>
          <p14:tracePt t="14338" x="3565525" y="3022600"/>
          <p14:tracePt t="14342" x="3590925" y="3022600"/>
          <p14:tracePt t="14346" x="3608388" y="3022600"/>
          <p14:tracePt t="14350" x="3641725" y="3022600"/>
          <p14:tracePt t="14354" x="3649663" y="3022600"/>
          <p14:tracePt t="14358" x="3675063" y="3022600"/>
          <p14:tracePt t="14362" x="3700463" y="3022600"/>
          <p14:tracePt t="14366" x="3708400" y="3022600"/>
          <p14:tracePt t="14370" x="3733800" y="3022600"/>
          <p14:tracePt t="14374" x="3741738" y="3022600"/>
          <p14:tracePt t="14378" x="3767138" y="3022600"/>
          <p14:tracePt t="14382" x="3776663" y="3022600"/>
          <p14:tracePt t="14387" x="3792538" y="3022600"/>
          <p14:tracePt t="14390" x="3810000" y="3022600"/>
          <p14:tracePt t="14394" x="3817938" y="3022600"/>
          <p14:tracePt t="14398" x="3843338" y="3022600"/>
          <p14:tracePt t="14402" x="3851275" y="3022600"/>
          <p14:tracePt t="14406" x="3876675" y="3022600"/>
          <p14:tracePt t="14410" x="3884613" y="3022600"/>
          <p14:tracePt t="14414" x="3894138" y="3022600"/>
          <p14:tracePt t="14418" x="3917950" y="3022600"/>
          <p14:tracePt t="14422" x="3927475" y="3022600"/>
          <p14:tracePt t="14426" x="3943350" y="3022600"/>
          <p14:tracePt t="14430" x="3960813" y="3022600"/>
          <p14:tracePt t="14434" x="3986213" y="3022600"/>
          <p14:tracePt t="14438" x="3994150" y="3022600"/>
          <p14:tracePt t="14442" x="4002088" y="3022600"/>
          <p14:tracePt t="14446" x="4027488" y="3022600"/>
          <p14:tracePt t="14450" x="4035425" y="3022600"/>
          <p14:tracePt t="14454" x="4060825" y="3022600"/>
          <p14:tracePt t="14458" x="4078288" y="3022600"/>
          <p14:tracePt t="14462" x="4086225" y="3022600"/>
          <p14:tracePt t="14466" x="4111625" y="3022600"/>
          <p14:tracePt t="14470" x="4119563" y="3022600"/>
          <p14:tracePt t="14474" x="4144963" y="3022600"/>
          <p14:tracePt t="14478" x="4162425" y="3022600"/>
          <p14:tracePt t="14482" x="4187825" y="3022600"/>
          <p14:tracePt t="14486" x="4195763" y="3022600"/>
          <p14:tracePt t="14490" x="4203700" y="3022600"/>
          <p14:tracePt t="14494" x="4229100" y="3022600"/>
          <p14:tracePt t="14498" x="4237038" y="3022600"/>
          <p14:tracePt t="14502" x="4262438" y="3022600"/>
          <p14:tracePt t="14506" x="4270375" y="3022600"/>
          <p14:tracePt t="14510" x="4279900" y="3022600"/>
          <p14:tracePt t="14514" x="4305300" y="3022600"/>
          <p14:tracePt t="14518" x="4313238" y="3022600"/>
          <p14:tracePt t="14522" x="4346575" y="3022600"/>
          <p14:tracePt t="14526" x="4354513" y="3022600"/>
          <p14:tracePt t="14530" x="4387850" y="3022600"/>
          <p14:tracePt t="14534" x="4397375" y="3022600"/>
          <p14:tracePt t="14536" x="4405313" y="3030538"/>
          <p14:tracePt t="14540" x="4438650" y="3030538"/>
          <p14:tracePt t="14544" x="4464050" y="3030538"/>
          <p14:tracePt t="14548" x="4497388" y="3030538"/>
          <p14:tracePt t="14552" x="4514850" y="3038475"/>
          <p14:tracePt t="14556" x="4530725" y="3038475"/>
          <p14:tracePt t="14560" x="4581525" y="3038475"/>
          <p14:tracePt t="14564" x="4598988" y="3038475"/>
          <p14:tracePt t="14568" x="4640263" y="3046413"/>
          <p14:tracePt t="14572" x="4657725" y="3046413"/>
          <p14:tracePt t="14576" x="4716463" y="3046413"/>
          <p14:tracePt t="14580" x="4740275" y="3046413"/>
          <p14:tracePt t="14584" x="4757738" y="3046413"/>
          <p14:tracePt t="14588" x="4816475" y="3046413"/>
          <p14:tracePt t="14594" x="4841875" y="3046413"/>
          <p14:tracePt t="14596" x="4892675" y="3046413"/>
          <p14:tracePt t="14600" x="4908550" y="3046413"/>
          <p14:tracePt t="14604" x="4975225" y="3055938"/>
          <p14:tracePt t="14608" x="4992688" y="3055938"/>
          <p14:tracePt t="14612" x="5010150" y="3055938"/>
          <p14:tracePt t="14616" x="5059363" y="3055938"/>
          <p14:tracePt t="14620" x="5076825" y="3055938"/>
          <p14:tracePt t="14624" x="5118100" y="3055938"/>
          <p14:tracePt t="14628" x="5135563" y="3055938"/>
          <p14:tracePt t="14632" x="5151438" y="3055938"/>
          <p14:tracePt t="14636" x="5202238" y="3055938"/>
          <p14:tracePt t="14640" x="5219700" y="3055938"/>
          <p14:tracePt t="14644" x="5245100" y="3055938"/>
          <p14:tracePt t="14648" x="5260975" y="3055938"/>
          <p14:tracePt t="14652" x="5294313" y="3055938"/>
          <p14:tracePt t="14656" x="5303838" y="3055938"/>
          <p14:tracePt t="14660" x="5319713" y="3055938"/>
          <p14:tracePt t="14664" x="5353050" y="3055938"/>
          <p14:tracePt t="14668" x="5362575" y="3055938"/>
          <p14:tracePt t="14672" x="5386388" y="3055938"/>
          <p14:tracePt t="14676" x="5411788" y="3055938"/>
          <p14:tracePt t="14680" x="5421313" y="3055938"/>
          <p14:tracePt t="14684" x="5445125" y="3063875"/>
          <p14:tracePt t="14688" x="5462588" y="3063875"/>
          <p14:tracePt t="14692" x="5487988" y="3063875"/>
          <p14:tracePt t="14696" x="5495925" y="3063875"/>
          <p14:tracePt t="14700" x="5529263" y="3063875"/>
          <p14:tracePt t="14704" x="5546725" y="3071813"/>
          <p14:tracePt t="14708" x="5554663" y="3071813"/>
          <p14:tracePt t="14712" x="5588000" y="3071813"/>
          <p14:tracePt t="14716" x="5605463" y="3071813"/>
          <p14:tracePt t="14720" x="5630863" y="3071813"/>
          <p14:tracePt t="14724" x="5638800" y="3071813"/>
          <p14:tracePt t="14728" x="5664200" y="3071813"/>
          <p14:tracePt t="14730" x="5697538" y="3071813"/>
          <p14:tracePt t="14734" x="5705475" y="3071813"/>
          <p14:tracePt t="14738" x="5738813" y="3071813"/>
          <p14:tracePt t="14742" x="5748338" y="3071813"/>
          <p14:tracePt t="14746" x="5781675" y="3081338"/>
          <p14:tracePt t="14750" x="5797550" y="3081338"/>
          <p14:tracePt t="14754" x="5807075" y="3081338"/>
          <p14:tracePt t="14758" x="5832475" y="3081338"/>
          <p14:tracePt t="14762" x="5840413" y="3081338"/>
          <p14:tracePt t="14766" x="5865813" y="3081338"/>
          <p14:tracePt t="14770" x="5873750" y="3089275"/>
          <p14:tracePt t="14774" x="5891213" y="3089275"/>
          <p14:tracePt t="14778" x="5915025" y="3097213"/>
          <p14:tracePt t="14782" x="5924550" y="3097213"/>
          <p14:tracePt t="14787" x="5940425" y="3097213"/>
          <p14:tracePt t="14790" x="5949950" y="3097213"/>
          <p14:tracePt t="14794" x="5965825" y="3105150"/>
          <p14:tracePt t="14798" x="5973763" y="3114675"/>
          <p14:tracePt t="14802" x="5983288" y="3114675"/>
          <p14:tracePt t="14806" x="5999163" y="3114675"/>
          <p14:tracePt t="14810" x="5999163" y="3122613"/>
          <p14:tracePt t="14814" x="6008688" y="3130550"/>
          <p14:tracePt t="14818" x="6016625" y="3130550"/>
          <p14:tracePt t="14822" x="6024563" y="3130550"/>
          <p14:tracePt t="14826" x="6032500" y="3140075"/>
          <p14:tracePt t="14834" x="6049963" y="3148013"/>
          <p14:tracePt t="14838" x="6049963" y="3155950"/>
          <p14:tracePt t="14842" x="6067425" y="3163888"/>
          <p14:tracePt t="14850" x="6067425" y="3181350"/>
          <p14:tracePt t="14854" x="6083300" y="3198813"/>
          <p14:tracePt t="14858" x="6083300" y="3206750"/>
          <p14:tracePt t="14862" x="6091238" y="3214688"/>
          <p14:tracePt t="14866" x="6100763" y="3232150"/>
          <p14:tracePt t="14871" x="6100763" y="3257550"/>
          <p14:tracePt t="14874" x="6108700" y="3265488"/>
          <p14:tracePt t="14878" x="6116638" y="3281363"/>
          <p14:tracePt t="14882" x="6124575" y="3324225"/>
          <p14:tracePt t="14886" x="6124575" y="3340100"/>
          <p14:tracePt t="14890" x="6124575" y="3375025"/>
          <p14:tracePt t="14894" x="6134100" y="3382963"/>
          <p14:tracePt t="14898" x="6134100" y="3416300"/>
          <p14:tracePt t="14902" x="6134100" y="3441700"/>
          <p14:tracePt t="14906" x="6134100" y="3459163"/>
          <p14:tracePt t="14910" x="6134100" y="3492500"/>
          <p14:tracePt t="14914" x="6134100" y="3508375"/>
          <p14:tracePt t="14918" x="6134100" y="3541713"/>
          <p14:tracePt t="14922" x="6134100" y="3551238"/>
          <p14:tracePt t="14926" x="6134100" y="3584575"/>
          <p14:tracePt t="14928" x="6134100" y="3592513"/>
          <p14:tracePt t="14932" x="6124575" y="3625850"/>
          <p14:tracePt t="14937" x="6124575" y="3635375"/>
          <p14:tracePt t="14940" x="6108700" y="3659188"/>
          <p14:tracePt t="14944" x="6108700" y="3668713"/>
          <p14:tracePt t="14948" x="6100763" y="3676650"/>
          <p14:tracePt t="14952" x="6100763" y="3684588"/>
          <p14:tracePt t="14969" x="6083300" y="3735388"/>
          <p14:tracePt t="14972" x="6075363" y="3743325"/>
          <p14:tracePt t="14980" x="6075363" y="3760788"/>
          <p14:tracePt t="14984" x="6067425" y="3760788"/>
          <p14:tracePt t="14988" x="6057900" y="3776663"/>
          <p14:tracePt t="14992" x="6057900" y="3786188"/>
          <p14:tracePt t="14996" x="6049963" y="3786188"/>
          <p14:tracePt t="15000" x="6049963" y="3802063"/>
          <p14:tracePt t="15008" x="6042025" y="3811588"/>
          <p14:tracePt t="15012" x="6032500" y="3819525"/>
          <p14:tracePt t="15016" x="6032500" y="3827463"/>
          <p14:tracePt t="15020" x="6032500" y="3835400"/>
          <p14:tracePt t="15024" x="6024563" y="3835400"/>
          <p14:tracePt t="15028" x="6024563" y="3852863"/>
          <p14:tracePt t="15040" x="6016625" y="3860800"/>
          <p14:tracePt t="15052" x="6008688" y="3870325"/>
          <p14:tracePt t="15080" x="6008688" y="3878263"/>
          <p14:tracePt t="15092" x="5999163" y="3878263"/>
          <p14:tracePt t="15096" x="5999163" y="3886200"/>
          <p14:tracePt t="15104" x="5991225" y="3886200"/>
          <p14:tracePt t="15108" x="5983288" y="3894138"/>
          <p14:tracePt t="15120" x="5965825" y="3903663"/>
          <p14:tracePt t="15122" x="5949950" y="3911600"/>
          <p14:tracePt t="15126" x="5940425" y="3911600"/>
          <p14:tracePt t="15130" x="5915025" y="3919538"/>
          <p14:tracePt t="15134" x="5907088" y="3929063"/>
          <p14:tracePt t="15138" x="5873750" y="3937000"/>
          <p14:tracePt t="15142" x="5856288" y="3937000"/>
          <p14:tracePt t="15146" x="5822950" y="3944938"/>
          <p14:tracePt t="15150" x="5797550" y="3952875"/>
          <p14:tracePt t="15154" x="5773738" y="3952875"/>
          <p14:tracePt t="15158" x="5730875" y="3970338"/>
          <p14:tracePt t="15162" x="5705475" y="3970338"/>
          <p14:tracePt t="15166" x="5656263" y="3987800"/>
          <p14:tracePt t="15170" x="5630863" y="3987800"/>
          <p14:tracePt t="15174" x="5562600" y="3995738"/>
          <p14:tracePt t="15178" x="5529263" y="3995738"/>
          <p14:tracePt t="15182" x="5462588" y="4011613"/>
          <p14:tracePt t="15187" x="5429250" y="4011613"/>
          <p14:tracePt t="15190" x="5403850" y="4021138"/>
          <p14:tracePt t="15194" x="5311775" y="4029075"/>
          <p14:tracePt t="15198" x="5286375" y="4037013"/>
          <p14:tracePt t="15202" x="5194300" y="4046538"/>
          <p14:tracePt t="15206" x="5160963" y="4054475"/>
          <p14:tracePt t="15210" x="5068888" y="4062413"/>
          <p14:tracePt t="15214" x="5033963" y="4062413"/>
          <p14:tracePt t="15218" x="4941888" y="4071938"/>
          <p14:tracePt t="15222" x="4908550" y="4079875"/>
          <p14:tracePt t="15226" x="4816475" y="4079875"/>
          <p14:tracePt t="15230" x="4775200" y="4079875"/>
          <p14:tracePt t="15234" x="4749800" y="4087813"/>
          <p14:tracePt t="15238" x="4699000" y="4087813"/>
          <p14:tracePt t="15242" x="4648200" y="4087813"/>
          <p14:tracePt t="15246" x="4581525" y="4095750"/>
          <p14:tracePt t="15250" x="4522788" y="4095750"/>
          <p14:tracePt t="15254" x="4456113" y="4105275"/>
          <p14:tracePt t="15258" x="4397375" y="4105275"/>
          <p14:tracePt t="15262" x="4329113" y="4113213"/>
          <p14:tracePt t="15266" x="4270375" y="4121150"/>
          <p14:tracePt t="15270" x="4211638" y="4121150"/>
          <p14:tracePt t="15274" x="4152900" y="4121150"/>
          <p14:tracePt t="15278" x="4086225" y="4121150"/>
          <p14:tracePt t="15282" x="4044950" y="4130675"/>
          <p14:tracePt t="15286" x="3994150" y="4138613"/>
          <p14:tracePt t="15290" x="3952875" y="4138613"/>
          <p14:tracePt t="15294" x="3894138" y="4146550"/>
          <p14:tracePt t="15298" x="3843338" y="4154488"/>
          <p14:tracePt t="15302" x="3800475" y="4154488"/>
          <p14:tracePt t="15306" x="3751263" y="4154488"/>
          <p14:tracePt t="15310" x="3700463" y="4154488"/>
          <p14:tracePt t="15314" x="3649663" y="4154488"/>
          <p14:tracePt t="15318" x="3616325" y="4154488"/>
          <p14:tracePt t="15320" x="3557588" y="4154488"/>
          <p14:tracePt t="15324" x="3524250" y="4154488"/>
          <p14:tracePt t="15328" x="3490913" y="4154488"/>
          <p14:tracePt t="15332" x="3457575" y="4154488"/>
          <p14:tracePt t="15336" x="3398838" y="4154488"/>
          <p14:tracePt t="15340" x="3355975" y="4154488"/>
          <p14:tracePt t="15344" x="3322638" y="4154488"/>
          <p14:tracePt t="15348" x="3271838" y="4154488"/>
          <p14:tracePt t="15352" x="3222625" y="4154488"/>
          <p14:tracePt t="15356" x="3163888" y="4154488"/>
          <p14:tracePt t="15360" x="3113088" y="4154488"/>
          <p14:tracePt t="15364" x="3062288" y="4154488"/>
          <p14:tracePt t="15368" x="3003550" y="4154488"/>
          <p14:tracePt t="15372" x="2962275" y="4154488"/>
          <p14:tracePt t="15376" x="2911475" y="4154488"/>
          <p14:tracePt t="15380" x="2870200" y="4154488"/>
          <p14:tracePt t="15384" x="2811463" y="4154488"/>
          <p14:tracePt t="15388" x="2768600" y="4154488"/>
          <p14:tracePt t="15392" x="2727325" y="4154488"/>
          <p14:tracePt t="15396" x="2684463" y="4154488"/>
          <p14:tracePt t="15400" x="2643188" y="4154488"/>
          <p14:tracePt t="15404" x="2592388" y="4154488"/>
          <p14:tracePt t="15408" x="2559050" y="4154488"/>
          <p14:tracePt t="15412" x="2525713" y="4154488"/>
          <p14:tracePt t="15416" x="2474913" y="4154488"/>
          <p14:tracePt t="15420" x="2441575" y="4154488"/>
          <p14:tracePt t="15424" x="2416175" y="4154488"/>
          <p14:tracePt t="15428" x="2390775" y="4154488"/>
          <p14:tracePt t="15432" x="2357438" y="4154488"/>
          <p14:tracePt t="15436" x="2332038" y="4154488"/>
          <p14:tracePt t="15440" x="2316163" y="4154488"/>
          <p14:tracePt t="15444" x="2290763" y="4154488"/>
          <p14:tracePt t="15448" x="2273300" y="4154488"/>
          <p14:tracePt t="15452" x="2249488" y="4154488"/>
          <p14:tracePt t="15456" x="2232025" y="4154488"/>
          <p14:tracePt t="15460" x="2224088" y="4154488"/>
          <p14:tracePt t="15464" x="2198688" y="4154488"/>
          <p14:tracePt t="15468" x="2173288" y="4154488"/>
          <p14:tracePt t="15472" x="2139950" y="4154488"/>
          <p14:tracePt t="15476" x="2122488" y="4154488"/>
          <p14:tracePt t="15480" x="2089150" y="4154488"/>
          <p14:tracePt t="15484" x="2073275" y="4154488"/>
          <p14:tracePt t="15488" x="2038350" y="4154488"/>
          <p14:tracePt t="15492" x="2022475" y="4154488"/>
          <p14:tracePt t="15496" x="1979613" y="4154488"/>
          <p14:tracePt t="15500" x="1963738" y="4154488"/>
          <p14:tracePt t="15504" x="1946275" y="4154488"/>
          <p14:tracePt t="15508" x="1905000" y="4154488"/>
          <p14:tracePt t="15512" x="1887538" y="4154488"/>
          <p14:tracePt t="15514" x="1838325" y="4146550"/>
          <p14:tracePt t="15518" x="1820863" y="4146550"/>
          <p14:tracePt t="15522" x="1770063" y="4138613"/>
          <p14:tracePt t="15526" x="1754188" y="4138613"/>
          <p14:tracePt t="15532" x="1736725" y="4138613"/>
          <p14:tracePt t="15534" x="1711325" y="4130675"/>
          <p14:tracePt t="15538" x="1685925" y="4130675"/>
          <p14:tracePt t="15542" x="1652588" y="4130675"/>
          <p14:tracePt t="15546" x="1636713" y="4130675"/>
          <p14:tracePt t="15550" x="1585913" y="4130675"/>
          <p14:tracePt t="15554" x="1568450" y="4121150"/>
          <p14:tracePt t="15558" x="1527175" y="4121150"/>
          <p14:tracePt t="15562" x="1519238" y="4121150"/>
          <p14:tracePt t="15566" x="1501775" y="4121150"/>
          <p14:tracePt t="15570" x="1460500" y="4121150"/>
          <p14:tracePt t="15574" x="1443038" y="4121150"/>
          <p14:tracePt t="15578" x="1401763" y="4121150"/>
          <p14:tracePt t="15582" x="1392238" y="4121150"/>
          <p14:tracePt t="15586" x="1350963" y="4121150"/>
          <p14:tracePt t="15590" x="1333500" y="4121150"/>
          <p14:tracePt t="15594" x="1292225" y="4121150"/>
          <p14:tracePt t="15598" x="1274763" y="4121150"/>
          <p14:tracePt t="15602" x="1233488" y="4121150"/>
          <p14:tracePt t="15606" x="1208088" y="4113213"/>
          <p14:tracePt t="15610" x="1200150" y="4113213"/>
          <p14:tracePt t="15614" x="1157288" y="4105275"/>
          <p14:tracePt t="15618" x="1141413" y="4105275"/>
          <p14:tracePt t="15622" x="1108075" y="4105275"/>
          <p14:tracePt t="15626" x="1090613" y="4105275"/>
          <p14:tracePt t="15630" x="1049338" y="4095750"/>
          <p14:tracePt t="15634" x="1023938" y="4095750"/>
          <p14:tracePt t="15638" x="981075" y="4087813"/>
          <p14:tracePt t="15642" x="973138" y="4087813"/>
          <p14:tracePt t="15646" x="957263" y="4087813"/>
          <p14:tracePt t="15650" x="914400" y="4087813"/>
          <p14:tracePt t="15654" x="898525" y="4087813"/>
          <p14:tracePt t="15658" x="863600" y="4079875"/>
          <p14:tracePt t="15662" x="847725" y="4071938"/>
          <p14:tracePt t="15666" x="814388" y="4062413"/>
          <p14:tracePt t="15670" x="804863" y="4062413"/>
          <p14:tracePt t="15674" x="781050" y="4062413"/>
          <p14:tracePt t="15678" x="771525" y="4062413"/>
          <p14:tracePt t="15682" x="763588" y="4054475"/>
          <p14:tracePt t="15686" x="755650" y="4054475"/>
          <p14:tracePt t="15694" x="746125" y="4054475"/>
          <p14:tracePt t="15710" x="738188" y="4054475"/>
          <p14:tracePt t="15748" x="730250" y="4054475"/>
          <p14:tracePt t="15788" x="722313" y="4054475"/>
          <p14:tracePt t="15828" x="712788" y="4054475"/>
          <p14:tracePt t="15864" x="704850" y="4054475"/>
          <p14:tracePt t="15872" x="696913" y="4054475"/>
          <p14:tracePt t="15884" x="696913" y="4062413"/>
          <p14:tracePt t="15896" x="687388" y="4062413"/>
          <p14:tracePt t="15904" x="687388" y="4071938"/>
          <p14:tracePt t="15906" x="679450" y="4071938"/>
          <p14:tracePt t="15914" x="679450" y="4079875"/>
          <p14:tracePt t="15918" x="671513" y="4087813"/>
          <p14:tracePt t="15926" x="671513" y="4095750"/>
          <p14:tracePt t="15930" x="663575" y="4095750"/>
          <p14:tracePt t="15934" x="663575" y="4105275"/>
          <p14:tracePt t="15938" x="663575" y="4113213"/>
          <p14:tracePt t="15942" x="663575" y="4154488"/>
          <p14:tracePt t="15948" x="663575" y="4171950"/>
          <p14:tracePt t="15950" x="663575" y="4189413"/>
          <p14:tracePt t="15954" x="663575" y="4197350"/>
          <p14:tracePt t="15958" x="663575" y="4222750"/>
          <p14:tracePt t="15962" x="663575" y="4230688"/>
          <p14:tracePt t="15966" x="663575" y="4256088"/>
          <p14:tracePt t="15970" x="663575" y="4264025"/>
          <p14:tracePt t="15974" x="663575" y="4289425"/>
          <p14:tracePt t="15978" x="663575" y="4314825"/>
          <p14:tracePt t="15982" x="663575" y="4348163"/>
          <p14:tracePt t="15987" x="663575" y="4356100"/>
          <p14:tracePt t="15990" x="663575" y="4373563"/>
          <p14:tracePt t="15994" x="663575" y="4406900"/>
          <p14:tracePt t="15998" x="671513" y="4424363"/>
          <p14:tracePt t="16002" x="671513" y="4465638"/>
          <p14:tracePt t="16006" x="671513" y="4483100"/>
          <p14:tracePt t="16010" x="671513" y="4524375"/>
          <p14:tracePt t="16014" x="671513" y="4541838"/>
          <p14:tracePt t="16018" x="671513" y="4583113"/>
          <p14:tracePt t="16022" x="671513" y="4600575"/>
          <p14:tracePt t="16026" x="671513" y="4608513"/>
          <p14:tracePt t="16030" x="671513" y="4649788"/>
          <p14:tracePt t="16034" x="671513" y="4675188"/>
          <p14:tracePt t="16038" x="671513" y="4718050"/>
          <p14:tracePt t="16042" x="671513" y="4733925"/>
          <p14:tracePt t="16046" x="671513" y="4767263"/>
          <p14:tracePt t="16050" x="671513" y="4784725"/>
          <p14:tracePt t="16054" x="671513" y="4826000"/>
          <p14:tracePt t="16058" x="671513" y="4843463"/>
          <p14:tracePt t="16062" x="671513" y="4894263"/>
          <p14:tracePt t="16066" x="671513" y="4910138"/>
          <p14:tracePt t="16070" x="671513" y="4935538"/>
          <p14:tracePt t="16074" x="671513" y="4986338"/>
          <p14:tracePt t="16078" x="679450" y="5002213"/>
          <p14:tracePt t="16082" x="679450" y="5053013"/>
          <p14:tracePt t="16086" x="687388" y="5070475"/>
          <p14:tracePt t="16090" x="704850" y="5129213"/>
          <p14:tracePt t="16094" x="712788" y="5154613"/>
          <p14:tracePt t="16098" x="730250" y="5213350"/>
          <p14:tracePt t="16102" x="738188" y="5229225"/>
          <p14:tracePt t="16104" x="738188" y="5254625"/>
          <p14:tracePt t="16108" x="763588" y="5305425"/>
          <p14:tracePt t="16112" x="771525" y="5330825"/>
          <p14:tracePt t="16116" x="796925" y="5389563"/>
          <p14:tracePt t="16121" x="804863" y="5405438"/>
          <p14:tracePt t="16124" x="822325" y="5456238"/>
          <p14:tracePt t="16128" x="830263" y="5473700"/>
          <p14:tracePt t="16132" x="847725" y="5522913"/>
          <p14:tracePt t="16137" x="855663" y="5540375"/>
          <p14:tracePt t="16140" x="863600" y="5565775"/>
          <p14:tracePt t="16144" x="881063" y="5607050"/>
          <p14:tracePt t="16148" x="881063" y="5624513"/>
          <p14:tracePt t="16152" x="898525" y="5657850"/>
          <p14:tracePt t="16156" x="898525" y="5673725"/>
          <p14:tracePt t="16162" x="906463" y="5699125"/>
          <p14:tracePt t="16164" x="914400" y="5708650"/>
          <p14:tracePt t="16168" x="922338" y="5724525"/>
          <p14:tracePt t="16172" x="922338" y="5732463"/>
          <p14:tracePt t="16176" x="922338" y="5741988"/>
          <p14:tracePt t="16180" x="922338" y="5749925"/>
          <p14:tracePt t="16188" x="931863" y="5757863"/>
          <p14:tracePt t="16200" x="931863" y="5767388"/>
          <p14:tracePt t="16236" x="931863" y="5749925"/>
          <p14:tracePt t="16240" x="939800" y="5741988"/>
          <p14:tracePt t="16244" x="939800" y="5708650"/>
          <p14:tracePt t="16248" x="939800" y="5691188"/>
          <p14:tracePt t="16252" x="947738" y="5649913"/>
          <p14:tracePt t="16256" x="947738" y="5624513"/>
          <p14:tracePt t="16260" x="947738" y="5599113"/>
          <p14:tracePt t="16264" x="947738" y="5540375"/>
          <p14:tracePt t="16271" x="947738" y="5514975"/>
          <p14:tracePt t="16272" x="957263" y="5456238"/>
          <p14:tracePt t="16276" x="957263" y="5430838"/>
          <p14:tracePt t="16280" x="957263" y="5372100"/>
          <p14:tracePt t="16284" x="957263" y="5356225"/>
          <p14:tracePt t="16288" x="965200" y="5287963"/>
          <p14:tracePt t="16292" x="973138" y="5262563"/>
          <p14:tracePt t="16296" x="981075" y="5195888"/>
          <p14:tracePt t="16298" x="990600" y="5170488"/>
          <p14:tracePt t="16302" x="998538" y="5145088"/>
          <p14:tracePt t="16306" x="1023938" y="5078413"/>
          <p14:tracePt t="16310" x="1031875" y="5053013"/>
          <p14:tracePt t="16314" x="1039813" y="5011738"/>
          <p14:tracePt t="16318" x="1057275" y="4994275"/>
          <p14:tracePt t="16322" x="1057275" y="4978400"/>
          <p14:tracePt t="16330" x="1057275" y="4943475"/>
          <p14:tracePt t="16334" x="1057275" y="4894263"/>
          <p14:tracePt t="16338" x="1057275" y="4876800"/>
          <p14:tracePt t="24411" x="1098550" y="4868863"/>
          <p14:tracePt t="24413" x="1182688" y="4851400"/>
          <p14:tracePt t="24417" x="1216025" y="4851400"/>
          <p14:tracePt t="24421" x="1266825" y="4843463"/>
          <p14:tracePt t="24425" x="1292225" y="4835525"/>
          <p14:tracePt t="24429" x="1333500" y="4818063"/>
          <p14:tracePt t="24433" x="1376363" y="4810125"/>
          <p14:tracePt t="24437" x="1427163" y="4792663"/>
          <p14:tracePt t="24441" x="1476375" y="4776788"/>
          <p14:tracePt t="24443" x="1535113" y="4767263"/>
          <p14:tracePt t="24447" x="1593850" y="4751388"/>
          <p14:tracePt t="24451" x="1662113" y="4733925"/>
          <p14:tracePt t="24455" x="1736725" y="4700588"/>
          <p14:tracePt t="24459" x="1795463" y="4684713"/>
          <p14:tracePt t="24463" x="1862138" y="4667250"/>
          <p14:tracePt t="24467" x="1938338" y="4649788"/>
          <p14:tracePt t="24471" x="2022475" y="4633913"/>
          <p14:tracePt t="24475" x="2089150" y="4624388"/>
          <p14:tracePt t="24479" x="2181225" y="4616450"/>
          <p14:tracePt t="24483" x="2257425" y="4608513"/>
          <p14:tracePt t="24487" x="2341563" y="4600575"/>
          <p14:tracePt t="24491" x="2433638" y="4591050"/>
          <p14:tracePt t="24495" x="2500313" y="4591050"/>
          <p14:tracePt t="24499" x="2566988" y="4583113"/>
          <p14:tracePt t="24503" x="2643188" y="4583113"/>
          <p14:tracePt t="24507" x="2701925" y="4583113"/>
          <p14:tracePt t="24511" x="2743200" y="4583113"/>
          <p14:tracePt t="24515" x="2801938" y="4575175"/>
          <p14:tracePt t="24520" x="2852738" y="4575175"/>
          <p14:tracePt t="24523" x="2919413" y="4575175"/>
          <p14:tracePt t="24527" x="2962275" y="4565650"/>
          <p14:tracePt t="24531" x="3021013" y="4557713"/>
          <p14:tracePt t="24535" x="3062288" y="4557713"/>
          <p14:tracePt t="24539" x="3113088" y="4549775"/>
          <p14:tracePt t="24543" x="3146425" y="4541838"/>
          <p14:tracePt t="24547" x="3197225" y="4532313"/>
          <p14:tracePt t="24551" x="3230563" y="4532313"/>
          <p14:tracePt t="24555" x="3263900" y="4524375"/>
          <p14:tracePt t="24559" x="3306763" y="4524375"/>
          <p14:tracePt t="24563" x="3330575" y="4524375"/>
          <p14:tracePt t="24567" x="3365500" y="4516438"/>
          <p14:tracePt t="24571" x="3389313" y="4506913"/>
          <p14:tracePt t="24575" x="3414713" y="4506913"/>
          <p14:tracePt t="24579" x="3440113" y="4498975"/>
          <p14:tracePt t="24583" x="3465513" y="4498975"/>
          <p14:tracePt t="24587" x="3490913" y="4491038"/>
          <p14:tracePt t="24591" x="3506788" y="4491038"/>
          <p14:tracePt t="24595" x="3524250" y="4491038"/>
          <p14:tracePt t="24599" x="3549650" y="4491038"/>
          <p14:tracePt t="24603" x="3565525" y="4491038"/>
          <p14:tracePt t="24607" x="3575050" y="4491038"/>
          <p14:tracePt t="24611" x="3590925" y="4491038"/>
          <p14:tracePt t="24615" x="3600450" y="4491038"/>
          <p14:tracePt t="24619" x="3616325" y="4491038"/>
          <p14:tracePt t="24623" x="3624263" y="4491038"/>
          <p14:tracePt t="24627" x="3633788" y="4491038"/>
          <p14:tracePt t="24631" x="3641725" y="4491038"/>
          <p14:tracePt t="24639" x="3659188" y="4491038"/>
          <p14:tracePt t="24645" x="3667125" y="4491038"/>
          <p14:tracePt t="24653" x="3675063" y="4491038"/>
          <p14:tracePt t="24657" x="3683000" y="4491038"/>
          <p14:tracePt t="24670" x="3692525" y="4491038"/>
          <p14:tracePt t="24677" x="3700463" y="4491038"/>
          <p14:tracePt t="24689" x="3708400" y="4491038"/>
          <p14:tracePt t="24693" x="3717925" y="4491038"/>
          <p14:tracePt t="24701" x="3725863" y="4491038"/>
          <p14:tracePt t="24713" x="3733800" y="4491038"/>
          <p14:tracePt t="24725" x="3751263" y="4491038"/>
          <p14:tracePt t="24737" x="3759200" y="4491038"/>
          <p14:tracePt t="24741" x="3767138" y="4491038"/>
          <p14:tracePt t="24749" x="3776663" y="4491038"/>
          <p14:tracePt t="24752" x="3792538" y="4498975"/>
          <p14:tracePt t="24761" x="3800475" y="4506913"/>
          <p14:tracePt t="24765" x="3810000" y="4506913"/>
          <p14:tracePt t="24769" x="3817938" y="4516438"/>
          <p14:tracePt t="24773" x="3825875" y="4516438"/>
          <p14:tracePt t="24777" x="3843338" y="4524375"/>
          <p14:tracePt t="24781" x="3851275" y="4532313"/>
          <p14:tracePt t="24785" x="3859213" y="4541838"/>
          <p14:tracePt t="24789" x="3876675" y="4557713"/>
          <p14:tracePt t="24797" x="3894138" y="4565650"/>
          <p14:tracePt t="24801" x="3902075" y="4565650"/>
          <p14:tracePt t="24805" x="3910013" y="4583113"/>
          <p14:tracePt t="24809" x="3927475" y="4591050"/>
          <p14:tracePt t="24813" x="3935413" y="4608513"/>
          <p14:tracePt t="24817" x="3952875" y="4616450"/>
          <p14:tracePt t="24821" x="3960813" y="4624388"/>
          <p14:tracePt t="24825" x="3960813" y="4633913"/>
          <p14:tracePt t="24829" x="3968750" y="4641850"/>
          <p14:tracePt t="24833" x="3986213" y="4649788"/>
          <p14:tracePt t="24835" x="3986213" y="4659313"/>
          <p14:tracePt t="24839" x="3986213" y="4667250"/>
          <p14:tracePt t="24843" x="3994150" y="4667250"/>
          <p14:tracePt t="24847" x="3994150" y="4675188"/>
          <p14:tracePt t="24855" x="3994150" y="4684713"/>
          <p14:tracePt t="24863" x="3994150" y="4692650"/>
          <p14:tracePt t="24867" x="3994150" y="4700588"/>
          <p14:tracePt t="24879" x="3994150" y="4708525"/>
          <p14:tracePt t="24883" x="3994150" y="4718050"/>
          <p14:tracePt t="24887" x="3994150" y="4725988"/>
          <p14:tracePt t="24895" x="3986213" y="4743450"/>
          <p14:tracePt t="24903" x="3976688" y="4759325"/>
          <p14:tracePt t="24907" x="3968750" y="4759325"/>
          <p14:tracePt t="24911" x="3968750" y="4767263"/>
          <p14:tracePt t="24920" x="3960813" y="4776788"/>
          <p14:tracePt t="24927" x="3952875" y="4784725"/>
          <p14:tracePt t="24931" x="3943350" y="4784725"/>
          <p14:tracePt t="24935" x="3943350" y="4792663"/>
          <p14:tracePt t="24943" x="3935413" y="4802188"/>
          <p14:tracePt t="24959" x="3927475" y="4810125"/>
          <p14:tracePt t="24975" x="3917950" y="4810125"/>
          <p14:tracePt t="24987" x="3917950" y="4818063"/>
          <p14:tracePt t="24999" x="3910013" y="4818063"/>
          <p14:tracePt t="25069" x="3917950" y="4818063"/>
          <p14:tracePt t="25073" x="3927475" y="4818063"/>
          <p14:tracePt t="25077" x="3943350" y="4818063"/>
          <p14:tracePt t="25081" x="3952875" y="4818063"/>
          <p14:tracePt t="25085" x="3976688" y="4818063"/>
          <p14:tracePt t="25089" x="3986213" y="4818063"/>
          <p14:tracePt t="25093" x="4002088" y="4810125"/>
          <p14:tracePt t="25097" x="4035425" y="4810125"/>
          <p14:tracePt t="25101" x="4044950" y="4810125"/>
          <p14:tracePt t="25105" x="4086225" y="4810125"/>
          <p14:tracePt t="25109" x="4094163" y="4810125"/>
          <p14:tracePt t="25113" x="4129088" y="4810125"/>
          <p14:tracePt t="25117" x="4152900" y="4810125"/>
          <p14:tracePt t="25121" x="4187825" y="4810125"/>
          <p14:tracePt t="25125" x="4203700" y="4810125"/>
          <p14:tracePt t="25129" x="4237038" y="4810125"/>
          <p14:tracePt t="25133" x="4254500" y="4810125"/>
          <p14:tracePt t="25137" x="4270375" y="4810125"/>
          <p14:tracePt t="25141" x="4305300" y="4810125"/>
          <p14:tracePt t="25145" x="4321175" y="4810125"/>
          <p14:tracePt t="25149" x="4354513" y="4810125"/>
          <p14:tracePt t="25153" x="4371975" y="4810125"/>
          <p14:tracePt t="25157" x="4405313" y="4810125"/>
          <p14:tracePt t="25161" x="4413250" y="4810125"/>
          <p14:tracePt t="25165" x="4446588" y="4810125"/>
          <p14:tracePt t="25169" x="4471988" y="4810125"/>
          <p14:tracePt t="25173" x="4489450" y="4810125"/>
          <p14:tracePt t="25177" x="4522788" y="4810125"/>
          <p14:tracePt t="25181" x="4540250" y="4810125"/>
          <p14:tracePt t="25185" x="4573588" y="4810125"/>
          <p14:tracePt t="25189" x="4589463" y="4810125"/>
          <p14:tracePt t="25193" x="4622800" y="4802188"/>
          <p14:tracePt t="25197" x="4632325" y="4802188"/>
          <p14:tracePt t="25201" x="4673600" y="4792663"/>
          <p14:tracePt t="25205" x="4691063" y="4784725"/>
          <p14:tracePt t="25209" x="4699000" y="4784725"/>
          <p14:tracePt t="25213" x="4732338" y="4776788"/>
          <p14:tracePt t="25217" x="4749800" y="4776788"/>
          <p14:tracePt t="25221" x="4783138" y="4776788"/>
          <p14:tracePt t="25225" x="4799013" y="4767263"/>
          <p14:tracePt t="25227" x="4833938" y="4759325"/>
          <p14:tracePt t="25231" x="4849813" y="4759325"/>
          <p14:tracePt t="25235" x="4883150" y="4751388"/>
          <p14:tracePt t="25239" x="4892675" y="4751388"/>
          <p14:tracePt t="25243" x="4916488" y="4751388"/>
          <p14:tracePt t="25247" x="4941888" y="4743450"/>
          <p14:tracePt t="25251" x="4959350" y="4743450"/>
          <p14:tracePt t="25255" x="4992688" y="4733925"/>
          <p14:tracePt t="25259" x="5010150" y="4725988"/>
          <p14:tracePt t="25263" x="5043488" y="4718050"/>
          <p14:tracePt t="25267" x="5059363" y="4718050"/>
          <p14:tracePt t="25271" x="5092700" y="4718050"/>
          <p14:tracePt t="25275" x="5110163" y="4708525"/>
          <p14:tracePt t="25279" x="5143500" y="4700588"/>
          <p14:tracePt t="25283" x="5160963" y="4700588"/>
          <p14:tracePt t="25287" x="5168900" y="4692650"/>
          <p14:tracePt t="25291" x="5202238" y="4692650"/>
          <p14:tracePt t="25295" x="5227638" y="4692650"/>
          <p14:tracePt t="25299" x="5260975" y="4692650"/>
          <p14:tracePt t="25303" x="5278438" y="4692650"/>
          <p14:tracePt t="25307" x="5311775" y="4692650"/>
          <p14:tracePt t="25311" x="5319713" y="4692650"/>
          <p14:tracePt t="25315" x="5353050" y="4692650"/>
          <p14:tracePt t="25320" x="5362575" y="4692650"/>
          <p14:tracePt t="25323" x="5386388" y="4684713"/>
          <p14:tracePt t="25327" x="5411788" y="4684713"/>
          <p14:tracePt t="25331" x="5429250" y="4684713"/>
          <p14:tracePt t="25335" x="5454650" y="4684713"/>
          <p14:tracePt t="25343" x="5470525" y="4675188"/>
          <p14:tracePt t="25347" x="5480050" y="4675188"/>
          <p14:tracePt t="25351" x="5495925" y="4675188"/>
          <p14:tracePt t="25355" x="5521325" y="4675188"/>
          <p14:tracePt t="25359" x="5529263" y="4675188"/>
          <p14:tracePt t="25363" x="5554663" y="4675188"/>
          <p14:tracePt t="25367" x="5562600" y="4675188"/>
          <p14:tracePt t="25371" x="5588000" y="4675188"/>
          <p14:tracePt t="25375" x="5605463" y="4675188"/>
          <p14:tracePt t="25379" x="5613400" y="4675188"/>
          <p14:tracePt t="25383" x="5638800" y="4675188"/>
          <p14:tracePt t="25387" x="5646738" y="4675188"/>
          <p14:tracePt t="25391" x="5672138" y="4675188"/>
          <p14:tracePt t="25395" x="5680075" y="4675188"/>
          <p14:tracePt t="25399" x="5705475" y="4675188"/>
          <p14:tracePt t="25403" x="5722938" y="4675188"/>
          <p14:tracePt t="25407" x="5730875" y="4675188"/>
          <p14:tracePt t="25411" x="5756275" y="4675188"/>
          <p14:tracePt t="25415" x="5764213" y="4675188"/>
          <p14:tracePt t="25419" x="5789613" y="4675188"/>
          <p14:tracePt t="25423" x="5797550" y="4675188"/>
          <p14:tracePt t="25425" x="5815013" y="4675188"/>
          <p14:tracePt t="25429" x="5840413" y="4675188"/>
          <p14:tracePt t="25433" x="5848350" y="4675188"/>
          <p14:tracePt t="25437" x="5873750" y="4675188"/>
          <p14:tracePt t="25443" x="5881688" y="4675188"/>
          <p14:tracePt t="25445" x="5907088" y="4675188"/>
          <p14:tracePt t="25449" x="5924550" y="4675188"/>
          <p14:tracePt t="25457" x="5949950" y="4675188"/>
          <p14:tracePt t="25461" x="5957888" y="4675188"/>
          <p14:tracePt t="25465" x="5973763" y="4675188"/>
          <p14:tracePt t="25470" x="5983288" y="4675188"/>
          <p14:tracePt t="25473" x="5999163" y="4675188"/>
          <p14:tracePt t="25477" x="6016625" y="4675188"/>
          <p14:tracePt t="25485" x="6032500" y="4675188"/>
          <p14:tracePt t="25489" x="6049963" y="4675188"/>
          <p14:tracePt t="25493" x="6057900" y="4675188"/>
          <p14:tracePt t="25501" x="6075363" y="4675188"/>
          <p14:tracePt t="25505" x="6083300" y="4675188"/>
          <p14:tracePt t="25509" x="6091238" y="4675188"/>
          <p14:tracePt t="25513" x="6100763" y="4675188"/>
          <p14:tracePt t="25521" x="6108700" y="4675188"/>
          <p14:tracePt t="25525" x="6116638" y="4675188"/>
          <p14:tracePt t="25529" x="6124575" y="4675188"/>
          <p14:tracePt t="25533" x="6134100" y="4675188"/>
          <p14:tracePt t="25541" x="6149975" y="4675188"/>
          <p14:tracePt t="25545" x="6159500" y="4675188"/>
          <p14:tracePt t="25549" x="6167438" y="4675188"/>
          <p14:tracePt t="25553" x="6175375" y="4675188"/>
          <p14:tracePt t="25561" x="6192838" y="4684713"/>
          <p14:tracePt t="25570" x="6200775" y="4692650"/>
          <p14:tracePt t="25581" x="6208713" y="4692650"/>
          <p14:tracePt t="25589" x="6218238" y="4692650"/>
          <p14:tracePt t="25593" x="6226175" y="4692650"/>
          <p14:tracePt t="25597" x="6234113" y="4700588"/>
          <p14:tracePt t="25601" x="6242050" y="4700588"/>
          <p14:tracePt t="25605" x="6251575" y="4700588"/>
          <p14:tracePt t="25609" x="6259513" y="4708525"/>
          <p14:tracePt t="25613" x="6267450" y="4718050"/>
          <p14:tracePt t="25617" x="6276975" y="4718050"/>
          <p14:tracePt t="25623" x="6292850" y="4725988"/>
          <p14:tracePt t="25633" x="6300788" y="4733925"/>
          <p14:tracePt t="25635" x="6318250" y="4743450"/>
          <p14:tracePt t="25643" x="6335713" y="4751388"/>
          <p14:tracePt t="25647" x="6343650" y="4751388"/>
          <p14:tracePt t="25651" x="6351588" y="4751388"/>
          <p14:tracePt t="25655" x="6359525" y="4759325"/>
          <p14:tracePt t="25659" x="6359525" y="4767263"/>
          <p14:tracePt t="25663" x="6369050" y="4767263"/>
          <p14:tracePt t="25667" x="6376988" y="4776788"/>
          <p14:tracePt t="25671" x="6384925" y="4784725"/>
          <p14:tracePt t="25679" x="6402388" y="4792663"/>
          <p14:tracePt t="25683" x="6402388" y="4802188"/>
          <p14:tracePt t="25691" x="6410325" y="4802188"/>
          <p14:tracePt t="25695" x="6418263" y="4810125"/>
          <p14:tracePt t="25699" x="6427788" y="4818063"/>
          <p14:tracePt t="25807" x="6418263" y="4826000"/>
          <p14:tracePt t="25815" x="6418263" y="4835525"/>
          <p14:tracePt t="25817" x="6410325" y="4835525"/>
          <p14:tracePt t="25823" x="6394450" y="4843463"/>
          <p14:tracePt t="25825" x="6394450" y="4851400"/>
          <p14:tracePt t="25829" x="6376988" y="4860925"/>
          <p14:tracePt t="25833" x="6359525" y="4868863"/>
          <p14:tracePt t="25837" x="6326188" y="4884738"/>
          <p14:tracePt t="25841" x="6318250" y="4894263"/>
          <p14:tracePt t="25845" x="6259513" y="4910138"/>
          <p14:tracePt t="25849" x="6200775" y="4927600"/>
          <p14:tracePt t="25853" x="6175375" y="4943475"/>
          <p14:tracePt t="25857" x="6100763" y="4960938"/>
          <p14:tracePt t="25861" x="6057900" y="4968875"/>
          <p14:tracePt t="25865" x="5965825" y="4986338"/>
          <p14:tracePt t="25870" x="5932488" y="4994275"/>
          <p14:tracePt t="25873" x="5899150" y="4994275"/>
          <p14:tracePt t="25877" x="5840413" y="5011738"/>
          <p14:tracePt t="25881" x="5756275" y="5019675"/>
          <p14:tracePt t="25885" x="5689600" y="5027613"/>
          <p14:tracePt t="25889" x="5621338" y="5027613"/>
          <p14:tracePt t="25893" x="5529263" y="5037138"/>
          <p14:tracePt t="25897" x="5462588" y="5045075"/>
          <p14:tracePt t="25901" x="5395913" y="5045075"/>
          <p14:tracePt t="25905" x="5319713" y="5053013"/>
          <p14:tracePt t="25909" x="5253038" y="5053013"/>
          <p14:tracePt t="25913" x="5160963" y="5053013"/>
          <p14:tracePt t="25917" x="5092700" y="5053013"/>
          <p14:tracePt t="25921" x="5026025" y="5053013"/>
          <p14:tracePt t="25925" x="4959350" y="5053013"/>
          <p14:tracePt t="25929" x="4883150" y="5053013"/>
          <p14:tracePt t="25933" x="4824413" y="5053013"/>
          <p14:tracePt t="25937" x="4765675" y="5053013"/>
          <p14:tracePt t="25941" x="4699000" y="5060950"/>
          <p14:tracePt t="25945" x="4640263" y="5070475"/>
          <p14:tracePt t="25949" x="4598988" y="5070475"/>
          <p14:tracePt t="25953" x="4548188" y="5078413"/>
          <p14:tracePt t="25957" x="4481513" y="5078413"/>
          <p14:tracePt t="25961" x="4446588" y="5078413"/>
          <p14:tracePt t="25965" x="4405313" y="5078413"/>
          <p14:tracePt t="25970" x="4354513" y="5078413"/>
          <p14:tracePt t="25973" x="4305300" y="5078413"/>
          <p14:tracePt t="25977" x="4254500" y="5078413"/>
          <p14:tracePt t="25981" x="4211638" y="5078413"/>
          <p14:tracePt t="25985" x="4178300" y="5078413"/>
          <p14:tracePt t="25989" x="4111625" y="5078413"/>
          <p14:tracePt t="25993" x="4060825" y="5078413"/>
          <p14:tracePt t="25997" x="4027488" y="5078413"/>
          <p14:tracePt t="26001" x="3986213" y="5078413"/>
          <p14:tracePt t="26005" x="3927475" y="5078413"/>
          <p14:tracePt t="26009" x="3876675" y="5086350"/>
          <p14:tracePt t="26013" x="3825875" y="5086350"/>
          <p14:tracePt t="26015" x="3751263" y="5095875"/>
          <p14:tracePt t="26020" x="3708400" y="5095875"/>
          <p14:tracePt t="26023" x="3649663" y="5095875"/>
          <p14:tracePt t="26027" x="3608388" y="5095875"/>
          <p14:tracePt t="26031" x="3549650" y="5095875"/>
          <p14:tracePt t="26035" x="3506788" y="5095875"/>
          <p14:tracePt t="26039" x="3457575" y="5095875"/>
          <p14:tracePt t="26043" x="3414713" y="5103813"/>
          <p14:tracePt t="26047" x="3365500" y="5103813"/>
          <p14:tracePt t="26051" x="3297238" y="5111750"/>
          <p14:tracePt t="26055" x="3263900" y="5111750"/>
          <p14:tracePt t="26059" x="3230563" y="5119688"/>
          <p14:tracePt t="26063" x="3179763" y="5119688"/>
          <p14:tracePt t="26067" x="3154363" y="5129213"/>
          <p14:tracePt t="26071" x="3095625" y="5137150"/>
          <p14:tracePt t="26075" x="3087688" y="5137150"/>
          <p14:tracePt t="26079" x="3071813" y="5137150"/>
          <p14:tracePt t="26083" x="3021013" y="5145088"/>
          <p14:tracePt t="26087" x="3003550" y="5145088"/>
          <p14:tracePt t="26091" x="2970213" y="5162550"/>
          <p14:tracePt t="26095" x="2954338" y="5162550"/>
          <p14:tracePt t="26099" x="2911475" y="5170488"/>
          <p14:tracePt t="26103" x="2895600" y="5178425"/>
          <p14:tracePt t="26107" x="2860675" y="5178425"/>
          <p14:tracePt t="26111" x="2844800" y="5178425"/>
          <p14:tracePt t="26115" x="2827338" y="5178425"/>
          <p14:tracePt t="26120" x="2786063" y="5187950"/>
          <p14:tracePt t="26123" x="2768600" y="5195888"/>
          <p14:tracePt t="26127" x="2735263" y="5203825"/>
          <p14:tracePt t="26131" x="2709863" y="5203825"/>
          <p14:tracePt t="26135" x="2668588" y="5203825"/>
          <p14:tracePt t="26139" x="2660650" y="5203825"/>
          <p14:tracePt t="26143" x="2617788" y="5203825"/>
          <p14:tracePt t="26147" x="2609850" y="5203825"/>
          <p14:tracePt t="26151" x="2592388" y="5213350"/>
          <p14:tracePt t="26155" x="2559050" y="5213350"/>
          <p14:tracePt t="26159" x="2533650" y="5213350"/>
          <p14:tracePt t="26163" x="2508250" y="5213350"/>
          <p14:tracePt t="26167" x="2492375" y="5213350"/>
          <p14:tracePt t="26171" x="2459038" y="5213350"/>
          <p14:tracePt t="26175" x="2449513" y="5213350"/>
          <p14:tracePt t="26179" x="2416175" y="5213350"/>
          <p14:tracePt t="26183" x="2408238" y="5213350"/>
          <p14:tracePt t="26187" x="2390775" y="5213350"/>
          <p14:tracePt t="26191" x="2382838" y="5213350"/>
          <p14:tracePt t="26195" x="2374900" y="5213350"/>
          <p14:tracePt t="26199" x="2349500" y="5213350"/>
          <p14:tracePt t="26203" x="2341563" y="5213350"/>
          <p14:tracePt t="26207" x="2316163" y="5213350"/>
          <p14:tracePt t="26209" x="2298700" y="5213350"/>
          <p14:tracePt t="26213" x="2290763" y="5213350"/>
          <p14:tracePt t="26217" x="2265363" y="5213350"/>
          <p14:tracePt t="26221" x="2257425" y="5213350"/>
          <p14:tracePt t="26225" x="2232025" y="5213350"/>
          <p14:tracePt t="26229" x="2224088" y="5213350"/>
          <p14:tracePt t="26233" x="2198688" y="5213350"/>
          <p14:tracePt t="26237" x="2181225" y="5213350"/>
          <p14:tracePt t="26241" x="2173288" y="5213350"/>
          <p14:tracePt t="26245" x="2147888" y="5213350"/>
          <p14:tracePt t="26249" x="2139950" y="5213350"/>
          <p14:tracePt t="26253" x="2106613" y="5203825"/>
          <p14:tracePt t="26257" x="2097088" y="5203825"/>
          <p14:tracePt t="26261" x="2089150" y="5195888"/>
          <p14:tracePt t="26265" x="2063750" y="5195888"/>
          <p14:tracePt t="26270" x="2047875" y="5195888"/>
          <p14:tracePt t="26273" x="2022475" y="5187950"/>
          <p14:tracePt t="26277" x="2014538" y="5178425"/>
          <p14:tracePt t="26281" x="1989138" y="5170488"/>
          <p14:tracePt t="26285" x="1979613" y="5170488"/>
          <p14:tracePt t="26289" x="1971675" y="5162550"/>
          <p14:tracePt t="26293" x="1955800" y="5154613"/>
          <p14:tracePt t="26297" x="1946275" y="5154613"/>
          <p14:tracePt t="26301" x="1930400" y="5154613"/>
          <p14:tracePt t="26305" x="1912938" y="5154613"/>
          <p14:tracePt t="26309" x="1905000" y="5154613"/>
          <p14:tracePt t="26313" x="1879600" y="5145088"/>
          <p14:tracePt t="26317" x="1862138" y="5137150"/>
          <p14:tracePt t="26321" x="1838325" y="5137150"/>
          <p14:tracePt t="26325" x="1828800" y="5137150"/>
          <p14:tracePt t="26329" x="1803400" y="5137150"/>
          <p14:tracePt t="26333" x="1787525" y="5129213"/>
          <p14:tracePt t="26337" x="1779588" y="5129213"/>
          <p14:tracePt t="26341" x="1754188" y="5129213"/>
          <p14:tracePt t="26345" x="1720850" y="5119688"/>
          <p14:tracePt t="26349" x="1695450" y="5119688"/>
          <p14:tracePt t="26353" x="1670050" y="5111750"/>
          <p14:tracePt t="26357" x="1636713" y="5103813"/>
          <p14:tracePt t="26361" x="1627188" y="5103813"/>
          <p14:tracePt t="26365" x="1619250" y="5103813"/>
          <p14:tracePt t="26370" x="1585913" y="5103813"/>
          <p14:tracePt t="26373" x="1568450" y="5095875"/>
          <p14:tracePt t="26377" x="1535113" y="5086350"/>
          <p14:tracePt t="26381" x="1519238" y="5086350"/>
          <p14:tracePt t="26385" x="1493838" y="5078413"/>
          <p14:tracePt t="26389" x="1485900" y="5078413"/>
          <p14:tracePt t="26393" x="1468438" y="5078413"/>
          <p14:tracePt t="26397" x="1460500" y="5070475"/>
          <p14:tracePt t="26401" x="1450975" y="5070475"/>
          <p14:tracePt t="26403" x="1427163" y="5060950"/>
          <p14:tracePt t="26407" x="1409700" y="5060950"/>
          <p14:tracePt t="26411" x="1384300" y="5053013"/>
          <p14:tracePt t="26415" x="1376363" y="5053013"/>
          <p14:tracePt t="26419" x="1350963" y="5045075"/>
          <p14:tracePt t="26423" x="1333500" y="5037138"/>
          <p14:tracePt t="26427" x="1317625" y="5037138"/>
          <p14:tracePt t="26431" x="1292225" y="5027613"/>
          <p14:tracePt t="26435" x="1274763" y="5027613"/>
          <p14:tracePt t="26439" x="1250950" y="5019675"/>
          <p14:tracePt t="26443" x="1241425" y="5019675"/>
          <p14:tracePt t="26447" x="1216025" y="5011738"/>
          <p14:tracePt t="26451" x="1192213" y="5002213"/>
          <p14:tracePt t="26455" x="1182688" y="5002213"/>
          <p14:tracePt t="26459" x="1157288" y="5002213"/>
          <p14:tracePt t="26463" x="1149350" y="4994275"/>
          <p14:tracePt t="26467" x="1123950" y="4986338"/>
          <p14:tracePt t="26471" x="1108075" y="4986338"/>
          <p14:tracePt t="26475" x="1098550" y="4978400"/>
          <p14:tracePt t="26479" x="1074738" y="4968875"/>
          <p14:tracePt t="26483" x="1065213" y="4968875"/>
          <p14:tracePt t="26487" x="1039813" y="4960938"/>
          <p14:tracePt t="26491" x="1031875" y="4960938"/>
          <p14:tracePt t="26495" x="1016000" y="4960938"/>
          <p14:tracePt t="26499" x="1006475" y="4960938"/>
          <p14:tracePt t="26503" x="1006475" y="4953000"/>
          <p14:tracePt t="26507" x="990600" y="4953000"/>
          <p14:tracePt t="26511" x="981075" y="4953000"/>
          <p14:tracePt t="26515" x="973138" y="4953000"/>
          <p14:tracePt t="26520" x="965200" y="4953000"/>
          <p14:tracePt t="26527" x="957263" y="4953000"/>
          <p14:tracePt t="26531" x="947738" y="4953000"/>
          <p14:tracePt t="26535" x="931863" y="4953000"/>
          <p14:tracePt t="26543" x="914400" y="4953000"/>
          <p14:tracePt t="26551" x="906463" y="4953000"/>
          <p14:tracePt t="26555" x="898525" y="4953000"/>
          <p14:tracePt t="26559" x="898525" y="4943475"/>
          <p14:tracePt t="26563" x="881063" y="4943475"/>
          <p14:tracePt t="26571" x="873125" y="4943475"/>
          <p14:tracePt t="26575" x="863600" y="4943475"/>
          <p14:tracePt t="26583" x="855663" y="4943475"/>
          <p14:tracePt t="26597" x="847725" y="4943475"/>
          <p14:tracePt t="26613" x="839788" y="4943475"/>
          <p14:tracePt t="26815" x="839788" y="4935538"/>
          <p14:tracePt t="26827" x="847725" y="4935538"/>
          <p14:tracePt t="26839" x="847725" y="4927600"/>
          <p14:tracePt t="26843" x="855663" y="4927600"/>
          <p14:tracePt t="26847" x="863600" y="4927600"/>
          <p14:tracePt t="26859" x="873125" y="4927600"/>
          <p14:tracePt t="26867" x="873125" y="4919663"/>
          <p14:tracePt t="26871" x="881063" y="4919663"/>
          <p14:tracePt t="26875" x="889000" y="4919663"/>
          <p14:tracePt t="26883" x="898525" y="4919663"/>
          <p14:tracePt t="26887" x="906463" y="4919663"/>
          <p14:tracePt t="26895" x="922338" y="4919663"/>
          <p14:tracePt t="26899" x="922338" y="4910138"/>
          <p14:tracePt t="26907" x="939800" y="4910138"/>
          <p14:tracePt t="26911" x="947738" y="4902200"/>
          <p14:tracePt t="26915" x="965200" y="4902200"/>
          <p14:tracePt t="26923" x="981075" y="4902200"/>
          <p14:tracePt t="26927" x="990600" y="4902200"/>
          <p14:tracePt t="26935" x="1006475" y="4902200"/>
          <p14:tracePt t="26939" x="1016000" y="4902200"/>
          <p14:tracePt t="26943" x="1039813" y="4902200"/>
          <p14:tracePt t="26951" x="1049338" y="4902200"/>
          <p14:tracePt t="26955" x="1065213" y="4902200"/>
          <p14:tracePt t="26970" x="1108075" y="4902200"/>
          <p14:tracePt t="26971" x="1123950" y="4902200"/>
          <p14:tracePt t="26975" x="1133475" y="4902200"/>
          <p14:tracePt t="26979" x="1141413" y="4902200"/>
          <p14:tracePt t="26983" x="1157288" y="4902200"/>
          <p14:tracePt t="26987" x="1166813" y="4902200"/>
          <p14:tracePt t="26989" x="1182688" y="4902200"/>
          <p14:tracePt t="26993" x="1192213" y="4902200"/>
          <p14:tracePt t="26997" x="1208088" y="4902200"/>
          <p14:tracePt t="27001" x="1216025" y="4902200"/>
          <p14:tracePt t="27005" x="1225550" y="4902200"/>
          <p14:tracePt t="27009" x="1241425" y="4902200"/>
          <p14:tracePt t="27013" x="1250950" y="4902200"/>
          <p14:tracePt t="27017" x="1258888" y="4902200"/>
          <p14:tracePt t="27021" x="1266825" y="4902200"/>
          <p14:tracePt t="27025" x="1274763" y="4902200"/>
          <p14:tracePt t="27029" x="1284288" y="4902200"/>
          <p14:tracePt t="27033" x="1292225" y="4902200"/>
          <p14:tracePt t="27037" x="1317625" y="4902200"/>
          <p14:tracePt t="27045" x="1325563" y="4902200"/>
          <p14:tracePt t="27049" x="1343025" y="4902200"/>
          <p14:tracePt t="27057" x="1358900" y="4902200"/>
          <p14:tracePt t="27065" x="1368425" y="4902200"/>
          <p14:tracePt t="27069" x="1376363" y="4902200"/>
          <p14:tracePt t="27073" x="1376363" y="4910138"/>
          <p14:tracePt t="27077" x="1392238" y="4910138"/>
          <p14:tracePt t="27085" x="1401763" y="4910138"/>
          <p14:tracePt t="27089" x="1409700" y="4910138"/>
          <p14:tracePt t="27093" x="1417638" y="4910138"/>
          <p14:tracePt t="27101" x="1427163" y="4910138"/>
          <p14:tracePt t="27113" x="1435100" y="4910138"/>
          <p14:tracePt t="27121" x="1443038" y="4910138"/>
          <p14:tracePt t="27125" x="1450975" y="4910138"/>
          <p14:tracePt t="27129" x="1460500" y="4910138"/>
          <p14:tracePt t="27137" x="1468438" y="4910138"/>
          <p14:tracePt t="27141" x="1476375" y="4910138"/>
          <p14:tracePt t="27149" x="1485900" y="4910138"/>
          <p14:tracePt t="27157" x="1493838" y="4910138"/>
          <p14:tracePt t="27161" x="1501775" y="4910138"/>
          <p14:tracePt t="27165" x="1509713" y="4910138"/>
          <p14:tracePt t="27173" x="1519238" y="4910138"/>
          <p14:tracePt t="27181" x="1535113" y="4910138"/>
          <p14:tracePt t="27187" x="1544638" y="4910138"/>
          <p14:tracePt t="27195" x="1552575" y="4910138"/>
          <p14:tracePt t="27199" x="1560513" y="4910138"/>
          <p14:tracePt t="27207" x="1568450" y="4910138"/>
          <p14:tracePt t="27211" x="1577975" y="4910138"/>
          <p14:tracePt t="27219" x="1585913" y="4910138"/>
          <p14:tracePt t="27223" x="1593850" y="4910138"/>
          <p14:tracePt t="27227" x="1603375" y="4910138"/>
          <p14:tracePt t="27235" x="1619250" y="4910138"/>
          <p14:tracePt t="27239" x="1627188" y="4910138"/>
          <p14:tracePt t="27247" x="1644650" y="4910138"/>
          <p14:tracePt t="27255" x="1652588" y="4910138"/>
          <p14:tracePt t="27259" x="1662113" y="4910138"/>
          <p14:tracePt t="27263" x="1670050" y="4910138"/>
          <p14:tracePt t="27267" x="1677988" y="4910138"/>
          <p14:tracePt t="27271" x="1685925" y="4910138"/>
          <p14:tracePt t="27275" x="1695450" y="4910138"/>
          <p14:tracePt t="27279" x="1703388" y="4910138"/>
          <p14:tracePt t="27283" x="1711325" y="4910138"/>
          <p14:tracePt t="27287" x="1720850" y="4910138"/>
          <p14:tracePt t="27291" x="1728788" y="4910138"/>
          <p14:tracePt t="27299" x="1744663" y="4910138"/>
          <p14:tracePt t="27307" x="1754188" y="4910138"/>
          <p14:tracePt t="27311" x="1762125" y="4910138"/>
          <p14:tracePt t="27315" x="1770063" y="4910138"/>
          <p14:tracePt t="27323" x="1779588" y="4910138"/>
          <p14:tracePt t="27327" x="1787525" y="4910138"/>
          <p14:tracePt t="27335" x="1803400" y="4910138"/>
          <p14:tracePt t="27339" x="1812925" y="4910138"/>
          <p14:tracePt t="27343" x="1820863" y="4910138"/>
          <p14:tracePt t="27347" x="1828800" y="4910138"/>
          <p14:tracePt t="27355" x="1846263" y="4910138"/>
          <p14:tracePt t="27359" x="1854200" y="4910138"/>
          <p14:tracePt t="27367" x="1871663" y="4902200"/>
          <p14:tracePt t="27371" x="1879600" y="4902200"/>
          <p14:tracePt t="27375" x="1887538" y="4902200"/>
          <p14:tracePt t="27379" x="1897063" y="4902200"/>
          <p14:tracePt t="27385" x="1912938" y="4902200"/>
          <p14:tracePt t="27389" x="1920875" y="4902200"/>
          <p14:tracePt t="27397" x="1938338" y="4902200"/>
          <p14:tracePt t="27401" x="1946275" y="4902200"/>
          <p14:tracePt t="27409" x="1963738" y="4902200"/>
          <p14:tracePt t="27413" x="1971675" y="4902200"/>
          <p14:tracePt t="27421" x="1989138" y="4902200"/>
          <p14:tracePt t="27425" x="1997075" y="4902200"/>
          <p14:tracePt t="27429" x="2014538" y="4902200"/>
          <p14:tracePt t="27433" x="2022475" y="4902200"/>
          <p14:tracePt t="27437" x="2030413" y="4902200"/>
          <p14:tracePt t="27441" x="2047875" y="4902200"/>
          <p14:tracePt t="27445" x="2055813" y="4902200"/>
          <p14:tracePt t="27449" x="2063750" y="4902200"/>
          <p14:tracePt t="27453" x="2073275" y="4902200"/>
          <p14:tracePt t="27457" x="2081213" y="4902200"/>
          <p14:tracePt t="27461" x="2089150" y="4902200"/>
          <p14:tracePt t="27465" x="2106613" y="4902200"/>
          <p14:tracePt t="27470" x="2114550" y="4902200"/>
          <p14:tracePt t="27473" x="2122488" y="4902200"/>
          <p14:tracePt t="27477" x="2132013" y="4902200"/>
          <p14:tracePt t="27481" x="2139950" y="4902200"/>
          <p14:tracePt t="27485" x="2155825" y="4902200"/>
          <p14:tracePt t="27493" x="2165350" y="4902200"/>
          <p14:tracePt t="27497" x="2173288" y="4894263"/>
          <p14:tracePt t="27505" x="2181225" y="4894263"/>
          <p14:tracePt t="27509" x="2190750" y="4894263"/>
          <p14:tracePt t="27513" x="2198688" y="4894263"/>
          <p14:tracePt t="27521" x="2214563" y="4894263"/>
          <p14:tracePt t="27529" x="2224088" y="4894263"/>
          <p14:tracePt t="27537" x="2232025" y="4894263"/>
          <p14:tracePt t="27541" x="2239963" y="4894263"/>
          <p14:tracePt t="27546" x="2249488" y="4894263"/>
          <p14:tracePt t="27553" x="2257425" y="4894263"/>
          <p14:tracePt t="27561" x="2265363" y="4894263"/>
          <p14:tracePt t="27565" x="2273300" y="4894263"/>
          <p14:tracePt t="27573" x="2282825" y="4894263"/>
          <p14:tracePt t="27578" x="2290763" y="4894263"/>
          <p14:tracePt t="27583" x="2298700" y="4894263"/>
          <p14:tracePt t="27587" x="2308225" y="4894263"/>
          <p14:tracePt t="27595" x="2316163" y="4894263"/>
          <p14:tracePt t="27599" x="2316163" y="4884738"/>
          <p14:tracePt t="27603" x="2332038" y="4884738"/>
          <p14:tracePt t="27615" x="2341563" y="4884738"/>
          <p14:tracePt t="27623" x="2349500" y="4884738"/>
          <p14:tracePt t="27635" x="2357438" y="4884738"/>
          <p14:tracePt t="27639" x="2366963" y="4884738"/>
          <p14:tracePt t="27647" x="2374900" y="4884738"/>
          <p14:tracePt t="27731" x="2366963" y="4884738"/>
          <p14:tracePt t="27743" x="2349500" y="4894263"/>
          <p14:tracePt t="27751" x="2332038" y="4902200"/>
          <p14:tracePt t="27759" x="2316163" y="4910138"/>
          <p14:tracePt t="27767" x="2308225" y="4910138"/>
          <p14:tracePt t="27771" x="2290763" y="4919663"/>
          <p14:tracePt t="27773" x="2290763" y="4927600"/>
          <p14:tracePt t="27777" x="2273300" y="4927600"/>
          <p14:tracePt t="27781" x="2265363" y="4927600"/>
          <p14:tracePt t="27787" x="2249488" y="4935538"/>
          <p14:tracePt t="27789" x="2239963" y="4943475"/>
          <p14:tracePt t="27793" x="2232025" y="4943475"/>
          <p14:tracePt t="27797" x="2206625" y="4943475"/>
          <p14:tracePt t="27801" x="2198688" y="4943475"/>
          <p14:tracePt t="27805" x="2173288" y="4953000"/>
          <p14:tracePt t="27809" x="2165350" y="4953000"/>
          <p14:tracePt t="27813" x="2147888" y="4960938"/>
          <p14:tracePt t="27817" x="2122488" y="4960938"/>
          <p14:tracePt t="27821" x="2106613" y="4960938"/>
          <p14:tracePt t="27825" x="2073275" y="4960938"/>
          <p14:tracePt t="27829" x="2063750" y="4960938"/>
          <p14:tracePt t="27833" x="2030413" y="4960938"/>
          <p14:tracePt t="27837" x="2022475" y="4960938"/>
          <p14:tracePt t="27841" x="1997075" y="4960938"/>
          <p14:tracePt t="27845" x="1963738" y="4960938"/>
          <p14:tracePt t="27849" x="1955800" y="4960938"/>
          <p14:tracePt t="27853" x="1912938" y="4960938"/>
          <p14:tracePt t="27857" x="1905000" y="4960938"/>
          <p14:tracePt t="27861" x="1897063" y="4960938"/>
          <p14:tracePt t="27865" x="1854200" y="4968875"/>
          <p14:tracePt t="27869" x="1838325" y="4968875"/>
          <p14:tracePt t="27873" x="1803400" y="4968875"/>
          <p14:tracePt t="27877" x="1795463" y="4968875"/>
          <p14:tracePt t="27881" x="1762125" y="4968875"/>
          <p14:tracePt t="27885" x="1744663" y="4968875"/>
          <p14:tracePt t="27889" x="1736725" y="4968875"/>
          <p14:tracePt t="27893" x="1711325" y="4968875"/>
          <p14:tracePt t="27897" x="1695450" y="4968875"/>
          <p14:tracePt t="27901" x="1670050" y="4968875"/>
          <p14:tracePt t="27905" x="1652588" y="4968875"/>
          <p14:tracePt t="27909" x="1644650" y="4968875"/>
          <p14:tracePt t="27913" x="1619250" y="4968875"/>
          <p14:tracePt t="27917" x="1611313" y="4968875"/>
          <p14:tracePt t="27921" x="1593850" y="4968875"/>
          <p14:tracePt t="27925" x="1577975" y="4968875"/>
          <p14:tracePt t="27929" x="1560513" y="4968875"/>
          <p14:tracePt t="27937" x="1544638" y="4978400"/>
          <p14:tracePt t="27941" x="1527175" y="4978400"/>
          <p14:tracePt t="27949" x="1509713" y="4978400"/>
          <p14:tracePt t="27953" x="1493838" y="4978400"/>
          <p14:tracePt t="27957" x="1476375" y="4978400"/>
          <p14:tracePt t="27970" x="1443038" y="4978400"/>
          <p14:tracePt t="27977" x="1427163" y="4986338"/>
          <p14:tracePt t="27981" x="1417638" y="4986338"/>
          <p14:tracePt t="27983" x="1409700" y="4986338"/>
          <p14:tracePt t="27987" x="1401763" y="4986338"/>
          <p14:tracePt t="27991" x="1392238" y="4986338"/>
          <p14:tracePt t="27995" x="1384300" y="4986338"/>
          <p14:tracePt t="27999" x="1376363" y="4986338"/>
          <p14:tracePt t="28003" x="1368425" y="4986338"/>
          <p14:tracePt t="28011" x="1358900" y="4986338"/>
          <p14:tracePt t="28015" x="1350963" y="4986338"/>
          <p14:tracePt t="28023" x="1343025" y="4986338"/>
          <p14:tracePt t="28027" x="1333500" y="4986338"/>
          <p14:tracePt t="28035" x="1317625" y="4986338"/>
          <p14:tracePt t="28043" x="1300163" y="4986338"/>
          <p14:tracePt t="28047" x="1300163" y="4994275"/>
          <p14:tracePt t="28051" x="1284288" y="4994275"/>
          <p14:tracePt t="28059" x="1274763" y="4994275"/>
          <p14:tracePt t="28063" x="1258888" y="4994275"/>
          <p14:tracePt t="28067" x="1250950" y="4994275"/>
          <p14:tracePt t="28071" x="1233488" y="4994275"/>
          <p14:tracePt t="28075" x="1225550" y="4994275"/>
          <p14:tracePt t="28079" x="1208088" y="4994275"/>
          <p14:tracePt t="28083" x="1200150" y="4994275"/>
          <p14:tracePt t="28087" x="1192213" y="4994275"/>
          <p14:tracePt t="28091" x="1182688" y="4994275"/>
          <p14:tracePt t="28095" x="1174750" y="4994275"/>
          <p14:tracePt t="28099" x="1157288" y="4994275"/>
          <p14:tracePt t="28103" x="1149350" y="4994275"/>
          <p14:tracePt t="28107" x="1141413" y="4994275"/>
          <p14:tracePt t="28111" x="1133475" y="4994275"/>
          <p14:tracePt t="28115" x="1123950" y="4994275"/>
          <p14:tracePt t="28119" x="1108075" y="4994275"/>
          <p14:tracePt t="28127" x="1098550" y="4994275"/>
          <p14:tracePt t="28131" x="1090613" y="4994275"/>
          <p14:tracePt t="28139" x="1074738" y="4994275"/>
          <p14:tracePt t="28147" x="1065213" y="4994275"/>
          <p14:tracePt t="28155" x="1057275" y="4994275"/>
          <p14:tracePt t="28159" x="1049338" y="4994275"/>
          <p14:tracePt t="28167" x="1039813" y="4994275"/>
          <p14:tracePt t="28173" x="1031875" y="4994275"/>
          <p14:tracePt t="28177" x="1023938" y="4994275"/>
          <p14:tracePt t="28181" x="1023938" y="4986338"/>
          <p14:tracePt t="28185" x="1016000" y="4986338"/>
          <p14:tracePt t="28197" x="990600" y="4968875"/>
          <p14:tracePt t="28205" x="973138" y="4960938"/>
          <p14:tracePt t="28209" x="965200" y="4960938"/>
          <p14:tracePt t="28213" x="957263" y="4953000"/>
          <p14:tracePt t="28217" x="947738" y="4943475"/>
          <p14:tracePt t="28225" x="939800" y="4935538"/>
          <p14:tracePt t="28229" x="931863" y="4927600"/>
          <p14:tracePt t="28233" x="931863" y="4919663"/>
          <p14:tracePt t="28237" x="922338" y="4919663"/>
          <p14:tracePt t="28241" x="914400" y="4910138"/>
          <p14:tracePt t="28245" x="914400" y="4902200"/>
          <p14:tracePt t="28249" x="906463" y="4894263"/>
          <p14:tracePt t="28253" x="906463" y="4884738"/>
          <p14:tracePt t="28257" x="898525" y="4884738"/>
          <p14:tracePt t="28261" x="898525" y="4876800"/>
          <p14:tracePt t="28265" x="889000" y="4868863"/>
          <p14:tracePt t="28269" x="889000" y="4860925"/>
          <p14:tracePt t="28277" x="889000" y="4851400"/>
          <p14:tracePt t="28281" x="881063" y="4843463"/>
          <p14:tracePt t="28293" x="881063" y="4835525"/>
          <p14:tracePt t="28301" x="881063" y="4826000"/>
          <p14:tracePt t="28313" x="881063" y="4818063"/>
          <p14:tracePt t="28317" x="881063" y="4810125"/>
          <p14:tracePt t="28325" x="881063" y="4802188"/>
          <p14:tracePt t="28333" x="881063" y="4792663"/>
          <p14:tracePt t="28341" x="881063" y="4784725"/>
          <p14:tracePt t="28345" x="881063" y="4776788"/>
          <p14:tracePt t="28353" x="881063" y="4767263"/>
          <p14:tracePt t="28359" x="881063" y="4759325"/>
          <p14:tracePt t="28367" x="889000" y="4743450"/>
          <p14:tracePt t="28375" x="898525" y="4733925"/>
          <p14:tracePt t="28383" x="898525" y="4725988"/>
          <p14:tracePt t="28387" x="906463" y="4718050"/>
          <p14:tracePt t="28391" x="906463" y="4708525"/>
          <p14:tracePt t="28395" x="914400" y="4700588"/>
          <p14:tracePt t="28399" x="922338" y="4692650"/>
          <p14:tracePt t="28403" x="931863" y="4684713"/>
          <p14:tracePt t="28411" x="939800" y="4675188"/>
          <p14:tracePt t="28415" x="947738" y="4667250"/>
          <p14:tracePt t="28423" x="965200" y="4659313"/>
          <p14:tracePt t="28427" x="973138" y="4649788"/>
          <p14:tracePt t="28431" x="981075" y="4649788"/>
          <p14:tracePt t="28435" x="998538" y="4633913"/>
          <p14:tracePt t="28439" x="1006475" y="4633913"/>
          <p14:tracePt t="28443" x="1023938" y="4616450"/>
          <p14:tracePt t="28448" x="1031875" y="4616450"/>
          <p14:tracePt t="28451" x="1057275" y="4608513"/>
          <p14:tracePt t="28455" x="1090613" y="4591050"/>
          <p14:tracePt t="28459" x="1098550" y="4591050"/>
          <p14:tracePt t="28463" x="1141413" y="4575175"/>
          <p14:tracePt t="28467" x="1157288" y="4575175"/>
          <p14:tracePt t="28471" x="1192213" y="4575175"/>
          <p14:tracePt t="28475" x="1200150" y="4575175"/>
          <p14:tracePt t="28479" x="1233488" y="4565650"/>
          <p14:tracePt t="28483" x="1250950" y="4565650"/>
          <p14:tracePt t="28487" x="1274763" y="4557713"/>
          <p14:tracePt t="28491" x="1300163" y="4557713"/>
          <p14:tracePt t="28495" x="1309688" y="4557713"/>
          <p14:tracePt t="28499" x="1343025" y="4549775"/>
          <p14:tracePt t="28503" x="1350963" y="4549775"/>
          <p14:tracePt t="28507" x="1368425" y="4549775"/>
          <p14:tracePt t="28511" x="1376363" y="4549775"/>
          <p14:tracePt t="28515" x="1401763" y="4549775"/>
          <p14:tracePt t="28520" x="1417638" y="4549775"/>
          <p14:tracePt t="28523" x="1427163" y="4549775"/>
          <p14:tracePt t="28527" x="1450975" y="4549775"/>
          <p14:tracePt t="28531" x="1460500" y="4549775"/>
          <p14:tracePt t="28535" x="1476375" y="4549775"/>
          <p14:tracePt t="28543" x="1493838" y="4549775"/>
          <p14:tracePt t="28547" x="1501775" y="4549775"/>
          <p14:tracePt t="28555" x="1509713" y="4549775"/>
          <p14:tracePt t="28557" x="1519238" y="4557713"/>
          <p14:tracePt t="28561" x="1527175" y="4557713"/>
          <p14:tracePt t="28569" x="1535113" y="4565650"/>
          <p14:tracePt t="28573" x="1544638" y="4575175"/>
          <p14:tracePt t="28581" x="1560513" y="4591050"/>
          <p14:tracePt t="28593" x="1568450" y="4608513"/>
          <p14:tracePt t="28597" x="1577975" y="4608513"/>
          <p14:tracePt t="28601" x="1585913" y="4616450"/>
          <p14:tracePt t="28605" x="1585913" y="4624388"/>
          <p14:tracePt t="28609" x="1585913" y="4633913"/>
          <p14:tracePt t="28613" x="1593850" y="4649788"/>
          <p14:tracePt t="28621" x="1593850" y="4667250"/>
          <p14:tracePt t="28625" x="1593850" y="4675188"/>
          <p14:tracePt t="28629" x="1593850" y="4692650"/>
          <p14:tracePt t="28637" x="1593850" y="4718050"/>
          <p14:tracePt t="28641" x="1593850" y="4725988"/>
          <p14:tracePt t="28645" x="1593850" y="4733925"/>
          <p14:tracePt t="28649" x="1593850" y="4751388"/>
          <p14:tracePt t="28653" x="1593850" y="4759325"/>
          <p14:tracePt t="28657" x="1585913" y="4776788"/>
          <p14:tracePt t="28661" x="1577975" y="4784725"/>
          <p14:tracePt t="28665" x="1577975" y="4802188"/>
          <p14:tracePt t="28670" x="1568450" y="4810125"/>
          <p14:tracePt t="28673" x="1560513" y="4818063"/>
          <p14:tracePt t="28677" x="1535113" y="4843463"/>
          <p14:tracePt t="28681" x="1527175" y="4843463"/>
          <p14:tracePt t="28685" x="1509713" y="4860925"/>
          <p14:tracePt t="28689" x="1501775" y="4860925"/>
          <p14:tracePt t="28693" x="1468438" y="4876800"/>
          <p14:tracePt t="28697" x="1460500" y="4884738"/>
          <p14:tracePt t="28701" x="1450975" y="4884738"/>
          <p14:tracePt t="28705" x="1427163" y="4894263"/>
          <p14:tracePt t="28709" x="1409700" y="4902200"/>
          <p14:tracePt t="28713" x="1384300" y="4910138"/>
          <p14:tracePt t="28717" x="1376363" y="4910138"/>
          <p14:tracePt t="28721" x="1343025" y="4910138"/>
          <p14:tracePt t="28725" x="1333500" y="4910138"/>
          <p14:tracePt t="28729" x="1317625" y="4919663"/>
          <p14:tracePt t="28733" x="1292225" y="4927600"/>
          <p14:tracePt t="28737" x="1284288" y="4927600"/>
          <p14:tracePt t="28741" x="1250950" y="4927600"/>
          <p14:tracePt t="28745" x="1233488" y="4927600"/>
          <p14:tracePt t="28749" x="1200150" y="4927600"/>
          <p14:tracePt t="28753" x="1192213" y="4927600"/>
          <p14:tracePt t="28755" x="1174750" y="4927600"/>
          <p14:tracePt t="28759" x="1141413" y="4927600"/>
          <p14:tracePt t="28763" x="1133475" y="4927600"/>
          <p14:tracePt t="28767" x="1108075" y="4927600"/>
          <p14:tracePt t="28771" x="1098550" y="4927600"/>
          <p14:tracePt t="28775" x="1065213" y="4927600"/>
          <p14:tracePt t="28779" x="1057275" y="4927600"/>
          <p14:tracePt t="28783" x="1039813" y="4927600"/>
          <p14:tracePt t="28787" x="1016000" y="4927600"/>
          <p14:tracePt t="28791" x="1006475" y="4927600"/>
          <p14:tracePt t="28795" x="981075" y="4927600"/>
          <p14:tracePt t="28799" x="973138" y="4927600"/>
          <p14:tracePt t="28803" x="957263" y="4927600"/>
          <p14:tracePt t="28807" x="939800" y="4927600"/>
          <p14:tracePt t="28811" x="931863" y="4927600"/>
          <p14:tracePt t="28815" x="906463" y="4927600"/>
          <p14:tracePt t="28819" x="898525" y="4927600"/>
          <p14:tracePt t="28823" x="889000" y="4927600"/>
          <p14:tracePt t="28827" x="881063" y="4927600"/>
          <p14:tracePt t="28831" x="873125" y="4927600"/>
          <p14:tracePt t="28835" x="863600" y="4927600"/>
          <p14:tracePt t="28839" x="863600" y="4919663"/>
          <p14:tracePt t="28843" x="847725" y="4919663"/>
          <p14:tracePt t="28855" x="839788" y="4919663"/>
          <p14:tracePt t="29097" x="839788" y="4910138"/>
          <p14:tracePt t="29105" x="847725" y="4910138"/>
          <p14:tracePt t="29110" x="873125" y="4910138"/>
          <p14:tracePt t="29113" x="881063" y="4910138"/>
          <p14:tracePt t="29117" x="898525" y="4910138"/>
          <p14:tracePt t="29121" x="914400" y="4902200"/>
          <p14:tracePt t="29125" x="939800" y="4902200"/>
          <p14:tracePt t="29129" x="957263" y="4902200"/>
          <p14:tracePt t="29133" x="973138" y="4902200"/>
          <p14:tracePt t="29137" x="1016000" y="4902200"/>
          <p14:tracePt t="29141" x="1039813" y="4902200"/>
          <p14:tracePt t="29143" x="1116013" y="4902200"/>
          <p14:tracePt t="29147" x="1141413" y="4902200"/>
          <p14:tracePt t="29151" x="1216025" y="4919663"/>
          <p14:tracePt t="29155" x="1266825" y="4927600"/>
          <p14:tracePt t="29159" x="1358900" y="4943475"/>
          <p14:tracePt t="29163" x="1376363" y="4953000"/>
          <p14:tracePt t="29167" x="1427163" y="4953000"/>
          <p14:tracePt t="29171" x="1485900" y="4960938"/>
          <p14:tracePt t="29175" x="1544638" y="4968875"/>
          <p14:tracePt t="29179" x="1636713" y="4994275"/>
          <p14:tracePt t="29183" x="1695450" y="5011738"/>
          <p14:tracePt t="29187" x="1754188" y="5027613"/>
          <p14:tracePt t="29191" x="1820863" y="5045075"/>
          <p14:tracePt t="29195" x="1871663" y="5053013"/>
          <p14:tracePt t="29199" x="1905000" y="5053013"/>
          <p14:tracePt t="29203" x="1930400" y="5060950"/>
          <p14:tracePt t="29207" x="1971675" y="5070475"/>
          <p14:tracePt t="29211" x="1979613" y="5070475"/>
          <p14:tracePt t="29215" x="2005013" y="5070475"/>
          <p14:tracePt t="29219" x="2014538" y="5078413"/>
          <p14:tracePt t="29223" x="2022475" y="5078413"/>
          <p14:tracePt t="29227" x="2047875" y="5078413"/>
          <p14:tracePt t="29235" x="2055813" y="5078413"/>
          <p14:tracePt t="29239" x="2063750" y="5078413"/>
          <p14:tracePt t="29243" x="2073275" y="5078413"/>
          <p14:tracePt t="29247" x="2081213" y="5078413"/>
          <p14:tracePt t="29255" x="2089150" y="5078413"/>
          <p14:tracePt t="29263" x="2097088" y="5078413"/>
          <p14:tracePt t="29267" x="2106613" y="5078413"/>
          <p14:tracePt t="29271" x="2114550" y="5070475"/>
          <p14:tracePt t="29275" x="2122488" y="5070475"/>
          <p14:tracePt t="29279" x="2132013" y="5060950"/>
          <p14:tracePt t="29283" x="2139950" y="5060950"/>
          <p14:tracePt t="29287" x="2155825" y="5053013"/>
          <p14:tracePt t="29295" x="2165350" y="5045075"/>
          <p14:tracePt t="29299" x="2190750" y="5045075"/>
          <p14:tracePt t="29307" x="2206625" y="5027613"/>
          <p14:tracePt t="29311" x="2214563" y="5027613"/>
          <p14:tracePt t="29315" x="2249488" y="5011738"/>
          <p14:tracePt t="29323" x="2257425" y="5002213"/>
          <p14:tracePt t="29327" x="2282825" y="4994275"/>
          <p14:tracePt t="29331" x="2290763" y="4986338"/>
          <p14:tracePt t="29335" x="2308225" y="4978400"/>
          <p14:tracePt t="29339" x="2324100" y="4968875"/>
          <p14:tracePt t="29345" x="2341563" y="4960938"/>
          <p14:tracePt t="29349" x="2357438" y="4953000"/>
          <p14:tracePt t="29353" x="2374900" y="4935538"/>
          <p14:tracePt t="29361" x="2390775" y="4935538"/>
          <p14:tracePt t="29365" x="2400300" y="4927600"/>
          <p14:tracePt t="29370" x="2408238" y="4927600"/>
          <p14:tracePt t="29373" x="2416175" y="4919663"/>
          <p14:tracePt t="29381" x="2433638" y="4910138"/>
          <p14:tracePt t="29389" x="2441575" y="4902200"/>
          <p14:tracePt t="29393" x="2449513" y="4902200"/>
          <p14:tracePt t="29401" x="2459038" y="4902200"/>
          <p14:tracePt t="29405" x="2466975" y="4894263"/>
          <p14:tracePt t="29417" x="2474913" y="4884738"/>
          <p14:tracePt t="29421" x="2484438" y="4884738"/>
          <p14:tracePt t="29425" x="2492375" y="4884738"/>
          <p14:tracePt t="29429" x="2492375" y="4876800"/>
          <p14:tracePt t="29433" x="2500313" y="4876800"/>
          <p14:tracePt t="29437" x="2508250" y="4876800"/>
          <p14:tracePt t="29441" x="2517775" y="4876800"/>
          <p14:tracePt t="29445" x="2517775" y="4868863"/>
          <p14:tracePt t="29449" x="2525713" y="4868863"/>
          <p14:tracePt t="29457" x="2543175" y="4860925"/>
          <p14:tracePt t="29461" x="2551113" y="4851400"/>
          <p14:tracePt t="29465" x="2559050" y="4851400"/>
          <p14:tracePt t="29469" x="2576513" y="4843463"/>
          <p14:tracePt t="29477" x="2584450" y="4843463"/>
          <p14:tracePt t="29481" x="2601913" y="4835525"/>
          <p14:tracePt t="29485" x="2609850" y="4835525"/>
          <p14:tracePt t="29489" x="2617788" y="4835525"/>
          <p14:tracePt t="29493" x="2651125" y="4810125"/>
          <p14:tracePt t="29497" x="2660650" y="4810125"/>
          <p14:tracePt t="29501" x="2668588" y="4810125"/>
          <p14:tracePt t="29509" x="2676525" y="4802188"/>
          <p14:tracePt t="29517" x="2676525" y="4792663"/>
          <p14:tracePt t="29535" x="2676525" y="4784725"/>
          <p14:tracePt t="29547" x="2684463" y="4776788"/>
          <p14:tracePt t="29555" x="2684463" y="4767263"/>
          <p14:tracePt t="29559" x="2684463" y="4759325"/>
          <p14:tracePt t="29567" x="2684463" y="4751388"/>
          <p14:tracePt t="29575" x="2684463" y="4743450"/>
          <p14:tracePt t="29579" x="2684463" y="4733925"/>
          <p14:tracePt t="29583" x="2684463" y="4718050"/>
          <p14:tracePt t="29591" x="2684463" y="4700588"/>
          <p14:tracePt t="29599" x="2684463" y="4692650"/>
          <p14:tracePt t="29603" x="2684463" y="4675188"/>
          <p14:tracePt t="29611" x="2676525" y="4659313"/>
          <p14:tracePt t="29615" x="2668588" y="4659313"/>
          <p14:tracePt t="29619" x="2668588" y="4649788"/>
          <p14:tracePt t="29623" x="2660650" y="4641850"/>
          <p14:tracePt t="29627" x="2651125" y="4633913"/>
          <p14:tracePt t="29639" x="2643188" y="4633913"/>
          <p14:tracePt t="29643" x="2625725" y="4616450"/>
          <p14:tracePt t="29651" x="2559050" y="4600575"/>
          <p14:tracePt t="29655" x="2551113" y="4600575"/>
          <p14:tracePt t="29659" x="2543175" y="4600575"/>
          <p14:tracePt t="29663" x="2517775" y="4591050"/>
          <p14:tracePt t="29667" x="2500313" y="4591050"/>
          <p14:tracePt t="29671" x="2474913" y="4591050"/>
          <p14:tracePt t="29675" x="2466975" y="4591050"/>
          <p14:tracePt t="29679" x="2441575" y="4591050"/>
          <p14:tracePt t="29683" x="2425700" y="4583113"/>
          <p14:tracePt t="29687" x="2400300" y="4583113"/>
          <p14:tracePt t="29691" x="2390775" y="4583113"/>
          <p14:tracePt t="29695" x="2374900" y="4583113"/>
          <p14:tracePt t="29699" x="2366963" y="4583113"/>
          <p14:tracePt t="29703" x="2357438" y="4583113"/>
          <p14:tracePt t="29707" x="2332038" y="4583113"/>
          <p14:tracePt t="29711" x="2324100" y="4583113"/>
          <p14:tracePt t="29715" x="2308225" y="4583113"/>
          <p14:tracePt t="29719" x="2290763" y="4583113"/>
          <p14:tracePt t="29727" x="2273300" y="4583113"/>
          <p14:tracePt t="29731" x="2257425" y="4583113"/>
          <p14:tracePt t="29733" x="2239963" y="4583113"/>
          <p14:tracePt t="29741" x="2224088" y="4591050"/>
          <p14:tracePt t="29745" x="2214563" y="4591050"/>
          <p14:tracePt t="29753" x="2198688" y="4600575"/>
          <p14:tracePt t="29757" x="2181225" y="4608513"/>
          <p14:tracePt t="29761" x="2173288" y="4608513"/>
          <p14:tracePt t="29765" x="2165350" y="4616450"/>
          <p14:tracePt t="29769" x="2155825" y="4616450"/>
          <p14:tracePt t="29773" x="2147888" y="4624388"/>
          <p14:tracePt t="29777" x="2139950" y="4624388"/>
          <p14:tracePt t="29781" x="2122488" y="4633913"/>
          <p14:tracePt t="29785" x="2114550" y="4641850"/>
          <p14:tracePt t="29789" x="2106613" y="4649788"/>
          <p14:tracePt t="29793" x="2097088" y="4649788"/>
          <p14:tracePt t="29797" x="2089150" y="4659313"/>
          <p14:tracePt t="29801" x="2073275" y="4667250"/>
          <p14:tracePt t="29809" x="2063750" y="4675188"/>
          <p14:tracePt t="29813" x="2055813" y="4675188"/>
          <p14:tracePt t="29817" x="2047875" y="4684713"/>
          <p14:tracePt t="29821" x="2038350" y="4692650"/>
          <p14:tracePt t="29825" x="2038350" y="4700588"/>
          <p14:tracePt t="29829" x="2030413" y="4700588"/>
          <p14:tracePt t="29833" x="2022475" y="4708525"/>
          <p14:tracePt t="29837" x="2014538" y="4718050"/>
          <p14:tracePt t="29849" x="1997075" y="4725988"/>
          <p14:tracePt t="29853" x="1997075" y="4733925"/>
          <p14:tracePt t="29857" x="1989138" y="4743450"/>
          <p14:tracePt t="29869" x="1979613" y="4751388"/>
          <p14:tracePt t="29877" x="1979613" y="4759325"/>
          <p14:tracePt t="29889" x="1971675" y="4776788"/>
          <p14:tracePt t="29897" x="1971675" y="4784725"/>
          <p14:tracePt t="29901" x="1971675" y="4792663"/>
          <p14:tracePt t="29905" x="1971675" y="4802188"/>
          <p14:tracePt t="29909" x="1971675" y="4818063"/>
          <p14:tracePt t="29917" x="1971675" y="4826000"/>
          <p14:tracePt t="29922" x="1971675" y="4843463"/>
          <p14:tracePt t="29927" x="1979613" y="4851400"/>
          <p14:tracePt t="29931" x="1997075" y="4884738"/>
          <p14:tracePt t="29935" x="2005013" y="4902200"/>
          <p14:tracePt t="29941" x="2005013" y="4919663"/>
          <p14:tracePt t="29943" x="2022475" y="4927600"/>
          <p14:tracePt t="29947" x="2038350" y="4935538"/>
          <p14:tracePt t="29952" x="2047875" y="4953000"/>
          <p14:tracePt t="29970" x="2122488" y="4986338"/>
          <p14:tracePt t="29971" x="2132013" y="4994275"/>
          <p14:tracePt t="29975" x="2147888" y="5002213"/>
          <p14:tracePt t="29979" x="2155825" y="5002213"/>
          <p14:tracePt t="29983" x="2181225" y="5011738"/>
          <p14:tracePt t="29988" x="2190750" y="5019675"/>
          <p14:tracePt t="29991" x="2198688" y="5019675"/>
          <p14:tracePt t="29995" x="2224088" y="5019675"/>
          <p14:tracePt t="29999" x="2249488" y="5019675"/>
          <p14:tracePt t="30003" x="2273300" y="5027613"/>
          <p14:tracePt t="30007" x="2282825" y="5027613"/>
          <p14:tracePt t="30011" x="2290763" y="5027613"/>
          <p14:tracePt t="30015" x="2324100" y="5027613"/>
          <p14:tracePt t="30019" x="2332038" y="5027613"/>
          <p14:tracePt t="30023" x="2357438" y="5027613"/>
          <p14:tracePt t="30027" x="2382838" y="5027613"/>
          <p14:tracePt t="30031" x="2408238" y="5027613"/>
          <p14:tracePt t="30035" x="2416175" y="5027613"/>
          <p14:tracePt t="30039" x="2425700" y="5027613"/>
          <p14:tracePt t="30043" x="2459038" y="5027613"/>
          <p14:tracePt t="30047" x="2474913" y="5027613"/>
          <p14:tracePt t="30051" x="2500313" y="5019675"/>
          <p14:tracePt t="30055" x="2508250" y="5011738"/>
          <p14:tracePt t="30059" x="2517775" y="5011738"/>
          <p14:tracePt t="30063" x="2551113" y="5002213"/>
          <p14:tracePt t="30067" x="2566988" y="4994275"/>
          <p14:tracePt t="30071" x="2592388" y="4978400"/>
          <p14:tracePt t="30075" x="2601913" y="4978400"/>
          <p14:tracePt t="30079" x="2635250" y="4960938"/>
          <p14:tracePt t="30083" x="2643188" y="4953000"/>
          <p14:tracePt t="30087" x="2651125" y="4953000"/>
          <p14:tracePt t="30091" x="2676525" y="4935538"/>
          <p14:tracePt t="30095" x="2693988" y="4935538"/>
          <p14:tracePt t="30099" x="2709863" y="4919663"/>
          <p14:tracePt t="30103" x="2719388" y="4910138"/>
          <p14:tracePt t="30107" x="2743200" y="4902200"/>
          <p14:tracePt t="30111" x="2752725" y="4894263"/>
          <p14:tracePt t="30115" x="2760663" y="4894263"/>
          <p14:tracePt t="30119" x="2768600" y="4876800"/>
          <p14:tracePt t="30123" x="2778125" y="4876800"/>
          <p14:tracePt t="30125" x="2794000" y="4851400"/>
          <p14:tracePt t="30133" x="2801938" y="4843463"/>
          <p14:tracePt t="30137" x="2811463" y="4835525"/>
          <p14:tracePt t="30141" x="2819400" y="4826000"/>
          <p14:tracePt t="30145" x="2819400" y="4810125"/>
          <p14:tracePt t="30149" x="2827338" y="4802188"/>
          <p14:tracePt t="30153" x="2836863" y="4792663"/>
          <p14:tracePt t="30157" x="2836863" y="4784725"/>
          <p14:tracePt t="30161" x="2836863" y="4776788"/>
          <p14:tracePt t="30165" x="2844800" y="4759325"/>
          <p14:tracePt t="30169" x="2844800" y="4751388"/>
          <p14:tracePt t="30173" x="2852738" y="4743450"/>
          <p14:tracePt t="30177" x="2852738" y="4725988"/>
          <p14:tracePt t="30185" x="2852738" y="4708525"/>
          <p14:tracePt t="30189" x="2860675" y="4700588"/>
          <p14:tracePt t="30193" x="2860675" y="4692650"/>
          <p14:tracePt t="30201" x="2860675" y="4675188"/>
          <p14:tracePt t="30205" x="2870200" y="4667250"/>
          <p14:tracePt t="30213" x="2870200" y="4649788"/>
          <p14:tracePt t="30217" x="2870200" y="4641850"/>
          <p14:tracePt t="30221" x="2870200" y="4633913"/>
          <p14:tracePt t="30225" x="2870200" y="4624388"/>
          <p14:tracePt t="30233" x="2870200" y="4616450"/>
          <p14:tracePt t="30241" x="2870200" y="4608513"/>
          <p14:tracePt t="30245" x="2870200" y="4600575"/>
          <p14:tracePt t="30253" x="2870200" y="4591050"/>
          <p14:tracePt t="30261" x="2870200" y="4583113"/>
          <p14:tracePt t="30269" x="2860675" y="4583113"/>
          <p14:tracePt t="30273" x="2860675" y="4575175"/>
          <p14:tracePt t="30281" x="2852738" y="4565650"/>
          <p14:tracePt t="30289" x="2844800" y="4557713"/>
          <p14:tracePt t="30293" x="2836863" y="4557713"/>
          <p14:tracePt t="30297" x="2827338" y="4557713"/>
          <p14:tracePt t="30301" x="2819400" y="4557713"/>
          <p14:tracePt t="30309" x="2778125" y="4541838"/>
          <p14:tracePt t="30314" x="2768600" y="4541838"/>
          <p14:tracePt t="30317" x="2743200" y="4541838"/>
          <p14:tracePt t="30321" x="2719388" y="4532313"/>
          <p14:tracePt t="30323" x="2684463" y="4532313"/>
          <p14:tracePt t="30327" x="2668588" y="4532313"/>
          <p14:tracePt t="30331" x="2625725" y="4532313"/>
          <p14:tracePt t="30335" x="2609850" y="4524375"/>
          <p14:tracePt t="30339" x="2592388" y="4524375"/>
          <p14:tracePt t="30343" x="2551113" y="4524375"/>
          <p14:tracePt t="30347" x="2533650" y="4516438"/>
          <p14:tracePt t="30351" x="2474913" y="4516438"/>
          <p14:tracePt t="30355" x="2459038" y="4516438"/>
          <p14:tracePt t="30359" x="2416175" y="4506913"/>
          <p14:tracePt t="30363" x="2400300" y="4506913"/>
          <p14:tracePt t="30367" x="2349500" y="4506913"/>
          <p14:tracePt t="30371" x="2341563" y="4506913"/>
          <p14:tracePt t="30375" x="2316163" y="4498975"/>
          <p14:tracePt t="30379" x="2273300" y="4498975"/>
          <p14:tracePt t="30383" x="2257425" y="4498975"/>
          <p14:tracePt t="30387" x="2232025" y="4498975"/>
          <p14:tracePt t="30391" x="2214563" y="4498975"/>
          <p14:tracePt t="30395" x="2190750" y="4498975"/>
          <p14:tracePt t="30399" x="2181225" y="4498975"/>
          <p14:tracePt t="30403" x="2155825" y="4498975"/>
          <p14:tracePt t="30407" x="2139950" y="4498975"/>
          <p14:tracePt t="30411" x="2114550" y="4498975"/>
          <p14:tracePt t="30415" x="2106613" y="4498975"/>
          <p14:tracePt t="30419" x="2097088" y="4498975"/>
          <p14:tracePt t="30423" x="2089150" y="4498975"/>
          <p14:tracePt t="30427" x="2081213" y="4498975"/>
          <p14:tracePt t="30431" x="2073275" y="4498975"/>
          <p14:tracePt t="30436" x="2063750" y="4498975"/>
          <p14:tracePt t="30439" x="2047875" y="4498975"/>
          <p14:tracePt t="30448" x="2038350" y="4498975"/>
          <p14:tracePt t="30451" x="2030413" y="4498975"/>
          <p14:tracePt t="30455" x="2022475" y="4498975"/>
          <p14:tracePt t="30463" x="2014538" y="4498975"/>
          <p14:tracePt t="30467" x="2005013" y="4498975"/>
          <p14:tracePt t="30471" x="1997075" y="4498975"/>
          <p14:tracePt t="30475" x="1989138" y="4506913"/>
          <p14:tracePt t="30479" x="1979613" y="4506913"/>
          <p14:tracePt t="30483" x="1971675" y="4506913"/>
          <p14:tracePt t="30487" x="1955800" y="4516438"/>
          <p14:tracePt t="30491" x="1946275" y="4516438"/>
          <p14:tracePt t="30495" x="1938338" y="4516438"/>
          <p14:tracePt t="30499" x="1920875" y="4532313"/>
          <p14:tracePt t="30503" x="1912938" y="4532313"/>
          <p14:tracePt t="30507" x="1897063" y="4541838"/>
          <p14:tracePt t="30511" x="1887538" y="4549775"/>
          <p14:tracePt t="30515" x="1879600" y="4549775"/>
          <p14:tracePt t="30517" x="1871663" y="4557713"/>
          <p14:tracePt t="30521" x="1862138" y="4565650"/>
          <p14:tracePt t="30525" x="1846263" y="4565650"/>
          <p14:tracePt t="30529" x="1846263" y="4575175"/>
          <p14:tracePt t="30533" x="1828800" y="4583113"/>
          <p14:tracePt t="30537" x="1820863" y="4583113"/>
          <p14:tracePt t="30541" x="1820863" y="4591050"/>
          <p14:tracePt t="30545" x="1803400" y="4591050"/>
          <p14:tracePt t="30549" x="1803400" y="4600575"/>
          <p14:tracePt t="30553" x="1787525" y="4608513"/>
          <p14:tracePt t="30557" x="1787525" y="4616450"/>
          <p14:tracePt t="30565" x="1779588" y="4624388"/>
          <p14:tracePt t="30569" x="1770063" y="4633913"/>
          <p14:tracePt t="30573" x="1762125" y="4633913"/>
          <p14:tracePt t="30577" x="1762125" y="4641850"/>
          <p14:tracePt t="30581" x="1762125" y="4649788"/>
          <p14:tracePt t="30585" x="1754188" y="4659313"/>
          <p14:tracePt t="30597" x="1754188" y="4667250"/>
          <p14:tracePt t="30605" x="1744663" y="4675188"/>
          <p14:tracePt t="30609" x="1744663" y="4684713"/>
          <p14:tracePt t="30613" x="1736725" y="4684713"/>
          <p14:tracePt t="30617" x="1736725" y="4692650"/>
          <p14:tracePt t="30625" x="1736725" y="4700588"/>
          <p14:tracePt t="30637" x="1736725" y="4708525"/>
          <p14:tracePt t="30645" x="1736725" y="4718050"/>
          <p14:tracePt t="30657" x="1736725" y="4725988"/>
          <p14:tracePt t="30661" x="1744663" y="4743450"/>
          <p14:tracePt t="30670" x="1762125" y="4751388"/>
          <p14:tracePt t="30677" x="1770063" y="4767263"/>
          <p14:tracePt t="30681" x="1787525" y="4767263"/>
          <p14:tracePt t="30687" x="1803400" y="4784725"/>
          <p14:tracePt t="30689" x="1812925" y="4792663"/>
          <p14:tracePt t="30693" x="1838325" y="4792663"/>
          <p14:tracePt t="30697" x="1854200" y="4802188"/>
          <p14:tracePt t="30701" x="1862138" y="4810125"/>
          <p14:tracePt t="30705" x="1887538" y="4810125"/>
          <p14:tracePt t="30709" x="1897063" y="4810125"/>
          <p14:tracePt t="30711" x="1930400" y="4826000"/>
          <p14:tracePt t="30715" x="1946275" y="4835525"/>
          <p14:tracePt t="30720" x="1989138" y="4843463"/>
          <p14:tracePt t="30724" x="1997075" y="4843463"/>
          <p14:tracePt t="30727" x="2014538" y="4851400"/>
          <p14:tracePt t="30731" x="2055813" y="4860925"/>
          <p14:tracePt t="30735" x="2073275" y="4860925"/>
          <p14:tracePt t="30739" x="2106613" y="4868863"/>
          <p14:tracePt t="30743" x="2122488" y="4876800"/>
          <p14:tracePt t="30747" x="2147888" y="4876800"/>
          <p14:tracePt t="30751" x="2155825" y="4876800"/>
          <p14:tracePt t="30755" x="2181225" y="4884738"/>
          <p14:tracePt t="30759" x="2214563" y="4894263"/>
          <p14:tracePt t="30763" x="2224088" y="4894263"/>
          <p14:tracePt t="30767" x="2257425" y="4894263"/>
          <p14:tracePt t="30771" x="2265363" y="4902200"/>
          <p14:tracePt t="30775" x="2282825" y="4902200"/>
          <p14:tracePt t="30779" x="2308225" y="4902200"/>
          <p14:tracePt t="30783" x="2316163" y="4902200"/>
          <p14:tracePt t="30787" x="2341563" y="4902200"/>
          <p14:tracePt t="30791" x="2349500" y="4902200"/>
          <p14:tracePt t="30795" x="2357438" y="4902200"/>
          <p14:tracePt t="30799" x="2374900" y="4910138"/>
          <p14:tracePt t="30807" x="2390775" y="4910138"/>
          <p14:tracePt t="30811" x="2408238" y="4919663"/>
          <p14:tracePt t="30815" x="2425700" y="4919663"/>
          <p14:tracePt t="30823" x="2433638" y="4919663"/>
          <p14:tracePt t="30827" x="2449513" y="4919663"/>
          <p14:tracePt t="30835" x="2466975" y="4919663"/>
          <p14:tracePt t="30839" x="2474913" y="4919663"/>
          <p14:tracePt t="30843" x="2484438" y="4919663"/>
          <p14:tracePt t="30847" x="2492375" y="4919663"/>
          <p14:tracePt t="30851" x="2500313" y="4919663"/>
          <p14:tracePt t="30855" x="2508250" y="4919663"/>
          <p14:tracePt t="30859" x="2517775" y="4919663"/>
          <p14:tracePt t="30863" x="2533650" y="4919663"/>
          <p14:tracePt t="30871" x="2543175" y="4919663"/>
          <p14:tracePt t="30875" x="2559050" y="4919663"/>
          <p14:tracePt t="30879" x="2566988" y="4919663"/>
          <p14:tracePt t="30883" x="2584450" y="4919663"/>
          <p14:tracePt t="30887" x="2592388" y="4919663"/>
          <p14:tracePt t="30891" x="2609850" y="4919663"/>
          <p14:tracePt t="30895" x="2617788" y="4910138"/>
          <p14:tracePt t="30899" x="2635250" y="4910138"/>
          <p14:tracePt t="30903" x="2651125" y="4910138"/>
          <p14:tracePt t="30907" x="2660650" y="4910138"/>
          <p14:tracePt t="30909" x="2684463" y="4902200"/>
          <p14:tracePt t="30913" x="2693988" y="4902200"/>
          <p14:tracePt t="30917" x="2709863" y="4884738"/>
          <p14:tracePt t="30921" x="2727325" y="4884738"/>
          <p14:tracePt t="30925" x="2735263" y="4884738"/>
          <p14:tracePt t="30929" x="2760663" y="4876800"/>
          <p14:tracePt t="30933" x="2778125" y="4868863"/>
          <p14:tracePt t="30937" x="2801938" y="4868863"/>
          <p14:tracePt t="30941" x="2811463" y="4868863"/>
          <p14:tracePt t="30953" x="2852738" y="4860925"/>
          <p14:tracePt t="30957" x="2870200" y="4860925"/>
          <p14:tracePt t="30961" x="2886075" y="4860925"/>
          <p14:tracePt t="30965" x="2895600" y="4851400"/>
          <p14:tracePt t="30969" x="2903538" y="4851400"/>
          <p14:tracePt t="30973" x="2911475" y="4851400"/>
          <p14:tracePt t="30977" x="2919413" y="4851400"/>
          <p14:tracePt t="30981" x="2928938" y="4851400"/>
          <p14:tracePt t="30989" x="2936875" y="4851400"/>
          <p14:tracePt t="31005" x="2944813" y="4851400"/>
          <p14:tracePt t="31017" x="2954338" y="4851400"/>
          <p14:tracePt t="31029" x="2962275" y="4851400"/>
          <p14:tracePt t="31045" x="2970213" y="4851400"/>
          <p14:tracePt t="31053" x="2987675" y="4860925"/>
          <p14:tracePt t="31061" x="2995613" y="4860925"/>
          <p14:tracePt t="31065" x="3003550" y="4860925"/>
          <p14:tracePt t="31070" x="3013075" y="4868863"/>
          <p14:tracePt t="31073" x="3028950" y="4876800"/>
          <p14:tracePt t="31077" x="3036888" y="4876800"/>
          <p14:tracePt t="31081" x="3062288" y="4876800"/>
          <p14:tracePt t="31086" x="3071813" y="4884738"/>
          <p14:tracePt t="31089" x="3095625" y="4894263"/>
          <p14:tracePt t="31093" x="3105150" y="4894263"/>
          <p14:tracePt t="31097" x="3121025" y="4902200"/>
          <p14:tracePt t="31101" x="3154363" y="4902200"/>
          <p14:tracePt t="31104" x="3171825" y="4902200"/>
          <p14:tracePt t="31107" x="3213100" y="4910138"/>
          <p14:tracePt t="31113" x="3230563" y="4919663"/>
          <p14:tracePt t="31115" x="3255963" y="4927600"/>
          <p14:tracePt t="31120" x="3306763" y="4935538"/>
          <p14:tracePt t="31123" x="3330575" y="4943475"/>
          <p14:tracePt t="31127" x="3389313" y="4953000"/>
          <p14:tracePt t="31131" x="3414713" y="4960938"/>
          <p14:tracePt t="31136" x="3482975" y="4978400"/>
          <p14:tracePt t="31140" x="3565525" y="4994275"/>
          <p14:tracePt t="31143" x="3590925" y="5002213"/>
          <p14:tracePt t="31147" x="3667125" y="5011738"/>
          <p14:tracePt t="31151" x="3708400" y="5019675"/>
          <p14:tracePt t="31155" x="3784600" y="5027613"/>
          <p14:tracePt t="31159" x="3810000" y="5027613"/>
          <p14:tracePt t="31163" x="3868738" y="5027613"/>
          <p14:tracePt t="31167" x="3894138" y="5027613"/>
          <p14:tracePt t="31172" x="3960813" y="5027613"/>
          <p14:tracePt t="31175" x="3986213" y="5027613"/>
          <p14:tracePt t="31179" x="4011613" y="5019675"/>
          <p14:tracePt t="31183" x="4052888" y="5011738"/>
          <p14:tracePt t="31187" x="4078288" y="5011738"/>
          <p14:tracePt t="31191" x="4111625" y="4986338"/>
          <p14:tracePt t="31195" x="4119563" y="4978400"/>
          <p14:tracePt t="31199" x="4152900" y="4943475"/>
          <p14:tracePt t="31203" x="4162425" y="4935538"/>
          <p14:tracePt t="31207" x="4195763" y="4902200"/>
          <p14:tracePt t="31211" x="4203700" y="4884738"/>
          <p14:tracePt t="31215" x="4211638" y="4876800"/>
          <p14:tracePt t="31219" x="4221163" y="4843463"/>
          <p14:tracePt t="31223" x="4229100" y="4826000"/>
          <p14:tracePt t="31231" x="4237038" y="4818063"/>
          <p14:tracePt t="31520" x="4270375" y="4826000"/>
          <p14:tracePt t="31524" x="4321175" y="4851400"/>
          <p14:tracePt t="31527" x="4364038" y="4860925"/>
          <p14:tracePt t="31532" x="4379913" y="4868863"/>
          <p14:tracePt t="31537" x="4387850" y="4876800"/>
          <p14:tracePt t="31539" x="4405313" y="4876800"/>
          <p14:tracePt t="31543" x="4430713" y="4876800"/>
          <p14:tracePt t="31547" x="4446588" y="4876800"/>
          <p14:tracePt t="31551" x="4505325" y="4868863"/>
          <p14:tracePt t="31555" x="4530725" y="4860925"/>
          <p14:tracePt t="31559" x="4606925" y="4860925"/>
          <p14:tracePt t="31563" x="4632325" y="4860925"/>
          <p14:tracePt t="31567" x="4716463" y="4860925"/>
          <p14:tracePt t="31571" x="4749800" y="4860925"/>
          <p14:tracePt t="31575" x="4783138" y="4860925"/>
          <p14:tracePt t="31579" x="4875213" y="4860925"/>
          <p14:tracePt t="31583" x="4908550" y="4860925"/>
          <p14:tracePt t="31587" x="4992688" y="4860925"/>
          <p14:tracePt t="31591" x="5033963" y="4860925"/>
          <p14:tracePt t="31595" x="5118100" y="4860925"/>
          <p14:tracePt t="31599" x="5143500" y="4860925"/>
          <p14:tracePt t="31603" x="5227638" y="4860925"/>
          <p14:tracePt t="31607" x="5253038" y="4860925"/>
          <p14:tracePt t="31611" x="5286375" y="4860925"/>
          <p14:tracePt t="31615" x="5362575" y="4868863"/>
          <p14:tracePt t="31620" x="5386388" y="4868863"/>
          <p14:tracePt t="31623" x="5454650" y="4868863"/>
          <p14:tracePt t="31627" x="5480050" y="4868863"/>
          <p14:tracePt t="31631" x="5546725" y="4868863"/>
          <p14:tracePt t="31636" x="5572125" y="4868863"/>
          <p14:tracePt t="31639" x="5630863" y="4868863"/>
          <p14:tracePt t="31643" x="5656263" y="4868863"/>
          <p14:tracePt t="31647" x="5715000" y="4868863"/>
          <p14:tracePt t="31651" x="5730875" y="4868863"/>
          <p14:tracePt t="31656" x="5748338" y="4868863"/>
          <p14:tracePt t="31659" x="5797550" y="4868863"/>
          <p14:tracePt t="31663" x="5822950" y="4868863"/>
          <p14:tracePt t="31667" x="5865813" y="4868863"/>
          <p14:tracePt t="31671" x="5873750" y="4868863"/>
          <p14:tracePt t="31675" x="5907088" y="4868863"/>
          <p14:tracePt t="31679" x="5915025" y="4868863"/>
          <p14:tracePt t="31683" x="5940425" y="4860925"/>
          <p14:tracePt t="31687" x="5957888" y="4851400"/>
          <p14:tracePt t="31691" x="5965825" y="4851400"/>
          <p14:tracePt t="31693" x="5991225" y="4851400"/>
          <p14:tracePt t="31697" x="5999163" y="4843463"/>
          <p14:tracePt t="31701" x="6024563" y="4843463"/>
          <p14:tracePt t="31705" x="6032500" y="4843463"/>
          <p14:tracePt t="31713" x="6049963" y="4843463"/>
          <p14:tracePt t="31721" x="6075363" y="4843463"/>
          <p14:tracePt t="31729" x="6091238" y="4843463"/>
          <p14:tracePt t="31733" x="6108700" y="4843463"/>
          <p14:tracePt t="31737" x="6116638" y="4843463"/>
          <p14:tracePt t="31743" x="6124575" y="4843463"/>
          <p14:tracePt t="31750" x="6142038" y="4843463"/>
          <p14:tracePt t="31753" x="6149975" y="4843463"/>
          <p14:tracePt t="31777" x="6159500" y="4843463"/>
          <p14:tracePt t="32210" x="6159500" y="4835525"/>
          <p14:tracePt t="32213" x="6175375" y="4835525"/>
          <p14:tracePt t="32217" x="6192838" y="4835525"/>
          <p14:tracePt t="32221" x="6208713" y="4835525"/>
          <p14:tracePt t="32225" x="6251575" y="4835525"/>
          <p14:tracePt t="32229" x="6267450" y="4835525"/>
          <p14:tracePt t="32233" x="6335713" y="4826000"/>
          <p14:tracePt t="32237" x="6359525" y="4826000"/>
          <p14:tracePt t="32241" x="6443663" y="4826000"/>
          <p14:tracePt t="32245" x="6469063" y="4826000"/>
          <p14:tracePt t="32249" x="6502400" y="4826000"/>
          <p14:tracePt t="32253" x="6586538" y="4826000"/>
          <p14:tracePt t="32257" x="6619875" y="4826000"/>
          <p14:tracePt t="32261" x="6711950" y="4826000"/>
          <p14:tracePt t="32265" x="6746875" y="4826000"/>
          <p14:tracePt t="32270" x="6838950" y="4835525"/>
          <p14:tracePt t="32273" x="6872288" y="4843463"/>
          <p14:tracePt t="32277" x="6956425" y="4851400"/>
          <p14:tracePt t="32279" x="6989763" y="4860925"/>
          <p14:tracePt t="32286" x="7056438" y="4876800"/>
          <p14:tracePt t="32287" x="7089775" y="4876800"/>
          <p14:tracePt t="32291" x="7115175" y="4884738"/>
          <p14:tracePt t="32295" x="7181850" y="4910138"/>
          <p14:tracePt t="32299" x="7199313" y="4919663"/>
          <p14:tracePt t="32303" x="7258050" y="4935538"/>
          <p14:tracePt t="32307" x="7275513" y="4943475"/>
          <p14:tracePt t="32311" x="7324725" y="4960938"/>
          <p14:tracePt t="32315" x="7342188" y="4968875"/>
          <p14:tracePt t="32320" x="7383463" y="4986338"/>
          <p14:tracePt t="32323" x="7400925" y="4994275"/>
          <p14:tracePt t="32327" x="7408863" y="4994275"/>
          <p14:tracePt t="32331" x="7442200" y="5011738"/>
          <p14:tracePt t="32336" x="7459663" y="5011738"/>
          <p14:tracePt t="32339" x="7493000" y="5019675"/>
          <p14:tracePt t="32343" x="7510463" y="5019675"/>
          <p14:tracePt t="32347" x="7534275" y="5019675"/>
          <p14:tracePt t="32351" x="7543800" y="5019675"/>
          <p14:tracePt t="32355" x="7569200" y="5019675"/>
          <p14:tracePt t="32359" x="7577138" y="5011738"/>
          <p14:tracePt t="32363" x="7585075" y="5011738"/>
          <p14:tracePt t="32367" x="7602538" y="4994275"/>
          <p14:tracePt t="32371" x="7610475" y="4986338"/>
          <p14:tracePt t="32375" x="7627938" y="4968875"/>
          <p14:tracePt t="32379" x="7635875" y="4953000"/>
          <p14:tracePt t="32384" x="7643813" y="4927600"/>
          <p14:tracePt t="32387" x="7651750" y="4919663"/>
          <p14:tracePt t="32391" x="7669213" y="4894263"/>
          <p14:tracePt t="32395" x="7677150" y="4884738"/>
          <p14:tracePt t="32399" x="7677150" y="4876800"/>
          <p14:tracePt t="32403" x="7686675" y="4860925"/>
          <p14:tracePt t="32642" x="7643813" y="4860925"/>
          <p14:tracePt t="32645" x="7602538" y="4860925"/>
          <p14:tracePt t="32650" x="7543800" y="4860925"/>
          <p14:tracePt t="32654" x="7467600" y="4884738"/>
          <p14:tracePt t="32657" x="7375525" y="4902200"/>
          <p14:tracePt t="32661" x="7299325" y="4927600"/>
          <p14:tracePt t="32666" x="7224713" y="4943475"/>
          <p14:tracePt t="32669" x="7140575" y="4968875"/>
          <p14:tracePt t="32672" x="7031038" y="4986338"/>
          <p14:tracePt t="32675" x="6938963" y="5011738"/>
          <p14:tracePt t="32679" x="6821488" y="5027613"/>
          <p14:tracePt t="32683" x="6737350" y="5053013"/>
          <p14:tracePt t="32687" x="6645275" y="5070475"/>
          <p14:tracePt t="32691" x="6494463" y="5103813"/>
          <p14:tracePt t="32695" x="6394450" y="5119688"/>
          <p14:tracePt t="32699" x="6251575" y="5145088"/>
          <p14:tracePt t="32704" x="6149975" y="5162550"/>
          <p14:tracePt t="32707" x="6057900" y="5178425"/>
          <p14:tracePt t="32711" x="5932488" y="5195888"/>
          <p14:tracePt t="32715" x="5832475" y="5213350"/>
          <p14:tracePt t="32720" x="5722938" y="5237163"/>
          <p14:tracePt t="32724" x="5630863" y="5246688"/>
          <p14:tracePt t="32727" x="5538788" y="5262563"/>
          <p14:tracePt t="32731" x="5429250" y="5280025"/>
          <p14:tracePt t="32736" x="5337175" y="5287963"/>
          <p14:tracePt t="32740" x="5227638" y="5295900"/>
          <p14:tracePt t="32743" x="5143500" y="5305425"/>
          <p14:tracePt t="32747" x="5059363" y="5330825"/>
          <p14:tracePt t="32751" x="4984750" y="5338763"/>
          <p14:tracePt t="32755" x="4916488" y="5356225"/>
          <p14:tracePt t="32759" x="4824413" y="5364163"/>
          <p14:tracePt t="32763" x="4765675" y="5372100"/>
          <p14:tracePt t="32767" x="4699000" y="5372100"/>
          <p14:tracePt t="32771" x="4632325" y="5380038"/>
          <p14:tracePt t="32776" x="4581525" y="5380038"/>
          <p14:tracePt t="32779" x="4530725" y="5389563"/>
          <p14:tracePt t="32783" x="4497388" y="5389563"/>
          <p14:tracePt t="32787" x="4446588" y="5389563"/>
          <p14:tracePt t="32794" x="4405313" y="5397500"/>
          <p14:tracePt t="32795" x="4379913" y="5397500"/>
          <p14:tracePt t="32799" x="4346575" y="5397500"/>
          <p14:tracePt t="32803" x="4313238" y="5405438"/>
          <p14:tracePt t="32807" x="4287838" y="5405438"/>
          <p14:tracePt t="32811" x="4254500" y="5405438"/>
          <p14:tracePt t="32815" x="4237038" y="5405438"/>
          <p14:tracePt t="32819" x="4195763" y="5405438"/>
          <p14:tracePt t="32823" x="4178300" y="5405438"/>
          <p14:tracePt t="32827" x="4137025" y="5405438"/>
          <p14:tracePt t="32831" x="4119563" y="5405438"/>
          <p14:tracePt t="32836" x="4078288" y="5405438"/>
          <p14:tracePt t="32839" x="4060825" y="5405438"/>
          <p14:tracePt t="32843" x="4019550" y="5405438"/>
          <p14:tracePt t="32847" x="4002088" y="5405438"/>
          <p14:tracePt t="32851" x="3968750" y="5405438"/>
          <p14:tracePt t="32855" x="3952875" y="5405438"/>
          <p14:tracePt t="32859" x="3910013" y="5405438"/>
          <p14:tracePt t="32864" x="3894138" y="5405438"/>
          <p14:tracePt t="32867" x="3859213" y="5405438"/>
          <p14:tracePt t="32869" x="3843338" y="5405438"/>
          <p14:tracePt t="32873" x="3810000" y="5405438"/>
          <p14:tracePt t="32877" x="3792538" y="5405438"/>
          <p14:tracePt t="32881" x="3751263" y="5405438"/>
          <p14:tracePt t="32886" x="3733800" y="5405438"/>
          <p14:tracePt t="32889" x="3700463" y="5405438"/>
          <p14:tracePt t="32893" x="3675063" y="5405438"/>
          <p14:tracePt t="32897" x="3633788" y="5405438"/>
          <p14:tracePt t="32901" x="3616325" y="5405438"/>
          <p14:tracePt t="32906" x="3582988" y="5405438"/>
          <p14:tracePt t="32910" x="3565525" y="5405438"/>
          <p14:tracePt t="32913" x="3532188" y="5405438"/>
          <p14:tracePt t="32917" x="3516313" y="5405438"/>
          <p14:tracePt t="32922" x="3482975" y="5405438"/>
          <p14:tracePt t="32926" x="3465513" y="5405438"/>
          <p14:tracePt t="32929" x="3424238" y="5405438"/>
          <p14:tracePt t="32933" x="3406775" y="5405438"/>
          <p14:tracePt t="32937" x="3365500" y="5405438"/>
          <p14:tracePt t="32941" x="3340100" y="5405438"/>
          <p14:tracePt t="32945" x="3297238" y="5405438"/>
          <p14:tracePt t="32949" x="3281363" y="5405438"/>
          <p14:tracePt t="32970" x="3087688" y="5405438"/>
          <p14:tracePt t="32973" x="3062288" y="5405438"/>
          <p14:tracePt t="32977" x="3003550" y="5405438"/>
          <p14:tracePt t="32981" x="2970213" y="5405438"/>
          <p14:tracePt t="32987" x="2903538" y="5405438"/>
          <p14:tracePt t="32989" x="2878138" y="5405438"/>
          <p14:tracePt t="32993" x="2819400" y="5414963"/>
          <p14:tracePt t="32997" x="2794000" y="5414963"/>
          <p14:tracePt t="33001" x="2768600" y="5414963"/>
          <p14:tracePt t="33005" x="2709863" y="5422900"/>
          <p14:tracePt t="33009" x="2684463" y="5422900"/>
          <p14:tracePt t="33013" x="2625725" y="5430838"/>
          <p14:tracePt t="33017" x="2601913" y="5430838"/>
          <p14:tracePt t="33021" x="2533650" y="5438775"/>
          <p14:tracePt t="33025" x="2508250" y="5438775"/>
          <p14:tracePt t="33029" x="2449513" y="5448300"/>
          <p14:tracePt t="33033" x="2425700" y="5456238"/>
          <p14:tracePt t="33038" x="2357438" y="5464175"/>
          <p14:tracePt t="33041" x="2332038" y="5464175"/>
          <p14:tracePt t="33045" x="2273300" y="5473700"/>
          <p14:tracePt t="33049" x="2249488" y="5473700"/>
          <p14:tracePt t="33054" x="2198688" y="5489575"/>
          <p14:tracePt t="33057" x="2181225" y="5489575"/>
          <p14:tracePt t="33061" x="2132013" y="5507038"/>
          <p14:tracePt t="33063" x="2106613" y="5507038"/>
          <p14:tracePt t="33067" x="2055813" y="5514975"/>
          <p14:tracePt t="33071" x="2038350" y="5522913"/>
          <p14:tracePt t="33075" x="1989138" y="5532438"/>
          <p14:tracePt t="33079" x="1971675" y="5532438"/>
          <p14:tracePt t="33083" x="1912938" y="5532438"/>
          <p14:tracePt t="33087" x="1897063" y="5540375"/>
          <p14:tracePt t="33091" x="1846263" y="5548313"/>
          <p14:tracePt t="33095" x="1828800" y="5548313"/>
          <p14:tracePt t="33099" x="1787525" y="5548313"/>
          <p14:tracePt t="33103" x="1770063" y="5556250"/>
          <p14:tracePt t="33107" x="1728788" y="5556250"/>
          <p14:tracePt t="33111" x="1703388" y="5556250"/>
          <p14:tracePt t="33115" x="1662113" y="5556250"/>
          <p14:tracePt t="33120" x="1644650" y="5556250"/>
          <p14:tracePt t="33123" x="1603375" y="5556250"/>
          <p14:tracePt t="33127" x="1593850" y="5556250"/>
          <p14:tracePt t="33131" x="1560513" y="5556250"/>
          <p14:tracePt t="33136" x="1552575" y="5556250"/>
          <p14:tracePt t="33140" x="1527175" y="5556250"/>
          <p14:tracePt t="33143" x="1509713" y="5556250"/>
          <p14:tracePt t="33148" x="1485900" y="5556250"/>
          <p14:tracePt t="33151" x="1468438" y="5556250"/>
          <p14:tracePt t="33155" x="1435100" y="5556250"/>
          <p14:tracePt t="33159" x="1427163" y="5556250"/>
          <p14:tracePt t="33163" x="1417638" y="5556250"/>
          <p14:tracePt t="33167" x="1409700" y="5556250"/>
          <p14:tracePt t="33171" x="1384300" y="5556250"/>
          <p14:tracePt t="33175" x="1376363" y="5556250"/>
          <p14:tracePt t="33179" x="1350963" y="5565775"/>
          <p14:tracePt t="33183" x="1343025" y="5565775"/>
          <p14:tracePt t="33187" x="1317625" y="5565775"/>
          <p14:tracePt t="33191" x="1309688" y="5565775"/>
          <p14:tracePt t="33195" x="1300163" y="5565775"/>
          <p14:tracePt t="33199" x="1284288" y="5565775"/>
          <p14:tracePt t="33207" x="1266825" y="5565775"/>
          <p14:tracePt t="33211" x="1258888" y="5565775"/>
          <p14:tracePt t="33215" x="1241425" y="5565775"/>
          <p14:tracePt t="33223" x="1225550" y="5565775"/>
          <p14:tracePt t="33231" x="1216025" y="5565775"/>
          <p14:tracePt t="33236" x="1208088" y="5565775"/>
          <p14:tracePt t="33239" x="1200150" y="5565775"/>
          <p14:tracePt t="33243" x="1192213" y="5565775"/>
          <p14:tracePt t="33252" x="1182688" y="5565775"/>
          <p14:tracePt t="33256" x="1174750" y="5565775"/>
          <p14:tracePt t="33257" x="1166813" y="5565775"/>
          <p14:tracePt t="33269" x="1157288" y="5565775"/>
          <p14:tracePt t="33281" x="1149350" y="5556250"/>
          <p14:tracePt t="33286" x="1141413" y="5556250"/>
          <p14:tracePt t="33289" x="1133475" y="5556250"/>
          <p14:tracePt t="33293" x="1133475" y="5548313"/>
          <p14:tracePt t="33297" x="1116013" y="5548313"/>
          <p14:tracePt t="33306" x="1098550" y="5540375"/>
          <p14:tracePt t="33309" x="1098550" y="5532438"/>
          <p14:tracePt t="33313" x="1090613" y="5532438"/>
          <p14:tracePt t="33317" x="1082675" y="5522913"/>
          <p14:tracePt t="33321" x="1074738" y="5522913"/>
          <p14:tracePt t="33325" x="1065213" y="5514975"/>
          <p14:tracePt t="33329" x="1049338" y="5514975"/>
          <p14:tracePt t="33333" x="1039813" y="5507038"/>
          <p14:tracePt t="33337" x="1023938" y="5497513"/>
          <p14:tracePt t="33341" x="1016000" y="5497513"/>
          <p14:tracePt t="33345" x="998538" y="5489575"/>
          <p14:tracePt t="33353" x="981075" y="5481638"/>
          <p14:tracePt t="33357" x="973138" y="5473700"/>
          <p14:tracePt t="33361" x="957263" y="5464175"/>
          <p14:tracePt t="33370" x="947738" y="5456238"/>
          <p14:tracePt t="33377" x="939800" y="5438775"/>
          <p14:tracePt t="33394" x="939800" y="5430838"/>
          <p14:tracePt t="33410" x="939800" y="5422900"/>
          <p14:tracePt t="33425" x="939800" y="5414963"/>
          <p14:tracePt t="33429" x="939800" y="5405438"/>
          <p14:tracePt t="33442" x="939800" y="5397500"/>
          <p14:tracePt t="33454" x="939800" y="5389563"/>
          <p14:tracePt t="33464" x="947738" y="5380038"/>
          <p14:tracePt t="33467" x="947738" y="5372100"/>
          <p14:tracePt t="33472" x="957263" y="5372100"/>
          <p14:tracePt t="33475" x="965200" y="5364163"/>
          <p14:tracePt t="33479" x="973138" y="5364163"/>
          <p14:tracePt t="33483" x="981075" y="5356225"/>
          <p14:tracePt t="33487" x="998538" y="5338763"/>
          <p14:tracePt t="33495" x="1023938" y="5330825"/>
          <p14:tracePt t="33499" x="1031875" y="5330825"/>
          <p14:tracePt t="33503" x="1049338" y="5321300"/>
          <p14:tracePt t="33507" x="1065213" y="5321300"/>
          <p14:tracePt t="33512" x="1090613" y="5313363"/>
          <p14:tracePt t="33515" x="1108075" y="5305425"/>
          <p14:tracePt t="33520" x="1141413" y="5305425"/>
          <p14:tracePt t="33523" x="1149350" y="5305425"/>
          <p14:tracePt t="33527" x="1166813" y="5305425"/>
          <p14:tracePt t="33531" x="1200150" y="5305425"/>
          <p14:tracePt t="33536" x="1225550" y="5305425"/>
          <p14:tracePt t="33540" x="1258888" y="5295900"/>
          <p14:tracePt t="33544" x="1274763" y="5295900"/>
          <p14:tracePt t="33547" x="1317625" y="5295900"/>
          <p14:tracePt t="33551" x="1333500" y="5295900"/>
          <p14:tracePt t="33555" x="1376363" y="5295900"/>
          <p14:tracePt t="33559" x="1392238" y="5295900"/>
          <p14:tracePt t="33563" x="1435100" y="5295900"/>
          <p14:tracePt t="33567" x="1450975" y="5295900"/>
          <p14:tracePt t="33571" x="1493838" y="5295900"/>
          <p14:tracePt t="33576" x="1519238" y="5295900"/>
          <p14:tracePt t="33579" x="1535113" y="5295900"/>
          <p14:tracePt t="33584" x="1577975" y="5295900"/>
          <p14:tracePt t="33588" x="1593850" y="5295900"/>
          <p14:tracePt t="33592" x="1636713" y="5295900"/>
          <p14:tracePt t="33595" x="1652588" y="5295900"/>
          <p14:tracePt t="33599" x="1695450" y="5295900"/>
          <p14:tracePt t="33603" x="1711325" y="5295900"/>
          <p14:tracePt t="33608" x="1754188" y="5295900"/>
          <p14:tracePt t="33611" x="1779588" y="5295900"/>
          <p14:tracePt t="33615" x="1820863" y="5295900"/>
          <p14:tracePt t="33619" x="1838325" y="5295900"/>
          <p14:tracePt t="33624" x="1879600" y="5295900"/>
          <p14:tracePt t="33627" x="1897063" y="5295900"/>
          <p14:tracePt t="33631" x="1938338" y="5295900"/>
          <p14:tracePt t="33636" x="1955800" y="5295900"/>
          <p14:tracePt t="33640" x="1971675" y="5295900"/>
          <p14:tracePt t="33643" x="2014538" y="5295900"/>
          <p14:tracePt t="33648" x="2030413" y="5295900"/>
          <p14:tracePt t="33649" x="2081213" y="5295900"/>
          <p14:tracePt t="33654" x="2097088" y="5295900"/>
          <p14:tracePt t="33657" x="2139950" y="5295900"/>
          <p14:tracePt t="33661" x="2155825" y="5295900"/>
          <p14:tracePt t="33665" x="2198688" y="5295900"/>
          <p14:tracePt t="33669" x="2214563" y="5295900"/>
          <p14:tracePt t="33673" x="2257425" y="5295900"/>
          <p14:tracePt t="33677" x="2273300" y="5295900"/>
          <p14:tracePt t="33681" x="2316163" y="5295900"/>
          <p14:tracePt t="33686" x="2332038" y="5295900"/>
          <p14:tracePt t="33690" x="2382838" y="5295900"/>
          <p14:tracePt t="33694" x="2400300" y="5295900"/>
          <p14:tracePt t="33697" x="2408238" y="5295900"/>
          <p14:tracePt t="33702" x="2449513" y="5295900"/>
          <p14:tracePt t="33706" x="2466975" y="5295900"/>
          <p14:tracePt t="33710" x="2500313" y="5305425"/>
          <p14:tracePt t="33713" x="2517775" y="5305425"/>
          <p14:tracePt t="33717" x="2559050" y="5313363"/>
          <p14:tracePt t="33722" x="2576513" y="5313363"/>
          <p14:tracePt t="33726" x="2609850" y="5321300"/>
          <p14:tracePt t="33730" x="2617788" y="5321300"/>
          <p14:tracePt t="33734" x="2651125" y="5321300"/>
          <p14:tracePt t="33737" x="2676525" y="5330825"/>
          <p14:tracePt t="33742" x="2709863" y="5330825"/>
          <p14:tracePt t="33745" x="2719388" y="5330825"/>
          <p14:tracePt t="33749" x="2752725" y="5330825"/>
          <p14:tracePt t="33754" x="2768600" y="5330825"/>
          <p14:tracePt t="33758" x="2778125" y="5330825"/>
          <p14:tracePt t="33761" x="2811463" y="5330825"/>
          <p14:tracePt t="33765" x="2827338" y="5330825"/>
          <p14:tracePt t="33769" x="2852738" y="5330825"/>
          <p14:tracePt t="33774" x="2870200" y="5330825"/>
          <p14:tracePt t="33778" x="2903538" y="5330825"/>
          <p14:tracePt t="33782" x="2919413" y="5330825"/>
          <p14:tracePt t="33786" x="2944813" y="5330825"/>
          <p14:tracePt t="33790" x="2954338" y="5330825"/>
          <p14:tracePt t="33794" x="2987675" y="5330825"/>
          <p14:tracePt t="33797" x="3003550" y="5330825"/>
          <p14:tracePt t="33802" x="3028950" y="5321300"/>
          <p14:tracePt t="33806" x="3046413" y="5321300"/>
          <p14:tracePt t="33809" x="3079750" y="5321300"/>
          <p14:tracePt t="33814" x="3087688" y="5321300"/>
          <p14:tracePt t="33817" x="3095625" y="5321300"/>
          <p14:tracePt t="33822" x="3121025" y="5321300"/>
          <p14:tracePt t="33825" x="3138488" y="5321300"/>
          <p14:tracePt t="33830" x="3163888" y="5321300"/>
          <p14:tracePt t="33834" x="3179763" y="5321300"/>
          <p14:tracePt t="33838" x="3205163" y="5321300"/>
          <p14:tracePt t="33841" x="3213100" y="5321300"/>
          <p14:tracePt t="33845" x="3238500" y="5321300"/>
          <p14:tracePt t="33847" x="3248025" y="5321300"/>
          <p14:tracePt t="33851" x="3271838" y="5321300"/>
          <p14:tracePt t="33856" x="3281363" y="5321300"/>
          <p14:tracePt t="33860" x="3306763" y="5313363"/>
          <p14:tracePt t="33864" x="3314700" y="5313363"/>
          <p14:tracePt t="33867" x="3322638" y="5313363"/>
          <p14:tracePt t="33871" x="3348038" y="5313363"/>
          <p14:tracePt t="33875" x="3355975" y="5313363"/>
          <p14:tracePt t="33879" x="3381375" y="5313363"/>
          <p14:tracePt t="33884" x="3389313" y="5313363"/>
          <p14:tracePt t="33887" x="3414713" y="5313363"/>
          <p14:tracePt t="33891" x="3424238" y="5313363"/>
          <p14:tracePt t="33895" x="3457575" y="5313363"/>
          <p14:tracePt t="33899" x="3465513" y="5313363"/>
          <p14:tracePt t="33904" x="3506788" y="5305425"/>
          <p14:tracePt t="33908" x="3516313" y="5305425"/>
          <p14:tracePt t="33911" x="3549650" y="5305425"/>
          <p14:tracePt t="33915" x="3557588" y="5305425"/>
          <p14:tracePt t="33919" x="3590925" y="5305425"/>
          <p14:tracePt t="33923" x="3600450" y="5305425"/>
          <p14:tracePt t="33927" x="3624263" y="5305425"/>
          <p14:tracePt t="33932" x="3649663" y="5305425"/>
          <p14:tracePt t="33936" x="3675063" y="5305425"/>
          <p14:tracePt t="33939" x="3700463" y="5305425"/>
          <p14:tracePt t="33953" x="3767138" y="5305425"/>
          <p14:tracePt t="33956" x="3800475" y="5295900"/>
          <p14:tracePt t="33959" x="3817938" y="5295900"/>
          <p14:tracePt t="33963" x="3859213" y="5295900"/>
          <p14:tracePt t="33968" x="3876675" y="5295900"/>
          <p14:tracePt t="33971" x="3910013" y="5287963"/>
          <p14:tracePt t="33975" x="3927475" y="5287963"/>
          <p14:tracePt t="33979" x="3968750" y="5287963"/>
          <p14:tracePt t="33984" x="3986213" y="5287963"/>
          <p14:tracePt t="33988" x="4002088" y="5280025"/>
          <p14:tracePt t="33992" x="4044950" y="5280025"/>
          <p14:tracePt t="33995" x="4070350" y="5280025"/>
          <p14:tracePt t="34000" x="4103688" y="5280025"/>
          <p14:tracePt t="34003" x="4119563" y="5280025"/>
          <p14:tracePt t="34007" x="4162425" y="5280025"/>
          <p14:tracePt t="34011" x="4178300" y="5280025"/>
          <p14:tracePt t="34016" x="4221163" y="5280025"/>
          <p14:tracePt t="34019" x="4237038" y="5280025"/>
          <p14:tracePt t="34023" x="4279900" y="5280025"/>
          <p14:tracePt t="34027" x="4295775" y="5280025"/>
          <p14:tracePt t="34031" x="4338638" y="5280025"/>
          <p14:tracePt t="34036" x="4364038" y="5280025"/>
          <p14:tracePt t="34040" x="4379913" y="5280025"/>
          <p14:tracePt t="34041" x="4422775" y="5280025"/>
          <p14:tracePt t="34048" x="4438650" y="5280025"/>
          <p14:tracePt t="34049" x="4481513" y="5280025"/>
          <p14:tracePt t="34054" x="4497388" y="5280025"/>
          <p14:tracePt t="34058" x="4540250" y="5280025"/>
          <p14:tracePt t="34062" x="4564063" y="5272088"/>
          <p14:tracePt t="34066" x="4614863" y="5272088"/>
          <p14:tracePt t="34070" x="4632325" y="5272088"/>
          <p14:tracePt t="34074" x="4673600" y="5262563"/>
          <p14:tracePt t="34078" x="4691063" y="5254625"/>
          <p14:tracePt t="34081" x="4732338" y="5254625"/>
          <p14:tracePt t="34086" x="4749800" y="5254625"/>
          <p14:tracePt t="34090" x="4791075" y="5254625"/>
          <p14:tracePt t="34093" x="4816475" y="5246688"/>
          <p14:tracePt t="34098" x="4833938" y="5246688"/>
          <p14:tracePt t="34102" x="4875213" y="5246688"/>
          <p14:tracePt t="34106" x="4892675" y="5246688"/>
          <p14:tracePt t="34110" x="4926013" y="5237163"/>
          <p14:tracePt t="34113" x="4933950" y="5237163"/>
          <p14:tracePt t="34118" x="4975225" y="5229225"/>
          <p14:tracePt t="34122" x="4992688" y="5221288"/>
          <p14:tracePt t="34126" x="5018088" y="5213350"/>
          <p14:tracePt t="34130" x="5026025" y="5213350"/>
          <p14:tracePt t="34133" x="5059363" y="5213350"/>
          <p14:tracePt t="34137" x="5076825" y="5203825"/>
          <p14:tracePt t="34142" x="5102225" y="5195888"/>
          <p14:tracePt t="34146" x="5110163" y="5195888"/>
          <p14:tracePt t="34150" x="5135563" y="5187950"/>
          <p14:tracePt t="34154" x="5143500" y="5187950"/>
          <p14:tracePt t="34158" x="5160963" y="5187950"/>
          <p14:tracePt t="34161" x="5186363" y="5178425"/>
          <p14:tracePt t="34166" x="5194300" y="5170488"/>
          <p14:tracePt t="34170" x="5219700" y="5170488"/>
          <p14:tracePt t="34174" x="5227638" y="5170488"/>
          <p14:tracePt t="34178" x="5260975" y="5162550"/>
          <p14:tracePt t="34182" x="5268913" y="5162550"/>
          <p14:tracePt t="34186" x="5294313" y="5162550"/>
          <p14:tracePt t="34194" x="5311775" y="5154613"/>
          <p14:tracePt t="34197" x="5319713" y="5154613"/>
          <p14:tracePt t="34202" x="5327650" y="5154613"/>
          <p14:tracePt t="34206" x="5337175" y="5154613"/>
          <p14:tracePt t="34214" x="5345113" y="5154613"/>
          <p14:tracePt t="34226" x="5353050" y="5154613"/>
          <p14:tracePt t="34244" x="5362575" y="5154613"/>
          <p14:tracePt t="34420" x="5370513" y="5145088"/>
          <p14:tracePt t="34423" x="5378450" y="5129213"/>
          <p14:tracePt t="34428" x="5386388" y="5119688"/>
          <p14:tracePt t="34431" x="5403850" y="5103813"/>
          <p14:tracePt t="34433" x="5411788" y="5086350"/>
          <p14:tracePt t="34440" x="5429250" y="5053013"/>
          <p14:tracePt t="34442" x="5445125" y="5045075"/>
          <p14:tracePt t="34446" x="5454650" y="5011738"/>
          <p14:tracePt t="34450" x="5470525" y="4986338"/>
          <p14:tracePt t="34454" x="5495925" y="4953000"/>
          <p14:tracePt t="34458" x="5513388" y="4935538"/>
          <p14:tracePt t="34462" x="5538788" y="4894263"/>
          <p14:tracePt t="34466" x="5554663" y="4876800"/>
          <p14:tracePt t="34470" x="5588000" y="4835525"/>
          <p14:tracePt t="34473" x="5605463" y="4818063"/>
          <p14:tracePt t="34478" x="5638800" y="4776788"/>
          <p14:tracePt t="34482" x="5664200" y="4751388"/>
          <p14:tracePt t="34486" x="5705475" y="4700588"/>
          <p14:tracePt t="34490" x="5722938" y="4684713"/>
          <p14:tracePt t="34494" x="5764213" y="4641850"/>
          <p14:tracePt t="34498" x="5781675" y="4624388"/>
          <p14:tracePt t="34502" x="5822950" y="4575175"/>
          <p14:tracePt t="34506" x="5848350" y="4549775"/>
          <p14:tracePt t="34510" x="5891213" y="4506913"/>
          <p14:tracePt t="34513" x="5907088" y="4491038"/>
          <p14:tracePt t="34518" x="5949950" y="4448175"/>
          <p14:tracePt t="34522" x="5965825" y="4440238"/>
          <p14:tracePt t="34526" x="5983288" y="4424363"/>
          <p14:tracePt t="34530" x="6024563" y="4389438"/>
          <p14:tracePt t="34534" x="6042025" y="4373563"/>
          <p14:tracePt t="34537" x="6091238" y="4348163"/>
          <p14:tracePt t="34542" x="6100763" y="4322763"/>
          <p14:tracePt t="34546" x="6142038" y="4297363"/>
          <p14:tracePt t="34549" x="6167438" y="4281488"/>
          <p14:tracePt t="34553" x="6208713" y="4248150"/>
          <p14:tracePt t="34558" x="6234113" y="4230688"/>
          <p14:tracePt t="34562" x="6292850" y="4189413"/>
          <p14:tracePt t="34566" x="6318250" y="4171950"/>
          <p14:tracePt t="34570" x="6369050" y="4130675"/>
          <p14:tracePt t="34574" x="6394450" y="4121150"/>
          <p14:tracePt t="34578" x="6461125" y="4079875"/>
          <p14:tracePt t="34582" x="6486525" y="4071938"/>
          <p14:tracePt t="34586" x="6545263" y="4029075"/>
          <p14:tracePt t="34590" x="6570663" y="4011613"/>
          <p14:tracePt t="34594" x="6645275" y="3978275"/>
          <p14:tracePt t="34598" x="6670675" y="3962400"/>
          <p14:tracePt t="34602" x="6746875" y="3929063"/>
          <p14:tracePt t="34606" x="6770688" y="3911600"/>
          <p14:tracePt t="34610" x="6854825" y="3878263"/>
          <p14:tracePt t="34614" x="6880225" y="3860800"/>
          <p14:tracePt t="34618" x="6964363" y="3827463"/>
          <p14:tracePt t="34622" x="6989763" y="3811588"/>
          <p14:tracePt t="34626" x="7073900" y="3776663"/>
          <p14:tracePt t="34630" x="7107238" y="3760788"/>
          <p14:tracePt t="34632" x="7191375" y="3727450"/>
          <p14:tracePt t="34636" x="7232650" y="3709988"/>
          <p14:tracePt t="34640" x="7324725" y="3668713"/>
          <p14:tracePt t="34644" x="7358063" y="3659188"/>
          <p14:tracePt t="34648" x="7451725" y="3617913"/>
          <p14:tracePt t="34652" x="7493000" y="3600450"/>
          <p14:tracePt t="34656" x="7585075" y="3567113"/>
          <p14:tracePt t="34660" x="7618413" y="3551238"/>
          <p14:tracePt t="34663" x="7710488" y="3517900"/>
          <p14:tracePt t="34668" x="7753350" y="3500438"/>
          <p14:tracePt t="34672" x="7845425" y="3467100"/>
          <p14:tracePt t="34676" x="7878763" y="3449638"/>
          <p14:tracePt t="34680" x="7970838" y="3408363"/>
          <p14:tracePt t="34684" x="8013700" y="3398838"/>
          <p14:tracePt t="34688" x="8105775" y="3357563"/>
          <p14:tracePt t="34691" x="8131175" y="3340100"/>
          <p14:tracePt t="34696" x="8215313" y="3306763"/>
          <p14:tracePt t="34700" x="8256588" y="3290888"/>
          <p14:tracePt t="34704" x="8323263" y="3257550"/>
          <p14:tracePt t="34708" x="8348663" y="3240088"/>
          <p14:tracePt t="34712" x="8424863" y="3206750"/>
          <p14:tracePt t="34716" x="8450263" y="3198813"/>
          <p14:tracePt t="34720" x="8524875" y="3155950"/>
          <p14:tracePt t="34724" x="8542338" y="3148013"/>
          <p14:tracePt t="34728" x="8583613" y="3122613"/>
          <p14:tracePt t="34732" x="8609013" y="3114675"/>
          <p14:tracePt t="34736" x="8659813" y="3089275"/>
          <p14:tracePt t="34740" x="8675688" y="3089275"/>
          <p14:tracePt t="34744" x="8709025" y="3063875"/>
          <p14:tracePt t="34748" x="8718550" y="3055938"/>
          <p14:tracePt t="34751" x="8751888" y="3038475"/>
          <p14:tracePt t="34760" x="8767763" y="3022600"/>
          <p14:tracePt t="34764" x="8777288" y="3022600"/>
          <p14:tracePt t="34767" x="8793163" y="3013075"/>
          <p14:tracePt t="34772" x="8793163" y="3005138"/>
          <p14:tracePt t="34776" x="8802688" y="3005138"/>
          <p14:tracePt t="34780" x="8802688" y="2997200"/>
          <p14:tracePt t="34788" x="8810625" y="2997200"/>
          <p14:tracePt t="35072" x="8810625" y="2987675"/>
          <p14:tracePt t="35076" x="8810625" y="2979738"/>
          <p14:tracePt t="35080" x="8810625" y="2971800"/>
          <p14:tracePt t="35084" x="8810625" y="2963863"/>
          <p14:tracePt t="35088" x="8810625" y="2954338"/>
          <p14:tracePt t="35092" x="8810625" y="2928938"/>
          <p14:tracePt t="35096" x="8810625" y="2921000"/>
          <p14:tracePt t="35100" x="8810625" y="2879725"/>
          <p14:tracePt t="35104" x="8810625" y="2854325"/>
          <p14:tracePt t="35108" x="8810625" y="2786063"/>
          <p14:tracePt t="35112" x="8810625" y="2762250"/>
          <p14:tracePt t="35116" x="8810625" y="2686050"/>
          <p14:tracePt t="35120" x="8810625" y="2660650"/>
          <p14:tracePt t="35124" x="8810625" y="2609850"/>
          <p14:tracePt t="35128" x="8810625" y="2551113"/>
          <p14:tracePt t="35132" x="8802688" y="2492375"/>
          <p14:tracePt t="35136" x="8793163" y="2400300"/>
          <p14:tracePt t="35140" x="8777288" y="2333625"/>
          <p14:tracePt t="35144" x="8759825" y="2266950"/>
          <p14:tracePt t="35148" x="8743950" y="2165350"/>
          <p14:tracePt t="35152" x="8726488" y="2081213"/>
          <p14:tracePt t="35156" x="8709025" y="1989138"/>
          <p14:tracePt t="35160" x="8675688" y="1897063"/>
          <p14:tracePt t="35164" x="8642350" y="1797050"/>
          <p14:tracePt t="35168" x="8609013" y="1703388"/>
          <p14:tracePt t="35172" x="8567738" y="1620838"/>
          <p14:tracePt t="35176" x="8524875" y="1519238"/>
          <p14:tracePt t="35180" x="8483600" y="1435100"/>
          <p14:tracePt t="35184" x="8440738" y="1335088"/>
          <p14:tracePt t="35188" x="8399463" y="1258888"/>
          <p14:tracePt t="35192" x="8356600" y="1184275"/>
          <p14:tracePt t="35196" x="8307388" y="1082675"/>
          <p14:tracePt t="35200" x="8256588" y="990600"/>
          <p14:tracePt t="35204" x="8205788" y="923925"/>
          <p14:tracePt t="35208" x="8164513" y="847725"/>
          <p14:tracePt t="35212" x="8121650" y="771525"/>
          <p14:tracePt t="35216" x="8062913" y="696913"/>
          <p14:tracePt t="35218" x="8029575" y="646113"/>
          <p14:tracePt t="35222" x="7988300" y="561975"/>
          <p14:tracePt t="35226" x="7954963" y="512763"/>
          <p14:tracePt t="35230" x="7929563" y="461963"/>
          <p14:tracePt t="35234" x="7886700" y="403225"/>
          <p14:tracePt t="35238" x="7870825" y="360363"/>
          <p14:tracePt t="35242" x="7845425" y="311150"/>
          <p14:tracePt t="35246" x="7827963" y="285750"/>
          <p14:tracePt t="35250" x="7812088" y="252413"/>
          <p14:tracePt t="35254" x="7794625" y="217488"/>
          <p14:tracePt t="35258" x="7778750" y="184150"/>
          <p14:tracePt t="35262" x="7769225" y="176213"/>
          <p14:tracePt t="35266" x="7761288" y="150813"/>
          <p14:tracePt t="35270" x="7761288" y="142875"/>
          <p14:tracePt t="35274" x="7753350" y="125413"/>
          <p14:tracePt t="35278" x="7753350" y="117475"/>
          <p14:tracePt t="35282" x="7745413" y="109538"/>
          <p14:tracePt t="35286" x="7745413" y="92075"/>
          <p14:tracePt t="35290" x="7745413" y="76200"/>
          <p14:tracePt t="35294" x="7735888" y="76200"/>
          <p14:tracePt t="35298" x="7735888" y="58738"/>
          <p14:tracePt t="35306" x="7727950" y="50800"/>
          <p14:tracePt t="35310" x="7727950" y="25400"/>
          <p14:tracePt t="35314" x="7727950" y="174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70D6A-AD50-719B-495F-C0151489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본격적으로 전광판 개발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D53B0-7E18-C749-34D5-C05D6C77A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App.axaml</a:t>
            </a:r>
            <a:r>
              <a:rPr lang="ko-KR" altLang="en-US" dirty="0"/>
              <a:t>에 </a:t>
            </a:r>
            <a:r>
              <a:rPr lang="en-US" altLang="ko-KR" dirty="0" err="1"/>
              <a:t>ViewLocator</a:t>
            </a:r>
            <a:r>
              <a:rPr lang="ko-KR" altLang="en-US" dirty="0"/>
              <a:t>를 정의한다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Axaml</a:t>
            </a:r>
            <a:r>
              <a:rPr lang="ko-KR" altLang="en-US" dirty="0"/>
              <a:t>에 대한 토론 </a:t>
            </a:r>
            <a:r>
              <a:rPr lang="en-US" altLang="ko-KR" dirty="0">
                <a:hlinkClick r:id="rId5"/>
              </a:rPr>
              <a:t>https://github.com/AvaloniaUI/Avalonia/issues/4102</a:t>
            </a:r>
            <a:endParaRPr lang="en-US" altLang="ko-KR" dirty="0"/>
          </a:p>
          <a:p>
            <a:r>
              <a:rPr lang="en-US" altLang="ko-KR" dirty="0" err="1"/>
              <a:t>ViewModels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 err="1"/>
              <a:t>MainViewModel.cs</a:t>
            </a:r>
            <a:r>
              <a:rPr lang="en-US" altLang="ko-KR" dirty="0"/>
              <a:t>, </a:t>
            </a:r>
            <a:r>
              <a:rPr lang="en-US" altLang="ko-KR" dirty="0" err="1"/>
              <a:t>MainWindowViewModel.cs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B7DFB8-6731-5D56-060F-80EC3663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071" y="1943268"/>
            <a:ext cx="3962733" cy="1821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45463D-788F-A6D2-26E2-32F41834B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0579" y="3861707"/>
            <a:ext cx="2181225" cy="571500"/>
          </a:xfrm>
          <a:prstGeom prst="rect">
            <a:avLst/>
          </a:prstGeom>
        </p:spPr>
      </p:pic>
      <p:pic>
        <p:nvPicPr>
          <p:cNvPr id="27" name="비디오 26">
            <a:hlinkClick r:id="" action="ppaction://media"/>
            <a:extLst>
              <a:ext uri="{FF2B5EF4-FFF2-40B4-BE49-F238E27FC236}">
                <a16:creationId xmlns:a16="http://schemas.microsoft.com/office/drawing/2014/main" id="{86A42A56-406B-44FD-6839-90994B85D5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t="12409" b="12409"/>
          <a:stretch>
            <a:fillRect/>
          </a:stretch>
        </p:blipFill>
        <p:spPr>
          <a:xfrm>
            <a:off x="9151367" y="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6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83"/>
    </mc:Choice>
    <mc:Fallback>
      <p:transition spd="slow" advTm="3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" x="8348663" y="1401763"/>
          <p14:tracePt t="726" x="8340725" y="1401763"/>
          <p14:tracePt t="728" x="8307388" y="1435100"/>
          <p14:tracePt t="731" x="8297863" y="1435100"/>
          <p14:tracePt t="736" x="8289925" y="1443038"/>
          <p14:tracePt t="739" x="8281988" y="1443038"/>
          <p14:tracePt t="744" x="8264525" y="1452563"/>
          <p14:tracePt t="747" x="8264525" y="1460500"/>
          <p14:tracePt t="751" x="8256588" y="1468438"/>
          <p14:tracePt t="756" x="8248650" y="1477963"/>
          <p14:tracePt t="760" x="8231188" y="1477963"/>
          <p14:tracePt t="763" x="8223250" y="1485900"/>
          <p14:tracePt t="767" x="8215313" y="1493838"/>
          <p14:tracePt t="772" x="8205788" y="1501775"/>
          <p14:tracePt t="775" x="8189913" y="1511300"/>
          <p14:tracePt t="779" x="8189913" y="1519238"/>
          <p14:tracePt t="784" x="8180388" y="1519238"/>
          <p14:tracePt t="788" x="8172450" y="1527175"/>
          <p14:tracePt t="792" x="8164513" y="1536700"/>
          <p14:tracePt t="795" x="8156575" y="1536700"/>
          <p14:tracePt t="799" x="8156575" y="1544638"/>
          <p14:tracePt t="804" x="8147050" y="1544638"/>
          <p14:tracePt t="807" x="8139113" y="1552575"/>
          <p14:tracePt t="811" x="8139113" y="1562100"/>
          <p14:tracePt t="816" x="8131175" y="1562100"/>
          <p14:tracePt t="824" x="8121650" y="1570038"/>
          <p14:tracePt t="836" x="8113713" y="1577975"/>
          <p14:tracePt t="839" x="8105775" y="1577975"/>
          <p14:tracePt t="847" x="8097838" y="1585913"/>
          <p14:tracePt t="851" x="8088313" y="1595438"/>
          <p14:tracePt t="856" x="8080375" y="1595438"/>
          <p14:tracePt t="859" x="8072438" y="1611313"/>
          <p14:tracePt t="863" x="8062913" y="1611313"/>
          <p14:tracePt t="867" x="8047038" y="1628775"/>
          <p14:tracePt t="872" x="8039100" y="1628775"/>
          <p14:tracePt t="875" x="8029575" y="1628775"/>
          <p14:tracePt t="879" x="8004175" y="1644650"/>
          <p14:tracePt t="886" x="7980363" y="1662113"/>
          <p14:tracePt t="889" x="7970838" y="1662113"/>
          <p14:tracePt t="893" x="7962900" y="1670050"/>
          <p14:tracePt t="897" x="7937500" y="1679575"/>
          <p14:tracePt t="901" x="7929563" y="1687513"/>
          <p14:tracePt t="906" x="7896225" y="1703388"/>
          <p14:tracePt t="909" x="7878763" y="1703388"/>
          <p14:tracePt t="913" x="7853363" y="1720850"/>
          <p14:tracePt t="917" x="7837488" y="1728788"/>
          <p14:tracePt t="922" x="7827963" y="1728788"/>
          <p14:tracePt t="925" x="7794625" y="1746250"/>
          <p14:tracePt t="929" x="7778750" y="1754188"/>
          <p14:tracePt t="933" x="7745413" y="1771650"/>
          <p14:tracePt t="938" x="7727950" y="1779588"/>
          <p14:tracePt t="941" x="7702550" y="1797050"/>
          <p14:tracePt t="945" x="7677150" y="1797050"/>
          <p14:tracePt t="949" x="7669213" y="1804988"/>
          <p14:tracePt t="953" x="7635875" y="1830388"/>
          <p14:tracePt t="957" x="7618413" y="1830388"/>
          <p14:tracePt t="961" x="7577138" y="1855788"/>
          <p14:tracePt t="965" x="7569200" y="1863725"/>
          <p14:tracePt t="970" x="7551738" y="1863725"/>
          <p14:tracePt t="974" x="7510463" y="1889125"/>
          <p14:tracePt t="977" x="7493000" y="1897063"/>
          <p14:tracePt t="981" x="7459663" y="1905000"/>
          <p14:tracePt t="986" x="7442200" y="1914525"/>
          <p14:tracePt t="990" x="7392988" y="1938338"/>
          <p14:tracePt t="993" x="7375525" y="1947863"/>
          <p14:tracePt t="997" x="7350125" y="1955800"/>
          <p14:tracePt t="1002" x="7291388" y="1981200"/>
          <p14:tracePt t="1005" x="7265988" y="1989138"/>
          <p14:tracePt t="1009" x="7191375" y="2006600"/>
          <p14:tracePt t="1013" x="7123113" y="2032000"/>
          <p14:tracePt t="1018" x="7089775" y="2047875"/>
          <p14:tracePt t="1021" x="7005638" y="2055813"/>
          <p14:tracePt t="1025" x="6981825" y="2073275"/>
          <p14:tracePt t="1029" x="6897688" y="2081213"/>
          <p14:tracePt t="1034" x="6872288" y="2090738"/>
          <p14:tracePt t="1037" x="6796088" y="2098675"/>
          <p14:tracePt t="1041" x="6754813" y="2106613"/>
          <p14:tracePt t="1045" x="6688138" y="2114550"/>
          <p14:tracePt t="1050" x="6662738" y="2114550"/>
          <p14:tracePt t="1054" x="6604000" y="2114550"/>
          <p14:tracePt t="1057" x="6578600" y="2114550"/>
          <p14:tracePt t="1061" x="6553200" y="2114550"/>
          <p14:tracePt t="1065" x="6494463" y="2114550"/>
          <p14:tracePt t="1069" x="6477000" y="2114550"/>
          <p14:tracePt t="1073" x="6427788" y="2124075"/>
          <p14:tracePt t="1077" x="6402388" y="2124075"/>
          <p14:tracePt t="1079" x="6369050" y="2132013"/>
          <p14:tracePt t="1083" x="6351588" y="2132013"/>
          <p14:tracePt t="1087" x="6326188" y="2132013"/>
          <p14:tracePt t="1091" x="6318250" y="2132013"/>
          <p14:tracePt t="1096" x="6310313" y="2132013"/>
          <p14:tracePt t="1099" x="6284913" y="2132013"/>
          <p14:tracePt t="1104" x="6276975" y="2132013"/>
          <p14:tracePt t="1111" x="6267450" y="2132013"/>
          <p14:tracePt t="1115" x="6259513" y="2132013"/>
          <p14:tracePt t="2074" x="6276975" y="2157413"/>
          <p14:tracePt t="2078" x="6292850" y="2165350"/>
          <p14:tracePt t="2086" x="6310313" y="2173288"/>
          <p14:tracePt t="2092" x="6310313" y="2182813"/>
          <p14:tracePt t="2093" x="6326188" y="2190750"/>
          <p14:tracePt t="2102" x="6335713" y="2208213"/>
          <p14:tracePt t="2106" x="6351588" y="2216150"/>
          <p14:tracePt t="2110" x="6359525" y="2224088"/>
          <p14:tracePt t="2113" x="6376988" y="2233613"/>
          <p14:tracePt t="2118" x="6376988" y="2241550"/>
          <p14:tracePt t="2122" x="6384925" y="2241550"/>
          <p14:tracePt t="2126" x="6394450" y="2249488"/>
          <p14:tracePt t="2130" x="6402388" y="2257425"/>
          <p14:tracePt t="2134" x="6402388" y="2266950"/>
          <p14:tracePt t="2138" x="6418263" y="2266950"/>
          <p14:tracePt t="2142" x="6418263" y="2274888"/>
          <p14:tracePt t="2146" x="6418263" y="2282825"/>
          <p14:tracePt t="2154" x="6418263" y="2292350"/>
          <p14:tracePt t="2160" x="6418263" y="2300288"/>
          <p14:tracePt t="2161" x="6418263" y="2308225"/>
          <p14:tracePt t="2169" x="6418263" y="2316163"/>
          <p14:tracePt t="2174" x="6418263" y="2325688"/>
          <p14:tracePt t="2182" x="6418263" y="2333625"/>
          <p14:tracePt t="2186" x="6418263" y="2341563"/>
          <p14:tracePt t="2190" x="6410325" y="2341563"/>
          <p14:tracePt t="2194" x="6410325" y="2351088"/>
          <p14:tracePt t="2210" x="6402388" y="2351088"/>
          <p14:tracePt t="2222" x="6402388" y="2359025"/>
          <p14:tracePt t="2246" x="6394450" y="2359025"/>
          <p14:tracePt t="2256" x="6384925" y="2359025"/>
          <p14:tracePt t="2260" x="6376988" y="2359025"/>
          <p14:tracePt t="2268" x="6369050" y="2359025"/>
          <p14:tracePt t="2276" x="6351588" y="2359025"/>
          <p14:tracePt t="2292" x="6343650" y="2359025"/>
          <p14:tracePt t="3308" x="6351588" y="2359025"/>
          <p14:tracePt t="3794" x="6335713" y="2359025"/>
          <p14:tracePt t="3798" x="6326188" y="2359025"/>
          <p14:tracePt t="3802" x="6300788" y="2366963"/>
          <p14:tracePt t="3806" x="6300788" y="2374900"/>
          <p14:tracePt t="3810" x="6292850" y="2374900"/>
          <p14:tracePt t="3814" x="6276975" y="2374900"/>
          <p14:tracePt t="3818" x="6259513" y="2384425"/>
          <p14:tracePt t="3822" x="6234113" y="2392363"/>
          <p14:tracePt t="3828" x="6226175" y="2392363"/>
          <p14:tracePt t="3832" x="6218238" y="2400300"/>
          <p14:tracePt t="3836" x="6200775" y="2409825"/>
          <p14:tracePt t="3844" x="6192838" y="2409825"/>
          <p14:tracePt t="3848" x="6183313" y="2409825"/>
          <p14:tracePt t="3856" x="6175375" y="2417763"/>
          <p14:tracePt t="3900" x="6183313" y="2417763"/>
          <p14:tracePt t="3903" x="6200775" y="2417763"/>
          <p14:tracePt t="3906" x="6208713" y="2417763"/>
          <p14:tracePt t="3910" x="6226175" y="2417763"/>
          <p14:tracePt t="3916" x="6251575" y="2409825"/>
          <p14:tracePt t="3918" x="6310313" y="2400300"/>
          <p14:tracePt t="3922" x="6369050" y="2392363"/>
          <p14:tracePt t="3926" x="6435725" y="2374900"/>
          <p14:tracePt t="3930" x="6519863" y="2374900"/>
          <p14:tracePt t="3936" x="6594475" y="2366963"/>
          <p14:tracePt t="3938" x="6670675" y="2359025"/>
          <p14:tracePt t="3942" x="6770688" y="2359025"/>
          <p14:tracePt t="3946" x="6913563" y="2359025"/>
          <p14:tracePt t="3950" x="7023100" y="2359025"/>
          <p14:tracePt t="3954" x="7140575" y="2359025"/>
          <p14:tracePt t="3958" x="7265988" y="2374900"/>
          <p14:tracePt t="3962" x="7459663" y="2392363"/>
          <p14:tracePt t="3966" x="7585075" y="2417763"/>
          <p14:tracePt t="3970" x="7710488" y="2433638"/>
          <p14:tracePt t="3974" x="7862888" y="2459038"/>
          <p14:tracePt t="3978" x="8088313" y="2492375"/>
          <p14:tracePt t="3982" x="8239125" y="2527300"/>
          <p14:tracePt t="3987" x="8366125" y="2543175"/>
          <p14:tracePt t="3990" x="8499475" y="2576513"/>
          <p14:tracePt t="3994" x="8685213" y="2609850"/>
          <p14:tracePt t="3998" x="8793163" y="2644775"/>
          <p14:tracePt t="4003" x="8885238" y="2660650"/>
          <p14:tracePt t="4006" x="8986838" y="2686050"/>
          <p14:tracePt t="4010" x="9112250" y="2711450"/>
          <p14:tracePt t="4014" x="9204325" y="2727325"/>
          <p14:tracePt t="4016" x="9288463" y="2744788"/>
          <p14:tracePt t="4020" x="9364663" y="2762250"/>
          <p14:tracePt t="4024" x="9413875" y="2778125"/>
          <p14:tracePt t="4028" x="9464675" y="2795588"/>
          <p14:tracePt t="4032" x="9490075" y="2803525"/>
          <p14:tracePt t="4038" x="9531350" y="2811463"/>
          <p14:tracePt t="4040" x="9556750" y="2811463"/>
          <p14:tracePt t="4044" x="9574213" y="2820988"/>
          <p14:tracePt t="4048" x="9599613" y="2828925"/>
          <p14:tracePt t="4056" x="9615488" y="2836863"/>
          <p14:tracePt t="4068" x="9625013" y="2846388"/>
          <p14:tracePt t="4080" x="9632950" y="2846388"/>
          <p14:tracePt t="4084" x="9640888" y="2854325"/>
          <p14:tracePt t="4096" x="9648825" y="2854325"/>
          <p14:tracePt t="4104" x="9648825" y="2862263"/>
          <p14:tracePt t="4108" x="9658350" y="2862263"/>
          <p14:tracePt t="4112" x="9674225" y="2862263"/>
          <p14:tracePt t="4116" x="9683750" y="2870200"/>
          <p14:tracePt t="4120" x="9691688" y="2870200"/>
          <p14:tracePt t="4124" x="9699625" y="2870200"/>
          <p14:tracePt t="4128" x="9717088" y="2879725"/>
          <p14:tracePt t="4132" x="9725025" y="2879725"/>
          <p14:tracePt t="4136" x="9742488" y="2879725"/>
          <p14:tracePt t="4140" x="9758363" y="2879725"/>
          <p14:tracePt t="4144" x="9783763" y="2879725"/>
          <p14:tracePt t="4148" x="9817100" y="2879725"/>
          <p14:tracePt t="4152" x="9842500" y="2879725"/>
          <p14:tracePt t="4156" x="9901238" y="2879725"/>
          <p14:tracePt t="4160" x="9942513" y="2879725"/>
          <p14:tracePt t="4164" x="10010775" y="2879725"/>
          <p14:tracePt t="4168" x="10069513" y="2879725"/>
          <p14:tracePt t="4172" x="10153650" y="2879725"/>
          <p14:tracePt t="4176" x="10236200" y="2879725"/>
          <p14:tracePt t="4180" x="10304463" y="2879725"/>
          <p14:tracePt t="4184" x="10371138" y="2879725"/>
          <p14:tracePt t="4188" x="10480675" y="2879725"/>
          <p14:tracePt t="4192" x="10572750" y="2879725"/>
          <p14:tracePt t="4196" x="10656888" y="2879725"/>
          <p14:tracePt t="4200" x="10764838" y="2879725"/>
          <p14:tracePt t="4204" x="10858500" y="2879725"/>
          <p14:tracePt t="4208" x="10950575" y="2879725"/>
          <p14:tracePt t="4212" x="11034713" y="2879725"/>
          <p14:tracePt t="4214" x="11160125" y="2879725"/>
          <p14:tracePt t="4218" x="11244263" y="2879725"/>
          <p14:tracePt t="4222" x="11336338" y="2879725"/>
          <p14:tracePt t="4226" x="11428413" y="2879725"/>
          <p14:tracePt t="4230" x="11545888" y="2879725"/>
          <p14:tracePt t="4234" x="11637963" y="2879725"/>
          <p14:tracePt t="4238" x="11722100" y="2879725"/>
          <p14:tracePt t="4242" x="11806238" y="2879725"/>
          <p14:tracePt t="4246" x="11890375" y="2879725"/>
          <p14:tracePt t="4250" x="11949113" y="2879725"/>
          <p14:tracePt t="4254" x="12007850" y="2879725"/>
          <p14:tracePt t="4258" x="12049125" y="2879725"/>
          <p14:tracePt t="4262" x="12099925" y="2879725"/>
          <p14:tracePt t="4266" x="12125325" y="2879725"/>
          <p14:tracePt t="4270" x="12166600" y="2879725"/>
          <p14:tracePt t="4274" x="12174538" y="2879725"/>
          <p14:tracePt t="4278" x="12184063" y="2879725"/>
          <p14:tracePt t="4326" x="12174538" y="2879725"/>
          <p14:tracePt t="4334" x="12158663" y="2879725"/>
          <p14:tracePt t="4338" x="12125325" y="2887663"/>
          <p14:tracePt t="4342" x="12115800" y="2887663"/>
          <p14:tracePt t="4346" x="12057063" y="2887663"/>
          <p14:tracePt t="4350" x="12041188" y="2887663"/>
          <p14:tracePt t="4354" x="11982450" y="2887663"/>
          <p14:tracePt t="4358" x="11964988" y="2887663"/>
          <p14:tracePt t="4362" x="11898313" y="2887663"/>
          <p14:tracePt t="4366" x="11857038" y="2887663"/>
          <p14:tracePt t="4370" x="11763375" y="2887663"/>
          <p14:tracePt t="4374" x="11722100" y="2887663"/>
          <p14:tracePt t="4378" x="11688763" y="2887663"/>
          <p14:tracePt t="4382" x="11630025" y="2879725"/>
          <p14:tracePt t="4386" x="11571288" y="2870200"/>
          <p14:tracePt t="4390" x="11469688" y="2854325"/>
          <p14:tracePt t="4394" x="11395075" y="2846388"/>
          <p14:tracePt t="4398" x="11293475" y="2836863"/>
          <p14:tracePt t="4402" x="11234738" y="2828925"/>
          <p14:tracePt t="4406" x="11109325" y="2811463"/>
          <p14:tracePt t="4410" x="11017250" y="2803525"/>
          <p14:tracePt t="4412" x="10925175" y="2795588"/>
          <p14:tracePt t="4416" x="10823575" y="2786063"/>
          <p14:tracePt t="4420" x="10698163" y="2762250"/>
          <p14:tracePt t="4424" x="10614025" y="2762250"/>
          <p14:tracePt t="4428" x="10521950" y="2752725"/>
          <p14:tracePt t="4432" x="10429875" y="2744788"/>
          <p14:tracePt t="4435" x="10320338" y="2736850"/>
          <p14:tracePt t="4440" x="10228263" y="2727325"/>
          <p14:tracePt t="4446" x="10136188" y="2719388"/>
          <p14:tracePt t="4448" x="10036175" y="2711450"/>
          <p14:tracePt t="4452" x="9959975" y="2703513"/>
          <p14:tracePt t="4456" x="9901238" y="2703513"/>
          <p14:tracePt t="4460" x="9859963" y="2703513"/>
          <p14:tracePt t="4464" x="9801225" y="2703513"/>
          <p14:tracePt t="4468" x="9766300" y="2703513"/>
          <p14:tracePt t="4472" x="9742488" y="2703513"/>
          <p14:tracePt t="4476" x="9707563" y="2693988"/>
          <p14:tracePt t="4480" x="9699625" y="2693988"/>
          <p14:tracePt t="4484" x="9691688" y="2693988"/>
          <p14:tracePt t="4540" x="9683750" y="2693988"/>
          <p14:tracePt t="4553" x="9674225" y="2693988"/>
          <p14:tracePt t="4556" x="9666288" y="2693988"/>
          <p14:tracePt t="4560" x="9658350" y="2703513"/>
          <p14:tracePt t="4564" x="9648825" y="2703513"/>
          <p14:tracePt t="4568" x="9632950" y="2711450"/>
          <p14:tracePt t="4572" x="9599613" y="2727325"/>
          <p14:tracePt t="4576" x="9548813" y="2744788"/>
          <p14:tracePt t="4580" x="9531350" y="2744788"/>
          <p14:tracePt t="4584" x="9464675" y="2762250"/>
          <p14:tracePt t="4588" x="9431338" y="2770188"/>
          <p14:tracePt t="4592" x="9347200" y="2795588"/>
          <p14:tracePt t="4596" x="9321800" y="2795588"/>
          <p14:tracePt t="4600" x="9272588" y="2803525"/>
          <p14:tracePt t="4604" x="9204325" y="2811463"/>
          <p14:tracePt t="4606" x="9137650" y="2820988"/>
          <p14:tracePt t="4610" x="9020175" y="2846388"/>
          <p14:tracePt t="4616" x="8943975" y="2862263"/>
          <p14:tracePt t="4620" x="8851900" y="2879725"/>
          <p14:tracePt t="4622" x="8751888" y="2887663"/>
          <p14:tracePt t="4626" x="8626475" y="2887663"/>
          <p14:tracePt t="4630" x="8524875" y="2895600"/>
          <p14:tracePt t="4634" x="8415338" y="2905125"/>
          <p14:tracePt t="4638" x="8264525" y="2913063"/>
          <p14:tracePt t="4642" x="8147050" y="2913063"/>
          <p14:tracePt t="4646" x="8047038" y="2913063"/>
          <p14:tracePt t="4650" x="7929563" y="2913063"/>
          <p14:tracePt t="4654" x="7778750" y="2913063"/>
          <p14:tracePt t="4658" x="7669213" y="2913063"/>
          <p14:tracePt t="4662" x="7551738" y="2913063"/>
          <p14:tracePt t="4666" x="7442200" y="2913063"/>
          <p14:tracePt t="4672" x="7334250" y="2913063"/>
          <p14:tracePt t="4674" x="7165975" y="2913063"/>
          <p14:tracePt t="4678" x="7048500" y="2913063"/>
          <p14:tracePt t="4687" x="6762750" y="2913063"/>
          <p14:tracePt t="4690" x="6653213" y="2913063"/>
          <p14:tracePt t="4694" x="6553200" y="2913063"/>
          <p14:tracePt t="4698" x="6435725" y="2913063"/>
          <p14:tracePt t="4703" x="6300788" y="2913063"/>
          <p14:tracePt t="4706" x="6192838" y="2913063"/>
          <p14:tracePt t="4710" x="6100763" y="2913063"/>
          <p14:tracePt t="4714" x="6016625" y="2913063"/>
          <p14:tracePt t="4718" x="5899150" y="2913063"/>
          <p14:tracePt t="4722" x="5822950" y="2913063"/>
          <p14:tracePt t="4726" x="5756275" y="2913063"/>
          <p14:tracePt t="4730" x="5697538" y="2913063"/>
          <p14:tracePt t="4734" x="5621338" y="2913063"/>
          <p14:tracePt t="4738" x="5580063" y="2913063"/>
          <p14:tracePt t="4742" x="5546725" y="2913063"/>
          <p14:tracePt t="4746" x="5503863" y="2913063"/>
          <p14:tracePt t="4750" x="5462588" y="2913063"/>
          <p14:tracePt t="4754" x="5429250" y="2913063"/>
          <p14:tracePt t="4758" x="5411788" y="2913063"/>
          <p14:tracePt t="4762" x="5370513" y="2913063"/>
          <p14:tracePt t="4766" x="5353050" y="2913063"/>
          <p14:tracePt t="4770" x="5319713" y="2913063"/>
          <p14:tracePt t="4774" x="5294313" y="2913063"/>
          <p14:tracePt t="4778" x="5278438" y="2913063"/>
          <p14:tracePt t="4782" x="5235575" y="2913063"/>
          <p14:tracePt t="4786" x="5219700" y="2913063"/>
          <p14:tracePt t="4790" x="5168900" y="2913063"/>
          <p14:tracePt t="4794" x="5151438" y="2913063"/>
          <p14:tracePt t="4798" x="5092700" y="2913063"/>
          <p14:tracePt t="4800" x="5068888" y="2913063"/>
          <p14:tracePt t="4804" x="5000625" y="2913063"/>
          <p14:tracePt t="4810" x="4975225" y="2913063"/>
          <p14:tracePt t="4812" x="4951413" y="2913063"/>
          <p14:tracePt t="4816" x="4892675" y="2913063"/>
          <p14:tracePt t="4822" x="4857750" y="2913063"/>
          <p14:tracePt t="4824" x="4783138" y="2913063"/>
          <p14:tracePt t="4828" x="4749800" y="2913063"/>
          <p14:tracePt t="4832" x="4665663" y="2905125"/>
          <p14:tracePt t="4836" x="4632325" y="2895600"/>
          <p14:tracePt t="4840" x="4548188" y="2887663"/>
          <p14:tracePt t="4844" x="4522788" y="2887663"/>
          <p14:tracePt t="4848" x="4489450" y="2879725"/>
          <p14:tracePt t="4852" x="4413250" y="2862263"/>
          <p14:tracePt t="4858" x="4387850" y="2862263"/>
          <p14:tracePt t="4860" x="4313238" y="2854325"/>
          <p14:tracePt t="4864" x="4287838" y="2854325"/>
          <p14:tracePt t="4868" x="4229100" y="2846388"/>
          <p14:tracePt t="4872" x="4203700" y="2846388"/>
          <p14:tracePt t="4876" x="4144963" y="2836863"/>
          <p14:tracePt t="4880" x="4119563" y="2836863"/>
          <p14:tracePt t="4884" x="4103688" y="2828925"/>
          <p14:tracePt t="4888" x="4052888" y="2820988"/>
          <p14:tracePt t="4892" x="4027488" y="2820988"/>
          <p14:tracePt t="4896" x="3986213" y="2811463"/>
          <p14:tracePt t="4900" x="3960813" y="2803525"/>
          <p14:tracePt t="4904" x="3917950" y="2803525"/>
          <p14:tracePt t="4908" x="3902075" y="2803525"/>
          <p14:tracePt t="4912" x="3859213" y="2803525"/>
          <p14:tracePt t="4916" x="3835400" y="2803525"/>
          <p14:tracePt t="4922" x="3784600" y="2803525"/>
          <p14:tracePt t="4924" x="3767138" y="2803525"/>
          <p14:tracePt t="4928" x="3741738" y="2803525"/>
          <p14:tracePt t="4932" x="3692525" y="2803525"/>
          <p14:tracePt t="4936" x="3667125" y="2795588"/>
          <p14:tracePt t="4940" x="3600450" y="2795588"/>
          <p14:tracePt t="4944" x="3575050" y="2795588"/>
          <p14:tracePt t="4948" x="3516313" y="2795588"/>
          <p14:tracePt t="4952" x="3490913" y="2795588"/>
          <p14:tracePt t="4956" x="3414713" y="2786063"/>
          <p14:tracePt t="4960" x="3389313" y="2786063"/>
          <p14:tracePt t="4964" x="3365500" y="2786063"/>
          <p14:tracePt t="4968" x="3297238" y="2786063"/>
          <p14:tracePt t="4972" x="3263900" y="2786063"/>
          <p14:tracePt t="4976" x="3179763" y="2778125"/>
          <p14:tracePt t="4980" x="3154363" y="2778125"/>
          <p14:tracePt t="4984" x="3087688" y="2770188"/>
          <p14:tracePt t="4988" x="3062288" y="2770188"/>
          <p14:tracePt t="4992" x="3003550" y="2762250"/>
          <p14:tracePt t="4996" x="2978150" y="2762250"/>
          <p14:tracePt t="5000" x="2954338" y="2752725"/>
          <p14:tracePt t="5003" x="2895600" y="2752725"/>
          <p14:tracePt t="5006" x="2878138" y="2752725"/>
          <p14:tracePt t="5010" x="2827338" y="2744788"/>
          <p14:tracePt t="5014" x="2801938" y="2744788"/>
          <p14:tracePt t="5018" x="2760663" y="2736850"/>
          <p14:tracePt t="5026" x="2743200" y="2727325"/>
          <p14:tracePt t="5028" x="2701925" y="2727325"/>
          <p14:tracePt t="5032" x="2660650" y="2727325"/>
          <p14:tracePt t="5036" x="2635250" y="2727325"/>
          <p14:tracePt t="5040" x="2592388" y="2727325"/>
          <p14:tracePt t="5044" x="2584450" y="2727325"/>
          <p14:tracePt t="5048" x="2543175" y="2719388"/>
          <p14:tracePt t="5053" x="2525713" y="2719388"/>
          <p14:tracePt t="5056" x="2508250" y="2719388"/>
          <p14:tracePt t="5062" x="2466975" y="2719388"/>
          <p14:tracePt t="5064" x="2441575" y="2719388"/>
          <p14:tracePt t="5068" x="2408238" y="2711450"/>
          <p14:tracePt t="5072" x="2390775" y="2711450"/>
          <p14:tracePt t="5076" x="2357438" y="2711450"/>
          <p14:tracePt t="5080" x="2341563" y="2711450"/>
          <p14:tracePt t="5084" x="2298700" y="2711450"/>
          <p14:tracePt t="5088" x="2290763" y="2711450"/>
          <p14:tracePt t="5092" x="2273300" y="2711450"/>
          <p14:tracePt t="5096" x="2239963" y="2711450"/>
          <p14:tracePt t="5100" x="2214563" y="2711450"/>
          <p14:tracePt t="5104" x="2181225" y="2703513"/>
          <p14:tracePt t="5108" x="2165350" y="2703513"/>
          <p14:tracePt t="5112" x="2132013" y="2703513"/>
          <p14:tracePt t="5116" x="2122488" y="2703513"/>
          <p14:tracePt t="5120" x="2089150" y="2703513"/>
          <p14:tracePt t="5124" x="2073275" y="2703513"/>
          <p14:tracePt t="5128" x="2063750" y="2703513"/>
          <p14:tracePt t="5132" x="2038350" y="2703513"/>
          <p14:tracePt t="5136" x="2022475" y="2703513"/>
          <p14:tracePt t="5140" x="1997075" y="2703513"/>
          <p14:tracePt t="5144" x="1989138" y="2703513"/>
          <p14:tracePt t="5148" x="1963738" y="2703513"/>
          <p14:tracePt t="5152" x="1955800" y="2703513"/>
          <p14:tracePt t="5156" x="1946275" y="2703513"/>
          <p14:tracePt t="5160" x="1938338" y="2703513"/>
          <p14:tracePt t="5164" x="1920875" y="2711450"/>
          <p14:tracePt t="5168" x="1905000" y="2711450"/>
          <p14:tracePt t="5176" x="1887538" y="2719388"/>
          <p14:tracePt t="5180" x="1871663" y="2719388"/>
          <p14:tracePt t="5184" x="1846263" y="2719388"/>
          <p14:tracePt t="5192" x="1838325" y="2719388"/>
          <p14:tracePt t="5194" x="1820863" y="2727325"/>
          <p14:tracePt t="5202" x="1812925" y="2727325"/>
          <p14:tracePt t="5206" x="1795463" y="2727325"/>
          <p14:tracePt t="5214" x="1779588" y="2727325"/>
          <p14:tracePt t="5218" x="1770063" y="2727325"/>
          <p14:tracePt t="5222" x="1744663" y="2727325"/>
          <p14:tracePt t="5230" x="1728788" y="2727325"/>
          <p14:tracePt t="5234" x="1720850" y="2727325"/>
          <p14:tracePt t="5238" x="1711325" y="2727325"/>
          <p14:tracePt t="5242" x="1703388" y="2727325"/>
          <p14:tracePt t="5248" x="1695450" y="2727325"/>
          <p14:tracePt t="5250" x="1685925" y="2727325"/>
          <p14:tracePt t="5254" x="1677988" y="2727325"/>
          <p14:tracePt t="5258" x="1670050" y="2727325"/>
          <p14:tracePt t="5262" x="1652588" y="2727325"/>
          <p14:tracePt t="5270" x="1636713" y="2727325"/>
          <p14:tracePt t="5278" x="1619250" y="2727325"/>
          <p14:tracePt t="5282" x="1611313" y="2727325"/>
          <p14:tracePt t="5290" x="1603375" y="2727325"/>
          <p14:tracePt t="5294" x="1593850" y="2727325"/>
          <p14:tracePt t="5298" x="1585913" y="2727325"/>
          <p14:tracePt t="5302" x="1577975" y="2727325"/>
          <p14:tracePt t="5306" x="1568450" y="2727325"/>
          <p14:tracePt t="5314" x="1560513" y="2727325"/>
          <p14:tracePt t="5318" x="1552575" y="2727325"/>
          <p14:tracePt t="5322" x="1544638" y="2727325"/>
          <p14:tracePt t="5326" x="1535113" y="2727325"/>
          <p14:tracePt t="5332" x="1527175" y="2727325"/>
          <p14:tracePt t="5336" x="1509713" y="2727325"/>
          <p14:tracePt t="5340" x="1493838" y="2727325"/>
          <p14:tracePt t="5348" x="1485900" y="2727325"/>
          <p14:tracePt t="5360" x="1468438" y="2727325"/>
          <p14:tracePt t="5364" x="1450975" y="2727325"/>
          <p14:tracePt t="5374" x="1435100" y="2727325"/>
          <p14:tracePt t="5378" x="1427163" y="2727325"/>
          <p14:tracePt t="5382" x="1409700" y="2727325"/>
          <p14:tracePt t="5388" x="1392238" y="2727325"/>
          <p14:tracePt t="5392" x="1358900" y="2727325"/>
          <p14:tracePt t="5396" x="1350963" y="2727325"/>
          <p14:tracePt t="5408" x="1343025" y="2727325"/>
          <p14:tracePt t="5436" x="1333500" y="2727325"/>
          <p14:tracePt t="5438" x="1325563" y="2727325"/>
          <p14:tracePt t="5446" x="1309688" y="2727325"/>
          <p14:tracePt t="5455" x="1300163" y="2727325"/>
          <p14:tracePt t="5458" x="1292225" y="2727325"/>
          <p14:tracePt t="5462" x="1284288" y="2727325"/>
          <p14:tracePt t="5466" x="1274763" y="2727325"/>
          <p14:tracePt t="5470" x="1266825" y="2727325"/>
          <p14:tracePt t="5474" x="1258888" y="2719388"/>
          <p14:tracePt t="5478" x="1250950" y="2719388"/>
          <p14:tracePt t="5486" x="1233488" y="2719388"/>
          <p14:tracePt t="5494" x="1225550" y="2719388"/>
          <p14:tracePt t="5498" x="1216025" y="2719388"/>
          <p14:tracePt t="5503" x="1208088" y="2719388"/>
          <p14:tracePt t="5506" x="1200150" y="2719388"/>
          <p14:tracePt t="5514" x="1182688" y="2719388"/>
          <p14:tracePt t="5522" x="1174750" y="2719388"/>
          <p14:tracePt t="5526" x="1166813" y="2719388"/>
          <p14:tracePt t="5534" x="1149350" y="2719388"/>
          <p14:tracePt t="5542" x="1108075" y="2719388"/>
          <p14:tracePt t="5546" x="1090613" y="2719388"/>
          <p14:tracePt t="5550" x="1082675" y="2719388"/>
          <p14:tracePt t="5554" x="1057275" y="2719388"/>
          <p14:tracePt t="5558" x="1049338" y="2719388"/>
          <p14:tracePt t="5562" x="1023938" y="2719388"/>
          <p14:tracePt t="5566" x="1006475" y="2719388"/>
          <p14:tracePt t="5570" x="973138" y="2719388"/>
          <p14:tracePt t="5574" x="965200" y="2719388"/>
          <p14:tracePt t="5578" x="939800" y="2719388"/>
          <p14:tracePt t="5582" x="931863" y="2719388"/>
          <p14:tracePt t="5588" x="922338" y="2719388"/>
          <p14:tracePt t="5592" x="914400" y="2719388"/>
          <p14:tracePt t="5600" x="906463" y="2719388"/>
          <p14:tracePt t="5612" x="898525" y="2719388"/>
          <p14:tracePt t="5656" x="898525" y="2711450"/>
          <p14:tracePt t="5664" x="906463" y="2711450"/>
          <p14:tracePt t="5676" x="914400" y="2703513"/>
          <p14:tracePt t="5686" x="922338" y="2703513"/>
          <p14:tracePt t="5690" x="922338" y="2693988"/>
          <p14:tracePt t="5694" x="931863" y="2693988"/>
          <p14:tracePt t="5703" x="939800" y="2686050"/>
          <p14:tracePt t="5706" x="947738" y="2686050"/>
          <p14:tracePt t="5714" x="965200" y="2686050"/>
          <p14:tracePt t="5718" x="973138" y="2678113"/>
          <p14:tracePt t="5722" x="981075" y="2678113"/>
          <p14:tracePt t="5726" x="990600" y="2678113"/>
          <p14:tracePt t="5730" x="1006475" y="2678113"/>
          <p14:tracePt t="5734" x="1023938" y="2678113"/>
          <p14:tracePt t="5742" x="1039813" y="2678113"/>
          <p14:tracePt t="5746" x="1074738" y="2678113"/>
          <p14:tracePt t="5750" x="1082675" y="2678113"/>
          <p14:tracePt t="5754" x="1116013" y="2678113"/>
          <p14:tracePt t="5758" x="1133475" y="2678113"/>
          <p14:tracePt t="5762" x="1166813" y="2678113"/>
          <p14:tracePt t="5766" x="1174750" y="2678113"/>
          <p14:tracePt t="5770" x="1192213" y="2678113"/>
          <p14:tracePt t="5774" x="1241425" y="2678113"/>
          <p14:tracePt t="5778" x="1250950" y="2678113"/>
          <p14:tracePt t="5780" x="1292225" y="2678113"/>
          <p14:tracePt t="5784" x="1309688" y="2686050"/>
          <p14:tracePt t="5788" x="1317625" y="2686050"/>
          <p14:tracePt t="5792" x="1358900" y="2686050"/>
          <p14:tracePt t="5796" x="1384300" y="2686050"/>
          <p14:tracePt t="5800" x="1427163" y="2686050"/>
          <p14:tracePt t="5804" x="1435100" y="2686050"/>
          <p14:tracePt t="5808" x="1476375" y="2686050"/>
          <p14:tracePt t="5812" x="1493838" y="2686050"/>
          <p14:tracePt t="5816" x="1509713" y="2686050"/>
          <p14:tracePt t="5820" x="1560513" y="2686050"/>
          <p14:tracePt t="5824" x="1585913" y="2686050"/>
          <p14:tracePt t="5828" x="1627188" y="2686050"/>
          <p14:tracePt t="5832" x="1644650" y="2686050"/>
          <p14:tracePt t="5836" x="1685925" y="2686050"/>
          <p14:tracePt t="5840" x="1703388" y="2686050"/>
          <p14:tracePt t="5846" x="1720850" y="2686050"/>
          <p14:tracePt t="5848" x="1762125" y="2686050"/>
          <p14:tracePt t="5853" x="1787525" y="2686050"/>
          <p14:tracePt t="5856" x="1828800" y="2686050"/>
          <p14:tracePt t="5860" x="1846263" y="2686050"/>
          <p14:tracePt t="5864" x="1871663" y="2686050"/>
          <p14:tracePt t="5868" x="1920875" y="2693988"/>
          <p14:tracePt t="5872" x="1938338" y="2703513"/>
          <p14:tracePt t="5876" x="1971675" y="2711450"/>
          <p14:tracePt t="5884" x="1989138" y="2719388"/>
          <p14:tracePt t="5886" x="2030413" y="2719388"/>
          <p14:tracePt t="5890" x="2055813" y="2727325"/>
          <p14:tracePt t="5894" x="2063750" y="2727325"/>
          <p14:tracePt t="5898" x="2089150" y="2736850"/>
          <p14:tracePt t="5902" x="2097088" y="2744788"/>
          <p14:tracePt t="5906" x="2106613" y="2744788"/>
          <p14:tracePt t="5910" x="2122488" y="2744788"/>
          <p14:tracePt t="5914" x="2132013" y="2744788"/>
          <p14:tracePt t="5918" x="2147888" y="2752725"/>
          <p14:tracePt t="5922" x="2155825" y="2752725"/>
          <p14:tracePt t="5926" x="2165350" y="2752725"/>
          <p14:tracePt t="5930" x="2181225" y="2752725"/>
          <p14:tracePt t="5938" x="2190750" y="2752725"/>
          <p14:tracePt t="5942" x="2206625" y="2762250"/>
          <p14:tracePt t="5946" x="2224088" y="2762250"/>
          <p14:tracePt t="5954" x="2239963" y="2762250"/>
          <p14:tracePt t="5958" x="2290763" y="2762250"/>
          <p14:tracePt t="5962" x="2298700" y="2762250"/>
          <p14:tracePt t="5966" x="2341563" y="2762250"/>
          <p14:tracePt t="5970" x="2349500" y="2762250"/>
          <p14:tracePt t="5974" x="2400300" y="2770188"/>
          <p14:tracePt t="5976" x="2425700" y="2770188"/>
          <p14:tracePt t="5984" x="2433638" y="2770188"/>
          <p14:tracePt t="5988" x="2508250" y="2770188"/>
          <p14:tracePt t="5992" x="2559050" y="2770188"/>
          <p14:tracePt t="5996" x="2584450" y="2770188"/>
          <p14:tracePt t="6000" x="2635250" y="2770188"/>
          <p14:tracePt t="6004" x="2651125" y="2770188"/>
          <p14:tracePt t="6008" x="2693988" y="2770188"/>
          <p14:tracePt t="6012" x="2709863" y="2770188"/>
          <p14:tracePt t="6016" x="2735263" y="2770188"/>
          <p14:tracePt t="6020" x="2786063" y="2770188"/>
          <p14:tracePt t="6024" x="2794000" y="2770188"/>
          <p14:tracePt t="6028" x="2827338" y="2770188"/>
          <p14:tracePt t="6032" x="2844800" y="2770188"/>
          <p14:tracePt t="6036" x="2878138" y="2770188"/>
          <p14:tracePt t="6040" x="2886075" y="2770188"/>
          <p14:tracePt t="6044" x="2911475" y="2770188"/>
          <p14:tracePt t="6048" x="2928938" y="2770188"/>
          <p14:tracePt t="6052" x="2954338" y="2770188"/>
          <p14:tracePt t="6056" x="2970213" y="2770188"/>
          <p14:tracePt t="6060" x="2995613" y="2770188"/>
          <p14:tracePt t="6064" x="3003550" y="2770188"/>
          <p14:tracePt t="6068" x="3021013" y="2770188"/>
          <p14:tracePt t="6072" x="3062288" y="2770188"/>
          <p14:tracePt t="6076" x="3079750" y="2770188"/>
          <p14:tracePt t="6080" x="3130550" y="2770188"/>
          <p14:tracePt t="6084" x="3213100" y="2770188"/>
          <p14:tracePt t="6088" x="3238500" y="2770188"/>
          <p14:tracePt t="6092" x="3340100" y="2770188"/>
          <p14:tracePt t="6096" x="3373438" y="2770188"/>
          <p14:tracePt t="6100" x="3414713" y="2770188"/>
          <p14:tracePt t="6104" x="3482975" y="2770188"/>
          <p14:tracePt t="6108" x="3565525" y="2770188"/>
          <p14:tracePt t="6112" x="3641725" y="2770188"/>
          <p14:tracePt t="6116" x="3733800" y="2770188"/>
          <p14:tracePt t="6120" x="3817938" y="2770188"/>
          <p14:tracePt t="6124" x="3917950" y="2770188"/>
          <p14:tracePt t="6128" x="4011613" y="2770188"/>
          <p14:tracePt t="6132" x="4144963" y="2770188"/>
          <p14:tracePt t="6136" x="4254500" y="2770188"/>
          <p14:tracePt t="6140" x="4371975" y="2770188"/>
          <p14:tracePt t="6144" x="4540250" y="2770188"/>
          <p14:tracePt t="6148" x="4657725" y="2778125"/>
          <p14:tracePt t="6152" x="4783138" y="2786063"/>
          <p14:tracePt t="6156" x="4892675" y="2795588"/>
          <p14:tracePt t="6160" x="5068888" y="2803525"/>
          <p14:tracePt t="6164" x="5186363" y="2820988"/>
          <p14:tracePt t="6168" x="5303838" y="2820988"/>
          <p14:tracePt t="6172" x="5411788" y="2828925"/>
          <p14:tracePt t="6174" x="5580063" y="2836863"/>
          <p14:tracePt t="6178" x="5697538" y="2836863"/>
          <p14:tracePt t="6182" x="5807075" y="2836863"/>
          <p14:tracePt t="6188" x="5915025" y="2846388"/>
          <p14:tracePt t="6190" x="6067425" y="2846388"/>
          <p14:tracePt t="6194" x="6167438" y="2854325"/>
          <p14:tracePt t="6198" x="6284913" y="2862263"/>
          <p14:tracePt t="6203" x="6384925" y="2870200"/>
          <p14:tracePt t="6206" x="6535738" y="2887663"/>
          <p14:tracePt t="6210" x="6653213" y="2895600"/>
          <p14:tracePt t="6214" x="6762750" y="2895600"/>
          <p14:tracePt t="6218" x="6872288" y="2905125"/>
          <p14:tracePt t="6222" x="7005638" y="2905125"/>
          <p14:tracePt t="6226" x="7107238" y="2905125"/>
          <p14:tracePt t="6230" x="7232650" y="2905125"/>
          <p14:tracePt t="6234" x="7316788" y="2905125"/>
          <p14:tracePt t="6238" x="7408863" y="2913063"/>
          <p14:tracePt t="6242" x="7500938" y="2913063"/>
          <p14:tracePt t="6246" x="7585075" y="2913063"/>
          <p14:tracePt t="6250" x="7677150" y="2913063"/>
          <p14:tracePt t="6254" x="7786688" y="2913063"/>
          <p14:tracePt t="6258" x="7853363" y="2913063"/>
          <p14:tracePt t="6262" x="7921625" y="2913063"/>
          <p14:tracePt t="6266" x="8013700" y="2913063"/>
          <p14:tracePt t="6270" x="8072438" y="2913063"/>
          <p14:tracePt t="6274" x="8113713" y="2913063"/>
          <p14:tracePt t="6278" x="8156575" y="2913063"/>
          <p14:tracePt t="6282" x="8205788" y="2913063"/>
          <p14:tracePt t="6286" x="8231188" y="2913063"/>
          <p14:tracePt t="6290" x="8264525" y="2913063"/>
          <p14:tracePt t="6294" x="8281988" y="2913063"/>
          <p14:tracePt t="6298" x="8315325" y="2913063"/>
          <p14:tracePt t="6303" x="8323263" y="2913063"/>
          <p14:tracePt t="6306" x="8348663" y="2913063"/>
          <p14:tracePt t="6310" x="8356600" y="2913063"/>
          <p14:tracePt t="6314" x="8382000" y="2913063"/>
          <p14:tracePt t="6318" x="8399463" y="2913063"/>
          <p14:tracePt t="6322" x="8407400" y="2913063"/>
          <p14:tracePt t="6326" x="8432800" y="2913063"/>
          <p14:tracePt t="6330" x="8440738" y="2913063"/>
          <p14:tracePt t="6334" x="8466138" y="2913063"/>
          <p14:tracePt t="6338" x="8474075" y="2913063"/>
          <p14:tracePt t="6342" x="8491538" y="2913063"/>
          <p14:tracePt t="6346" x="8509000" y="2913063"/>
          <p14:tracePt t="6350" x="8516938" y="2913063"/>
          <p14:tracePt t="6354" x="8550275" y="2913063"/>
          <p14:tracePt t="6358" x="8558213" y="2913063"/>
          <p14:tracePt t="6362" x="8601075" y="2913063"/>
          <p14:tracePt t="6366" x="8626475" y="2913063"/>
          <p14:tracePt t="6368" x="8659813" y="2913063"/>
          <p14:tracePt t="6372" x="8667750" y="2913063"/>
          <p14:tracePt t="6376" x="8685213" y="2913063"/>
          <p14:tracePt t="6380" x="8718550" y="2913063"/>
          <p14:tracePt t="6384" x="8726488" y="2913063"/>
          <p14:tracePt t="6388" x="8751888" y="2913063"/>
          <p14:tracePt t="6392" x="8767763" y="2913063"/>
          <p14:tracePt t="6396" x="8785225" y="2913063"/>
          <p14:tracePt t="6400" x="8818563" y="2913063"/>
          <p14:tracePt t="6404" x="8836025" y="2913063"/>
          <p14:tracePt t="6408" x="8869363" y="2913063"/>
          <p14:tracePt t="6412" x="8877300" y="2913063"/>
          <p14:tracePt t="6416" x="8902700" y="2913063"/>
          <p14:tracePt t="6420" x="8910638" y="2913063"/>
          <p14:tracePt t="6424" x="8928100" y="2913063"/>
          <p14:tracePt t="6428" x="8953500" y="2913063"/>
          <p14:tracePt t="6432" x="8961438" y="2913063"/>
          <p14:tracePt t="6436" x="8978900" y="2913063"/>
          <p14:tracePt t="6440" x="8986838" y="2913063"/>
          <p14:tracePt t="6444" x="8994775" y="2913063"/>
          <p14:tracePt t="6452" x="9002713" y="2913063"/>
          <p14:tracePt t="6456" x="9012238" y="2913063"/>
          <p14:tracePt t="6464" x="9020175" y="2913063"/>
          <p14:tracePt t="6476" x="9028113" y="2913063"/>
          <p14:tracePt t="6484" x="9028113" y="2905125"/>
          <p14:tracePt t="6492" x="9037638" y="2905125"/>
          <p14:tracePt t="6512" x="9045575" y="2905125"/>
          <p14:tracePt t="6528" x="9053513" y="2905125"/>
          <p14:tracePt t="6540" x="9053513" y="2895600"/>
          <p14:tracePt t="6552" x="9061450" y="2887663"/>
          <p14:tracePt t="6564" x="9070975" y="2887663"/>
          <p14:tracePt t="6574" x="9070975" y="2879725"/>
          <p14:tracePt t="6638" x="9070975" y="2870200"/>
          <p14:tracePt t="6658" x="9070975" y="2862263"/>
          <p14:tracePt t="6666" x="9070975" y="2854325"/>
          <p14:tracePt t="6674" x="9070975" y="2846388"/>
          <p14:tracePt t="6678" x="9061450" y="2846388"/>
          <p14:tracePt t="6682" x="9061450" y="2836863"/>
          <p14:tracePt t="6703" x="9028113" y="2803525"/>
          <p14:tracePt t="6706" x="9020175" y="2795588"/>
          <p14:tracePt t="6714" x="9012238" y="2786063"/>
          <p14:tracePt t="6718" x="9012238" y="2778125"/>
          <p14:tracePt t="6722" x="9012238" y="2770188"/>
          <p14:tracePt t="6726" x="9002713" y="2770188"/>
          <p14:tracePt t="6738" x="8994775" y="2762250"/>
          <p14:tracePt t="6742" x="8986838" y="2762250"/>
          <p14:tracePt t="6754" x="8986838" y="2752725"/>
          <p14:tracePt t="6776" x="8978900" y="2752725"/>
          <p14:tracePt t="6808" x="8969375" y="2752725"/>
          <p14:tracePt t="6820" x="8953500" y="2752725"/>
          <p14:tracePt t="6824" x="8936038" y="2752725"/>
          <p14:tracePt t="6832" x="8920163" y="2762250"/>
          <p14:tracePt t="6840" x="8902700" y="2770188"/>
          <p14:tracePt t="6844" x="8894763" y="2770188"/>
          <p14:tracePt t="6848" x="8885238" y="2770188"/>
          <p14:tracePt t="6852" x="8877300" y="2786063"/>
          <p14:tracePt t="6856" x="8869363" y="2786063"/>
          <p14:tracePt t="6860" x="8851900" y="2803525"/>
          <p14:tracePt t="6864" x="8843963" y="2803525"/>
          <p14:tracePt t="6868" x="8836025" y="2811463"/>
          <p14:tracePt t="6872" x="8826500" y="2828925"/>
          <p14:tracePt t="6876" x="8802688" y="2846388"/>
          <p14:tracePt t="6880" x="8802688" y="2854325"/>
          <p14:tracePt t="6884" x="8793163" y="2862263"/>
          <p14:tracePt t="6888" x="8767763" y="2887663"/>
          <p14:tracePt t="6892" x="8759825" y="2905125"/>
          <p14:tracePt t="6896" x="8726488" y="2928938"/>
          <p14:tracePt t="6900" x="8718550" y="2938463"/>
          <p14:tracePt t="6904" x="8693150" y="2971800"/>
          <p14:tracePt t="6908" x="8685213" y="2979738"/>
          <p14:tracePt t="6912" x="8675688" y="2997200"/>
          <p14:tracePt t="6916" x="8675688" y="3005138"/>
          <p14:tracePt t="6920" x="8667750" y="3005138"/>
          <p14:tracePt t="6924" x="8659813" y="3030538"/>
          <p14:tracePt t="6928" x="8650288" y="3046413"/>
          <p14:tracePt t="6932" x="8642350" y="3063875"/>
          <p14:tracePt t="6941" x="8634413" y="3081338"/>
          <p14:tracePt t="6944" x="8626475" y="3089275"/>
          <p14:tracePt t="6948" x="8626475" y="3097213"/>
          <p14:tracePt t="6952" x="8626475" y="3105150"/>
          <p14:tracePt t="6956" x="8626475" y="3114675"/>
          <p14:tracePt t="6958" x="8626475" y="3122613"/>
          <p14:tracePt t="6962" x="8626475" y="3130550"/>
          <p14:tracePt t="6970" x="8626475" y="3148013"/>
          <p14:tracePt t="6978" x="8626475" y="3155950"/>
          <p14:tracePt t="6982" x="8634413" y="3163888"/>
          <p14:tracePt t="6986" x="8634413" y="3173413"/>
          <p14:tracePt t="6994" x="8642350" y="3173413"/>
          <p14:tracePt t="6998" x="8642350" y="3181350"/>
          <p14:tracePt t="7003" x="8642350" y="3189288"/>
          <p14:tracePt t="7008" x="8650288" y="3189288"/>
          <p14:tracePt t="7010" x="8650288" y="3198813"/>
          <p14:tracePt t="7014" x="8650288" y="3206750"/>
          <p14:tracePt t="7018" x="8659813" y="3206750"/>
          <p14:tracePt t="7022" x="8667750" y="3214688"/>
          <p14:tracePt t="7034" x="8675688" y="3222625"/>
          <p14:tracePt t="7046" x="8675688" y="3232150"/>
          <p14:tracePt t="7050" x="8685213" y="3232150"/>
          <p14:tracePt t="7054" x="8685213" y="3240088"/>
          <p14:tracePt t="7074" x="8693150" y="3240088"/>
          <p14:tracePt t="7078" x="8693150" y="3248025"/>
          <p14:tracePt t="7090" x="8701088" y="3248025"/>
          <p14:tracePt t="7151" x="8709025" y="3248025"/>
          <p14:tracePt t="7161" x="8726488" y="3248025"/>
          <p14:tracePt t="7166" x="8726488" y="3240088"/>
          <p14:tracePt t="7169" x="8743950" y="3232150"/>
          <p14:tracePt t="7173" x="8751888" y="3232150"/>
          <p14:tracePt t="7176" x="8767763" y="3214688"/>
          <p14:tracePt t="7180" x="8777288" y="3206750"/>
          <p14:tracePt t="7185" x="8802688" y="3181350"/>
          <p14:tracePt t="7188" x="8818563" y="3181350"/>
          <p14:tracePt t="7192" x="8826500" y="3163888"/>
          <p14:tracePt t="7196" x="8869363" y="3148013"/>
          <p14:tracePt t="7200" x="8877300" y="3130550"/>
          <p14:tracePt t="7204" x="8910638" y="3105150"/>
          <p14:tracePt t="7208" x="8936038" y="3089275"/>
          <p14:tracePt t="7212" x="8969375" y="3063875"/>
          <p14:tracePt t="7216" x="8986838" y="3046413"/>
          <p14:tracePt t="7220" x="9028113" y="3022600"/>
          <p14:tracePt t="7224" x="9037638" y="3005138"/>
          <p14:tracePt t="7228" x="9053513" y="2997200"/>
          <p14:tracePt t="7232" x="9104313" y="2971800"/>
          <p14:tracePt t="7236" x="9120188" y="2963863"/>
          <p14:tracePt t="7240" x="9163050" y="2938463"/>
          <p14:tracePt t="7244" x="9178925" y="2921000"/>
          <p14:tracePt t="7248" x="9229725" y="2905125"/>
          <p14:tracePt t="7253" x="9247188" y="2887663"/>
          <p14:tracePt t="7256" x="9296400" y="2870200"/>
          <p14:tracePt t="7260" x="9321800" y="2862263"/>
          <p14:tracePt t="7264" x="9339263" y="2854325"/>
          <p14:tracePt t="7268" x="9390063" y="2828925"/>
          <p14:tracePt t="7272" x="9413875" y="2828925"/>
          <p14:tracePt t="7276" x="9464675" y="2803525"/>
          <p14:tracePt t="7280" x="9490075" y="2795588"/>
          <p14:tracePt t="7284" x="9548813" y="2778125"/>
          <p14:tracePt t="7288" x="9574213" y="2770188"/>
          <p14:tracePt t="7292" x="9648825" y="2762250"/>
          <p14:tracePt t="7296" x="9674225" y="2762250"/>
          <p14:tracePt t="7300" x="9699625" y="2752725"/>
          <p14:tracePt t="7304" x="9766300" y="2752725"/>
          <p14:tracePt t="7308" x="9791700" y="2752725"/>
          <p14:tracePt t="7312" x="9867900" y="2752725"/>
          <p14:tracePt t="7316" x="9893300" y="2752725"/>
          <p14:tracePt t="7320" x="9952038" y="2752725"/>
          <p14:tracePt t="7324" x="9977438" y="2752725"/>
          <p14:tracePt t="7328" x="10044113" y="2752725"/>
          <p14:tracePt t="7332" x="10059988" y="2752725"/>
          <p14:tracePt t="7336" x="10110788" y="2752725"/>
          <p14:tracePt t="7340" x="10128250" y="2752725"/>
          <p14:tracePt t="7344" x="10144125" y="2752725"/>
          <p14:tracePt t="7346" x="10186988" y="2752725"/>
          <p14:tracePt t="7350" x="10202863" y="2752725"/>
          <p14:tracePt t="7356" x="10228263" y="2752725"/>
          <p14:tracePt t="7358" x="10245725" y="2752725"/>
          <p14:tracePt t="7362" x="10271125" y="2752725"/>
          <p14:tracePt t="7366" x="10279063" y="2752725"/>
          <p14:tracePt t="7370" x="10294938" y="2752725"/>
          <p14:tracePt t="7378" x="10304463" y="2752725"/>
          <p14:tracePt t="7382" x="10312400" y="2752725"/>
          <p14:tracePt t="7390" x="10320338" y="2752725"/>
          <p14:tracePt t="7403" x="10329863" y="2752725"/>
          <p14:tracePt t="7458" x="10337800" y="2752725"/>
          <p14:tracePt t="7560" x="10337800" y="2744788"/>
          <p14:tracePt t="7572" x="10337800" y="2736850"/>
          <p14:tracePt t="7704" x="10337800" y="2744788"/>
          <p14:tracePt t="7708" x="10337800" y="2752725"/>
          <p14:tracePt t="7716" x="10337800" y="2762250"/>
          <p14:tracePt t="7724" x="10337800" y="2778125"/>
          <p14:tracePt t="7732" x="10337800" y="2786063"/>
          <p14:tracePt t="7738" x="10337800" y="2795588"/>
          <p14:tracePt t="7742" x="10337800" y="2803525"/>
          <p14:tracePt t="7746" x="10345738" y="2811463"/>
          <p14:tracePt t="7754" x="10345738" y="2820988"/>
          <p14:tracePt t="7758" x="10345738" y="2828925"/>
          <p14:tracePt t="7762" x="10345738" y="2836863"/>
          <p14:tracePt t="7766" x="10345738" y="2846388"/>
          <p14:tracePt t="7770" x="10345738" y="2854325"/>
          <p14:tracePt t="7774" x="10345738" y="2862263"/>
          <p14:tracePt t="7778" x="10353675" y="2870200"/>
          <p14:tracePt t="7782" x="10353675" y="2879725"/>
          <p14:tracePt t="7786" x="10353675" y="2887663"/>
          <p14:tracePt t="7794" x="10363200" y="2895600"/>
          <p14:tracePt t="7798" x="10363200" y="2905125"/>
          <p14:tracePt t="7802" x="10363200" y="2913063"/>
          <p14:tracePt t="7810" x="10363200" y="2921000"/>
          <p14:tracePt t="7814" x="10363200" y="2928938"/>
          <p14:tracePt t="7818" x="10371138" y="2938463"/>
          <p14:tracePt t="7822" x="10371138" y="2946400"/>
          <p14:tracePt t="7830" x="10371138" y="2963863"/>
          <p14:tracePt t="7838" x="10371138" y="2971800"/>
          <p14:tracePt t="7842" x="10379075" y="2979738"/>
          <p14:tracePt t="7846" x="10379075" y="2987675"/>
          <p14:tracePt t="7854" x="10379075" y="2997200"/>
          <p14:tracePt t="7858" x="10379075" y="3005138"/>
          <p14:tracePt t="7866" x="10379075" y="3013075"/>
          <p14:tracePt t="7878" x="10379075" y="3022600"/>
          <p14:tracePt t="7882" x="10379075" y="3030538"/>
          <p14:tracePt t="7890" x="10379075" y="3038475"/>
          <p14:tracePt t="7894" x="10379075" y="3046413"/>
          <p14:tracePt t="7906" x="10379075" y="3055938"/>
          <p14:tracePt t="7922" x="10379075" y="3063875"/>
          <p14:tracePt t="7956" x="10379075" y="3071813"/>
          <p14:tracePt t="8263" x="10388600" y="3071813"/>
          <p14:tracePt t="8266" x="10396538" y="3071813"/>
          <p14:tracePt t="8274" x="10396538" y="3055938"/>
          <p14:tracePt t="8278" x="10396538" y="3046413"/>
          <p14:tracePt t="8282" x="10396538" y="3022600"/>
          <p14:tracePt t="8286" x="10396538" y="3013075"/>
          <p14:tracePt t="8290" x="10396538" y="2997200"/>
          <p14:tracePt t="8294" x="10379075" y="2971800"/>
          <p14:tracePt t="8298" x="10379075" y="2954338"/>
          <p14:tracePt t="8302" x="10371138" y="2928938"/>
          <p14:tracePt t="8306" x="10371138" y="2921000"/>
          <p14:tracePt t="8310" x="10353675" y="2895600"/>
          <p14:tracePt t="8314" x="10353675" y="2887663"/>
          <p14:tracePt t="8318" x="10345738" y="2870200"/>
          <p14:tracePt t="8322" x="10345738" y="2862263"/>
          <p14:tracePt t="8326" x="10345738" y="2854325"/>
          <p14:tracePt t="8328" x="10337800" y="2836863"/>
          <p14:tracePt t="8332" x="10337800" y="2828925"/>
          <p14:tracePt t="8336" x="10329863" y="2820988"/>
          <p14:tracePt t="8340" x="10329863" y="2811463"/>
          <p14:tracePt t="8344" x="10320338" y="2803525"/>
          <p14:tracePt t="8348" x="10320338" y="2795588"/>
          <p14:tracePt t="8353" x="10312400" y="2786063"/>
          <p14:tracePt t="8356" x="10304463" y="2778125"/>
          <p14:tracePt t="8364" x="10304463" y="2762250"/>
          <p14:tracePt t="8368" x="10294938" y="2762250"/>
          <p14:tracePt t="8376" x="10294938" y="2752725"/>
          <p14:tracePt t="8522" x="10287000" y="2762250"/>
          <p14:tracePt t="8530" x="10287000" y="2770188"/>
          <p14:tracePt t="8534" x="10287000" y="2786063"/>
          <p14:tracePt t="8538" x="10287000" y="2795588"/>
          <p14:tracePt t="8542" x="10287000" y="2803525"/>
          <p14:tracePt t="8546" x="10287000" y="2820988"/>
          <p14:tracePt t="8550" x="10287000" y="2836863"/>
          <p14:tracePt t="8554" x="10287000" y="2846388"/>
          <p14:tracePt t="8558" x="10287000" y="2862263"/>
          <p14:tracePt t="8562" x="10287000" y="2870200"/>
          <p14:tracePt t="8566" x="10287000" y="2887663"/>
          <p14:tracePt t="8570" x="10287000" y="2895600"/>
          <p14:tracePt t="8574" x="10287000" y="2913063"/>
          <p14:tracePt t="8578" x="10287000" y="2921000"/>
          <p14:tracePt t="8582" x="10287000" y="2928938"/>
          <p14:tracePt t="8586" x="10287000" y="2954338"/>
          <p14:tracePt t="8590" x="10287000" y="2971800"/>
          <p14:tracePt t="8594" x="10287000" y="2997200"/>
          <p14:tracePt t="8598" x="10287000" y="3005138"/>
          <p14:tracePt t="8602" x="10287000" y="3038475"/>
          <p14:tracePt t="8606" x="10287000" y="3046413"/>
          <p14:tracePt t="8610" x="10287000" y="3063875"/>
          <p14:tracePt t="8614" x="10287000" y="3089275"/>
          <p14:tracePt t="8618" x="10287000" y="3097213"/>
          <p14:tracePt t="8622" x="10287000" y="3122613"/>
          <p14:tracePt t="8626" x="10287000" y="3130550"/>
          <p14:tracePt t="8630" x="10287000" y="3140075"/>
          <p14:tracePt t="8634" x="10287000" y="3155950"/>
          <p14:tracePt t="8638" x="10287000" y="3163888"/>
          <p14:tracePt t="8642" x="10287000" y="3173413"/>
          <p14:tracePt t="8646" x="10287000" y="3181350"/>
          <p14:tracePt t="8650" x="10287000" y="3189288"/>
          <p14:tracePt t="8654" x="10287000" y="3198813"/>
          <p14:tracePt t="8662" x="10287000" y="3206750"/>
          <p14:tracePt t="8666" x="10287000" y="3214688"/>
          <p14:tracePt t="8670" x="10287000" y="3222625"/>
          <p14:tracePt t="8674" x="10287000" y="3232150"/>
          <p14:tracePt t="8682" x="10279063" y="3240088"/>
          <p14:tracePt t="8702" x="10261600" y="3257550"/>
          <p14:tracePt t="8710" x="10253663" y="3265488"/>
          <p14:tracePt t="8719" x="10245725" y="3273425"/>
          <p14:tracePt t="8721" x="10245725" y="3281363"/>
          <p14:tracePt t="8724" x="10236200" y="3281363"/>
          <p14:tracePt t="8732" x="10228263" y="3290888"/>
          <p14:tracePt t="8744" x="10220325" y="3290888"/>
          <p14:tracePt t="8748" x="10220325" y="3298825"/>
          <p14:tracePt t="8756" x="10212388" y="3298825"/>
          <p14:tracePt t="8784" x="10212388" y="3281363"/>
          <p14:tracePt t="8788" x="10212388" y="3265488"/>
          <p14:tracePt t="8792" x="10212388" y="3248025"/>
          <p14:tracePt t="8796" x="10212388" y="3240088"/>
          <p14:tracePt t="8800" x="10212388" y="3214688"/>
          <p14:tracePt t="8804" x="10212388" y="3198813"/>
          <p14:tracePt t="8808" x="10212388" y="3189288"/>
          <p14:tracePt t="8812" x="10212388" y="3155950"/>
          <p14:tracePt t="8816" x="10212388" y="3130550"/>
          <p14:tracePt t="8820" x="10212388" y="3105150"/>
          <p14:tracePt t="8824" x="10212388" y="3089275"/>
          <p14:tracePt t="8828" x="10212388" y="3071813"/>
          <p14:tracePt t="8832" x="10212388" y="3055938"/>
          <p14:tracePt t="8836" x="10212388" y="3046413"/>
          <p14:tracePt t="8840" x="10245725" y="3038475"/>
          <p14:tracePt t="8844" x="10279063" y="3030538"/>
          <p14:tracePt t="9086" x="10271125" y="3038475"/>
          <p14:tracePt t="9094" x="10261600" y="3038475"/>
          <p14:tracePt t="9098" x="10253663" y="3038475"/>
          <p14:tracePt t="9106" x="10253663" y="3046413"/>
          <p14:tracePt t="9116" x="10245725" y="3046413"/>
          <p14:tracePt t="9124" x="10236200" y="3046413"/>
          <p14:tracePt t="9132" x="10228263" y="3046413"/>
          <p14:tracePt t="9136" x="10220325" y="3046413"/>
          <p14:tracePt t="9144" x="10194925" y="3046413"/>
          <p14:tracePt t="9148" x="10169525" y="3046413"/>
          <p14:tracePt t="9152" x="10128250" y="3046413"/>
          <p14:tracePt t="9156" x="10102850" y="3046413"/>
          <p14:tracePt t="9160" x="10044113" y="3046413"/>
          <p14:tracePt t="9164" x="10010775" y="3046413"/>
          <p14:tracePt t="9168" x="9977438" y="3046413"/>
          <p14:tracePt t="9172" x="9926638" y="3046413"/>
          <p14:tracePt t="9176" x="9850438" y="3046413"/>
          <p14:tracePt t="9180" x="9791700" y="3055938"/>
          <p14:tracePt t="9184" x="9725025" y="3055938"/>
          <p14:tracePt t="9188" x="9648825" y="3063875"/>
          <p14:tracePt t="9192" x="9566275" y="3071813"/>
          <p14:tracePt t="9196" x="9464675" y="3071813"/>
          <p14:tracePt t="9200" x="9380538" y="3071813"/>
          <p14:tracePt t="9204" x="9288463" y="3071813"/>
          <p14:tracePt t="9208" x="9163050" y="3081338"/>
          <p14:tracePt t="9212" x="9078913" y="3081338"/>
          <p14:tracePt t="9216" x="8936038" y="3089275"/>
          <p14:tracePt t="9220" x="8869363" y="3089275"/>
          <p14:tracePt t="9224" x="8759825" y="3097213"/>
          <p14:tracePt t="9228" x="8667750" y="3097213"/>
          <p14:tracePt t="9232" x="8575675" y="3097213"/>
          <p14:tracePt t="9236" x="8491538" y="3105150"/>
          <p14:tracePt t="9240" x="8382000" y="3105150"/>
          <p14:tracePt t="9244" x="8289925" y="3105150"/>
          <p14:tracePt t="9248" x="8197850" y="3105150"/>
          <p14:tracePt t="9253" x="8113713" y="3105150"/>
          <p14:tracePt t="9256" x="8013700" y="3105150"/>
          <p14:tracePt t="9260" x="7929563" y="3105150"/>
          <p14:tracePt t="9264" x="7853363" y="3122613"/>
          <p14:tracePt t="9268" x="7786688" y="3122613"/>
          <p14:tracePt t="9272" x="7694613" y="3122613"/>
          <p14:tracePt t="9276" x="7643813" y="3122613"/>
          <p14:tracePt t="9280" x="7593013" y="3122613"/>
          <p14:tracePt t="9284" x="7534275" y="3122613"/>
          <p14:tracePt t="9288" x="7493000" y="3122613"/>
          <p14:tracePt t="9292" x="7459663" y="3122613"/>
          <p14:tracePt t="9296" x="7426325" y="3122613"/>
          <p14:tracePt t="9300" x="7392988" y="3122613"/>
          <p14:tracePt t="9304" x="7367588" y="3122613"/>
          <p14:tracePt t="9306" x="7342188" y="3122613"/>
          <p14:tracePt t="9310" x="7308850" y="3122613"/>
          <p14:tracePt t="9314" x="7291388" y="3122613"/>
          <p14:tracePt t="9320" x="7258050" y="3122613"/>
          <p14:tracePt t="9324" x="7250113" y="3122613"/>
          <p14:tracePt t="9326" x="7240588" y="3122613"/>
          <p14:tracePt t="9330" x="7216775" y="3122613"/>
          <p14:tracePt t="9334" x="7207250" y="3122613"/>
          <p14:tracePt t="9338" x="7181850" y="3122613"/>
          <p14:tracePt t="9342" x="7173913" y="3122613"/>
          <p14:tracePt t="9346" x="7158038" y="3122613"/>
          <p14:tracePt t="9350" x="7148513" y="3122613"/>
          <p14:tracePt t="9354" x="7132638" y="3122613"/>
          <p14:tracePt t="9358" x="7123113" y="3122613"/>
          <p14:tracePt t="9366" x="7099300" y="3130550"/>
          <p14:tracePt t="9370" x="7089775" y="3140075"/>
          <p14:tracePt t="9374" x="7056438" y="3140075"/>
          <p14:tracePt t="9378" x="7048500" y="3140075"/>
          <p14:tracePt t="9382" x="7040563" y="3148013"/>
          <p14:tracePt t="9386" x="7005638" y="3155950"/>
          <p14:tracePt t="9390" x="6989763" y="3155950"/>
          <p14:tracePt t="9395" x="6938963" y="3163888"/>
          <p14:tracePt t="9398" x="6923088" y="3163888"/>
          <p14:tracePt t="9403" x="6872288" y="3173413"/>
          <p14:tracePt t="9406" x="6854825" y="3173413"/>
          <p14:tracePt t="9410" x="6829425" y="3181350"/>
          <p14:tracePt t="9414" x="6711950" y="3198813"/>
          <p14:tracePt t="9418" x="6678613" y="3198813"/>
          <p14:tracePt t="9422" x="6629400" y="3214688"/>
          <p14:tracePt t="9426" x="6578600" y="3222625"/>
          <p14:tracePt t="9430" x="6519863" y="3232150"/>
          <p14:tracePt t="9434" x="6453188" y="3232150"/>
          <p14:tracePt t="9438" x="6351588" y="3248025"/>
          <p14:tracePt t="9442" x="6259513" y="3265488"/>
          <p14:tracePt t="9446" x="6159500" y="3265488"/>
          <p14:tracePt t="9450" x="6032500" y="3281363"/>
          <p14:tracePt t="9454" x="5932488" y="3298825"/>
          <p14:tracePt t="9458" x="5815013" y="3306763"/>
          <p14:tracePt t="9462" x="5697538" y="3316288"/>
          <p14:tracePt t="9466" x="5554663" y="3324225"/>
          <p14:tracePt t="9470" x="5319713" y="3357563"/>
          <p14:tracePt t="9474" x="5160963" y="3357563"/>
          <p14:tracePt t="9478" x="4883150" y="3365500"/>
          <p14:tracePt t="9482" x="4699000" y="3365500"/>
          <p14:tracePt t="9486" x="4514850" y="3365500"/>
          <p14:tracePt t="9490" x="4329113" y="3365500"/>
          <p14:tracePt t="9494" x="4119563" y="3365500"/>
          <p14:tracePt t="9498" x="3851275" y="3365500"/>
          <p14:tracePt t="9503" x="3633788" y="3349625"/>
          <p14:tracePt t="9504" x="3440113" y="3340100"/>
          <p14:tracePt t="9510" x="3255963" y="3324225"/>
          <p14:tracePt t="9512" x="2970213" y="3298825"/>
          <p14:tracePt t="9516" x="2827338" y="3290888"/>
          <p14:tracePt t="9520" x="2676525" y="3265488"/>
          <p14:tracePt t="9524" x="2551113" y="3248025"/>
          <p14:tracePt t="9531" x="2425700" y="3240088"/>
          <p14:tracePt t="9532" x="2341563" y="3232150"/>
          <p14:tracePt t="9536" x="2257425" y="3222625"/>
          <p14:tracePt t="9540" x="2214563" y="3222625"/>
          <p14:tracePt t="9544" x="2147888" y="3222625"/>
          <p14:tracePt t="9548" x="2106613" y="3222625"/>
          <p14:tracePt t="9553" x="2089150" y="3222625"/>
          <p14:tracePt t="9556" x="2055813" y="3222625"/>
          <p14:tracePt t="9560" x="2047875" y="3222625"/>
          <p14:tracePt t="9564" x="2030413" y="3222625"/>
          <p14:tracePt t="9569" x="2022475" y="3222625"/>
          <p14:tracePt t="9572" x="2005013" y="3222625"/>
          <p14:tracePt t="9576" x="1997075" y="3222625"/>
          <p14:tracePt t="9580" x="1979613" y="3222625"/>
          <p14:tracePt t="9585" x="1971675" y="3222625"/>
          <p14:tracePt t="9588" x="1946275" y="3222625"/>
          <p14:tracePt t="9592" x="1938338" y="3232150"/>
          <p14:tracePt t="9596" x="1920875" y="3232150"/>
          <p14:tracePt t="9600" x="1897063" y="3232150"/>
          <p14:tracePt t="9604" x="1879600" y="3232150"/>
          <p14:tracePt t="9608" x="1846263" y="3232150"/>
          <p14:tracePt t="9612" x="1828800" y="3232150"/>
          <p14:tracePt t="9616" x="1787525" y="3232150"/>
          <p14:tracePt t="9620" x="1770063" y="3232150"/>
          <p14:tracePt t="9624" x="1720850" y="3232150"/>
          <p14:tracePt t="9628" x="1703388" y="3232150"/>
          <p14:tracePt t="9634" x="1677988" y="3232150"/>
          <p14:tracePt t="9636" x="1644650" y="3232150"/>
          <p14:tracePt t="9640" x="1627188" y="3232150"/>
          <p14:tracePt t="9644" x="1585913" y="3222625"/>
          <p14:tracePt t="9648" x="1577975" y="3222625"/>
          <p14:tracePt t="9653" x="1552575" y="3222625"/>
          <p14:tracePt t="9656" x="1535113" y="3222625"/>
          <p14:tracePt t="9660" x="1519238" y="3222625"/>
          <p14:tracePt t="9664" x="1509713" y="3222625"/>
          <p14:tracePt t="9668" x="1501775" y="3222625"/>
          <p14:tracePt t="9676" x="1493838" y="3222625"/>
          <p14:tracePt t="9762" x="1519238" y="3222625"/>
          <p14:tracePt t="9766" x="1527175" y="3222625"/>
          <p14:tracePt t="9770" x="1544638" y="3222625"/>
          <p14:tracePt t="9774" x="1560513" y="3222625"/>
          <p14:tracePt t="9778" x="1568450" y="3222625"/>
          <p14:tracePt t="9782" x="1611313" y="3222625"/>
          <p14:tracePt t="9786" x="1627188" y="3222625"/>
          <p14:tracePt t="9790" x="1670050" y="3214688"/>
          <p14:tracePt t="9794" x="1685925" y="3214688"/>
          <p14:tracePt t="9798" x="1754188" y="3206750"/>
          <p14:tracePt t="9802" x="1779588" y="3206750"/>
          <p14:tracePt t="9806" x="1846263" y="3198813"/>
          <p14:tracePt t="9810" x="1879600" y="3189288"/>
          <p14:tracePt t="9814" x="1930400" y="3189288"/>
          <p14:tracePt t="9818" x="1979613" y="3189288"/>
          <p14:tracePt t="9822" x="2063750" y="3189288"/>
          <p14:tracePt t="9828" x="2147888" y="3173413"/>
          <p14:tracePt t="9830" x="2224088" y="3163888"/>
          <p14:tracePt t="9834" x="2298700" y="3155950"/>
          <p14:tracePt t="9838" x="2408238" y="3148013"/>
          <p14:tracePt t="9842" x="2492375" y="3140075"/>
          <p14:tracePt t="9846" x="2584450" y="3130550"/>
          <p14:tracePt t="9850" x="2684463" y="3122613"/>
          <p14:tracePt t="9854" x="2827338" y="3114675"/>
          <p14:tracePt t="9858" x="2936875" y="3105150"/>
          <p14:tracePt t="9862" x="3046413" y="3097213"/>
          <p14:tracePt t="9866" x="3163888" y="3089275"/>
          <p14:tracePt t="9870" x="3314700" y="3071813"/>
          <p14:tracePt t="9874" x="3424238" y="3063875"/>
          <p14:tracePt t="9878" x="3541713" y="3055938"/>
          <p14:tracePt t="9882" x="3700463" y="3038475"/>
          <p14:tracePt t="9886" x="3817938" y="3022600"/>
          <p14:tracePt t="9890" x="3917950" y="3013075"/>
          <p14:tracePt t="9892" x="4035425" y="3005138"/>
          <p14:tracePt t="9896" x="4203700" y="2997200"/>
          <p14:tracePt t="9900" x="4313238" y="2987675"/>
          <p14:tracePt t="9904" x="4438650" y="2987675"/>
          <p14:tracePt t="9908" x="4548188" y="2979738"/>
          <p14:tracePt t="9912" x="4657725" y="2979738"/>
          <p14:tracePt t="9916" x="4833938" y="2979738"/>
          <p14:tracePt t="9920" x="4941888" y="2979738"/>
          <p14:tracePt t="9924" x="5043488" y="2979738"/>
          <p14:tracePt t="9928" x="5210175" y="2979738"/>
          <p14:tracePt t="9932" x="5319713" y="2979738"/>
          <p14:tracePt t="9936" x="5445125" y="2979738"/>
          <p14:tracePt t="9942" x="5562600" y="2979738"/>
          <p14:tracePt t="9944" x="5715000" y="2979738"/>
          <p14:tracePt t="9948" x="5840413" y="2979738"/>
          <p14:tracePt t="9952" x="5957888" y="2979738"/>
          <p14:tracePt t="9956" x="6083300" y="2979738"/>
          <p14:tracePt t="9960" x="6251575" y="2979738"/>
          <p14:tracePt t="9964" x="6394450" y="2979738"/>
          <p14:tracePt t="9969" x="6535738" y="2979738"/>
          <p14:tracePt t="9972" x="6670675" y="2979738"/>
          <p14:tracePt t="9976" x="6880225" y="2979738"/>
          <p14:tracePt t="9982" x="6997700" y="2979738"/>
          <p14:tracePt t="9984" x="7123113" y="2979738"/>
          <p14:tracePt t="9988" x="7240588" y="2979738"/>
          <p14:tracePt t="9992" x="7400925" y="2979738"/>
          <p14:tracePt t="9996" x="7518400" y="2979738"/>
          <p14:tracePt t="10000" x="7627938" y="2979738"/>
          <p14:tracePt t="10004" x="7804150" y="2979738"/>
          <p14:tracePt t="10008" x="7912100" y="2979738"/>
          <p14:tracePt t="10012" x="8021638" y="2979738"/>
          <p14:tracePt t="10016" x="8131175" y="2979738"/>
          <p14:tracePt t="10020" x="8281988" y="2979738"/>
          <p14:tracePt t="10024" x="8382000" y="2979738"/>
          <p14:tracePt t="10028" x="8483600" y="2979738"/>
          <p14:tracePt t="10032" x="8583613" y="2979738"/>
          <p14:tracePt t="10036" x="8659813" y="2979738"/>
          <p14:tracePt t="10040" x="8777288" y="2979738"/>
          <p14:tracePt t="10044" x="8861425" y="2979738"/>
          <p14:tracePt t="10048" x="8953500" y="2979738"/>
          <p14:tracePt t="10053" x="9070975" y="2979738"/>
          <p14:tracePt t="10056" x="9163050" y="2979738"/>
          <p14:tracePt t="10060" x="9255125" y="2979738"/>
          <p14:tracePt t="10064" x="9339263" y="2979738"/>
          <p14:tracePt t="10068" x="9456738" y="2979738"/>
          <p14:tracePt t="10072" x="9540875" y="2979738"/>
          <p14:tracePt t="10076" x="9615488" y="2979738"/>
          <p14:tracePt t="10080" x="9707563" y="2979738"/>
          <p14:tracePt t="10084" x="9817100" y="2979738"/>
          <p14:tracePt t="10088" x="9901238" y="2979738"/>
          <p14:tracePt t="10090" x="9977438" y="2979738"/>
          <p14:tracePt t="10094" x="10059988" y="2971800"/>
          <p14:tracePt t="10098" x="10161588" y="2963863"/>
          <p14:tracePt t="10102" x="10236200" y="2963863"/>
          <p14:tracePt t="10106" x="10312400" y="2963863"/>
          <p14:tracePt t="10110" x="10379075" y="2963863"/>
          <p14:tracePt t="10114" x="10471150" y="2963863"/>
          <p14:tracePt t="10119" x="10539413" y="2963863"/>
          <p14:tracePt t="10123" x="10606088" y="2963863"/>
          <p14:tracePt t="10126" x="10698163" y="2963863"/>
          <p14:tracePt t="10130" x="10748963" y="2963863"/>
          <p14:tracePt t="10134" x="10799763" y="2963863"/>
          <p14:tracePt t="10138" x="10833100" y="2963863"/>
          <p14:tracePt t="10142" x="10891838" y="2963863"/>
          <p14:tracePt t="10146" x="10925175" y="2963863"/>
          <p14:tracePt t="10150" x="10950575" y="2963863"/>
          <p14:tracePt t="10154" x="10975975" y="2963863"/>
          <p14:tracePt t="10158" x="10999788" y="2963863"/>
          <p14:tracePt t="10162" x="11025188" y="2963863"/>
          <p14:tracePt t="10166" x="11058525" y="2963863"/>
          <p14:tracePt t="10170" x="11068050" y="2963863"/>
          <p14:tracePt t="10174" x="11101388" y="2963863"/>
          <p14:tracePt t="10178" x="11109325" y="2963863"/>
          <p14:tracePt t="10182" x="11134725" y="2963863"/>
          <p14:tracePt t="10186" x="11152188" y="2963863"/>
          <p14:tracePt t="10190" x="11168063" y="2963863"/>
          <p14:tracePt t="10198" x="11176000" y="2963863"/>
          <p14:tracePt t="10203" x="11185525" y="2963863"/>
          <p14:tracePt t="10206" x="11193463" y="2963863"/>
          <p14:tracePt t="10214" x="11201400" y="2963863"/>
          <p14:tracePt t="10219" x="11201400" y="2971800"/>
          <p14:tracePt t="10226" x="11210925" y="2971800"/>
          <p14:tracePt t="10408" x="11218863" y="2971800"/>
          <p14:tracePt t="10412" x="11226800" y="2971800"/>
          <p14:tracePt t="10416" x="11244263" y="2971800"/>
          <p14:tracePt t="10420" x="11252200" y="2971800"/>
          <p14:tracePt t="10424" x="11277600" y="2971800"/>
          <p14:tracePt t="10428" x="11285538" y="2971800"/>
          <p14:tracePt t="10432" x="11310938" y="2963863"/>
          <p14:tracePt t="10436" x="11336338" y="2963863"/>
          <p14:tracePt t="10440" x="11377613" y="2954338"/>
          <p14:tracePt t="10444" x="11420475" y="2954338"/>
          <p14:tracePt t="10448" x="11469688" y="2954338"/>
          <p14:tracePt t="10453" x="11512550" y="2946400"/>
          <p14:tracePt t="10456" x="11563350" y="2946400"/>
          <p14:tracePt t="10460" x="11612563" y="2938463"/>
          <p14:tracePt t="10464" x="11655425" y="2938463"/>
          <p14:tracePt t="10469" x="11722100" y="2938463"/>
          <p14:tracePt t="10472" x="11772900" y="2938463"/>
          <p14:tracePt t="10476" x="11814175" y="2938463"/>
          <p14:tracePt t="10480" x="11864975" y="2938463"/>
          <p14:tracePt t="10482" x="11931650" y="2938463"/>
          <p14:tracePt t="10486" x="11974513" y="2938463"/>
          <p14:tracePt t="10490" x="12023725" y="2938463"/>
          <p14:tracePt t="10494" x="12074525" y="2938463"/>
          <p14:tracePt t="10498" x="12133263" y="2938463"/>
          <p14:tracePt t="10966" x="12033250" y="3022600"/>
          <p14:tracePt t="10970" x="11939588" y="3022600"/>
          <p14:tracePt t="10974" x="11831638" y="3022600"/>
          <p14:tracePt t="10978" x="11696700" y="3022600"/>
          <p14:tracePt t="10982" x="11537950" y="3022600"/>
          <p14:tracePt t="10987" x="11420475" y="3022600"/>
          <p14:tracePt t="10990" x="11328400" y="3022600"/>
          <p14:tracePt t="10994" x="11168063" y="3022600"/>
          <p14:tracePt t="10998" x="10991850" y="3022600"/>
          <p14:tracePt t="11003" x="10866438" y="3022600"/>
          <p14:tracePt t="11006" x="10698163" y="3022600"/>
          <p14:tracePt t="11010" x="10488613" y="3022600"/>
          <p14:tracePt t="11014" x="10353675" y="3022600"/>
          <p14:tracePt t="11019" x="10144125" y="3022600"/>
          <p14:tracePt t="11022" x="10010775" y="3022600"/>
          <p14:tracePt t="11026" x="9825038" y="3022600"/>
          <p14:tracePt t="11030" x="9615488" y="3022600"/>
          <p14:tracePt t="11034" x="9413875" y="3022600"/>
          <p14:tracePt t="11038" x="9272588" y="3022600"/>
          <p14:tracePt t="11042" x="9086850" y="3022600"/>
          <p14:tracePt t="11046" x="8978900" y="3022600"/>
          <p14:tracePt t="11050" x="8826500" y="3022600"/>
          <p14:tracePt t="11054" x="8718550" y="3022600"/>
          <p14:tracePt t="11058" x="8567738" y="3022600"/>
          <p14:tracePt t="11062" x="8424863" y="3022600"/>
          <p14:tracePt t="11066" x="8323263" y="3022600"/>
          <p14:tracePt t="11071" x="8205788" y="3022600"/>
          <p14:tracePt t="11073" x="8088313" y="3022600"/>
          <p14:tracePt t="11078" x="8004175" y="3022600"/>
          <p14:tracePt t="11080" x="7904163" y="3022600"/>
          <p14:tracePt t="11084" x="7812088" y="3022600"/>
          <p14:tracePt t="11088" x="7745413" y="3022600"/>
          <p14:tracePt t="11092" x="7669213" y="3022600"/>
          <p14:tracePt t="11096" x="7602538" y="3022600"/>
          <p14:tracePt t="11100" x="7534275" y="3022600"/>
          <p14:tracePt t="11104" x="7475538" y="3022600"/>
          <p14:tracePt t="11108" x="7442200" y="3022600"/>
          <p14:tracePt t="11112" x="7400925" y="3022600"/>
          <p14:tracePt t="11116" x="7350125" y="3022600"/>
          <p14:tracePt t="11121" x="7308850" y="3022600"/>
          <p14:tracePt t="11124" x="7291388" y="3022600"/>
          <p14:tracePt t="11128" x="7250113" y="3022600"/>
          <p14:tracePt t="11132" x="7240588" y="3022600"/>
          <p14:tracePt t="11137" x="7207250" y="3022600"/>
          <p14:tracePt t="11140" x="7199313" y="3022600"/>
          <p14:tracePt t="11144" x="7173913" y="3022600"/>
          <p14:tracePt t="11148" x="7158038" y="3022600"/>
          <p14:tracePt t="11153" x="7148513" y="3022600"/>
          <p14:tracePt t="11156" x="7132638" y="3022600"/>
          <p14:tracePt t="11164" x="7115175" y="3022600"/>
          <p14:tracePt t="11169" x="7107238" y="3022600"/>
          <p14:tracePt t="11176" x="7089775" y="3022600"/>
          <p14:tracePt t="11185" x="7081838" y="3022600"/>
          <p14:tracePt t="11188" x="7073900" y="3022600"/>
          <p14:tracePt t="11192" x="7064375" y="3022600"/>
          <p14:tracePt t="11196" x="7056438" y="3022600"/>
          <p14:tracePt t="11204" x="7048500" y="3022600"/>
          <p14:tracePt t="11208" x="7040563" y="3022600"/>
          <p14:tracePt t="11217" x="7031038" y="3022600"/>
          <p14:tracePt t="11228" x="7023100" y="3022600"/>
          <p14:tracePt t="11271" x="7015163" y="3022600"/>
          <p14:tracePt t="17279" x="6854825" y="3038475"/>
          <p14:tracePt t="17283" x="5781675" y="3155950"/>
          <p14:tracePt t="17287" x="5613400" y="3163888"/>
          <p14:tracePt t="17291" x="5386388" y="3163888"/>
          <p14:tracePt t="17295" x="5110163" y="3163888"/>
          <p14:tracePt t="17299" x="4857750" y="3163888"/>
          <p14:tracePt t="17303" x="4632325" y="3163888"/>
          <p14:tracePt t="17307" x="4354513" y="3163888"/>
          <p14:tracePt t="17311" x="4027488" y="3114675"/>
          <p14:tracePt t="17315" x="3767138" y="3105150"/>
          <p14:tracePt t="17319" x="3524250" y="3063875"/>
          <p14:tracePt t="17323" x="3271838" y="3046413"/>
          <p14:tracePt t="17327" x="3028950" y="3005138"/>
          <p14:tracePt t="17331" x="2768600" y="2997200"/>
          <p14:tracePt t="17336" x="2643188" y="2971800"/>
          <p14:tracePt t="17339" x="2474913" y="2963863"/>
          <p14:tracePt t="17343" x="2349500" y="2946400"/>
          <p14:tracePt t="17347" x="2224088" y="2946400"/>
          <p14:tracePt t="17351" x="2122488" y="2938463"/>
          <p14:tracePt t="17355" x="2047875" y="2938463"/>
          <p14:tracePt t="17359" x="1979613" y="2938463"/>
          <p14:tracePt t="17363" x="1912938" y="2938463"/>
          <p14:tracePt t="17367" x="1854200" y="2938463"/>
          <p14:tracePt t="17371" x="1820863" y="2938463"/>
          <p14:tracePt t="17375" x="1795463" y="2938463"/>
          <p14:tracePt t="17379" x="1762125" y="2938463"/>
          <p14:tracePt t="17383" x="1744663" y="2938463"/>
          <p14:tracePt t="17387" x="1728788" y="2938463"/>
          <p14:tracePt t="17391" x="1711325" y="2938463"/>
          <p14:tracePt t="17395" x="1703388" y="2938463"/>
          <p14:tracePt t="17399" x="1685925" y="2938463"/>
          <p14:tracePt t="17403" x="1677988" y="2938463"/>
          <p14:tracePt t="17407" x="1670050" y="2938463"/>
          <p14:tracePt t="17411" x="1662113" y="2938463"/>
          <p14:tracePt t="17419" x="1644650" y="2938463"/>
          <p14:tracePt t="17423" x="1636713" y="2938463"/>
          <p14:tracePt t="17431" x="1619250" y="2938463"/>
          <p14:tracePt t="17435" x="1611313" y="2938463"/>
          <p14:tracePt t="17439" x="1603375" y="2938463"/>
          <p14:tracePt t="17443" x="1593850" y="2938463"/>
          <p14:tracePt t="17447" x="1577975" y="2938463"/>
          <p14:tracePt t="17451" x="1568450" y="2938463"/>
          <p14:tracePt t="17455" x="1552575" y="2938463"/>
          <p14:tracePt t="17459" x="1527175" y="2946400"/>
          <p14:tracePt t="17463" x="1519238" y="2946400"/>
          <p14:tracePt t="17465" x="1501775" y="2946400"/>
          <p14:tracePt t="17469" x="1476375" y="2946400"/>
          <p14:tracePt t="17473" x="1468438" y="2946400"/>
          <p14:tracePt t="17477" x="1443038" y="2946400"/>
          <p14:tracePt t="17483" x="1427163" y="2946400"/>
          <p14:tracePt t="17486" x="1401763" y="2946400"/>
          <p14:tracePt t="17489" x="1384300" y="2946400"/>
          <p14:tracePt t="17493" x="1368425" y="2946400"/>
          <p14:tracePt t="17497" x="1358900" y="2946400"/>
          <p14:tracePt t="17501" x="1350963" y="2946400"/>
          <p14:tracePt t="17505" x="1333500" y="2946400"/>
          <p14:tracePt t="17513" x="1325563" y="2938463"/>
          <p14:tracePt t="17549" x="1325563" y="2928938"/>
          <p14:tracePt t="17565" x="1325563" y="2921000"/>
          <p14:tracePt t="17569" x="1333500" y="2913063"/>
          <p14:tracePt t="17573" x="1350963" y="2913063"/>
          <p14:tracePt t="17577" x="1358900" y="2905125"/>
          <p14:tracePt t="17581" x="1376363" y="2887663"/>
          <p14:tracePt t="17586" x="1401763" y="2887663"/>
          <p14:tracePt t="17589" x="1427163" y="2870200"/>
          <p14:tracePt t="17593" x="1450975" y="2862263"/>
          <p14:tracePt t="17597" x="1485900" y="2862263"/>
          <p14:tracePt t="17601" x="1527175" y="2854325"/>
          <p14:tracePt t="17605" x="1560513" y="2846388"/>
          <p14:tracePt t="17609" x="1593850" y="2846388"/>
          <p14:tracePt t="17613" x="1627188" y="2846388"/>
          <p14:tracePt t="17617" x="1662113" y="2846388"/>
          <p14:tracePt t="17621" x="1695450" y="2846388"/>
          <p14:tracePt t="17625" x="1720850" y="2846388"/>
          <p14:tracePt t="17629" x="1744663" y="2846388"/>
          <p14:tracePt t="17633" x="1770063" y="2846388"/>
          <p14:tracePt t="17637" x="1787525" y="2846388"/>
          <p14:tracePt t="17641" x="1795463" y="2846388"/>
          <p14:tracePt t="17645" x="1803400" y="2846388"/>
          <p14:tracePt t="17649" x="1820863" y="2846388"/>
          <p14:tracePt t="17657" x="1828800" y="2846388"/>
          <p14:tracePt t="17661" x="1828800" y="2836863"/>
          <p14:tracePt t="17663" x="1838325" y="2836863"/>
          <p14:tracePt t="17673" x="1846263" y="2836863"/>
          <p14:tracePt t="17679" x="1854200" y="2836863"/>
          <p14:tracePt t="17686" x="1862138" y="2828925"/>
          <p14:tracePt t="17691" x="1871663" y="2828925"/>
          <p14:tracePt t="17695" x="1879600" y="2828925"/>
          <p14:tracePt t="17699" x="1887538" y="2828925"/>
          <p14:tracePt t="17703" x="1897063" y="2828925"/>
          <p14:tracePt t="17707" x="1905000" y="2828925"/>
          <p14:tracePt t="17711" x="1912938" y="2828925"/>
          <p14:tracePt t="17715" x="1920875" y="2828925"/>
          <p14:tracePt t="17719" x="1930400" y="2828925"/>
          <p14:tracePt t="17727" x="1938338" y="2828925"/>
          <p14:tracePt t="17731" x="1946275" y="2828925"/>
          <p14:tracePt t="17736" x="1955800" y="2828925"/>
          <p14:tracePt t="17743" x="1963738" y="2828925"/>
          <p14:tracePt t="17751" x="1971675" y="2828925"/>
          <p14:tracePt t="17763" x="1979613" y="2828925"/>
          <p14:tracePt t="17767" x="1989138" y="2828925"/>
          <p14:tracePt t="17843" x="1946275" y="2828925"/>
          <p14:tracePt t="17847" x="1930400" y="2828925"/>
          <p14:tracePt t="17851" x="1897063" y="2828925"/>
          <p14:tracePt t="17855" x="1879600" y="2828925"/>
          <p14:tracePt t="17857" x="1838325" y="2828925"/>
          <p14:tracePt t="17863" x="1812925" y="2828925"/>
          <p14:tracePt t="17867" x="1762125" y="2828925"/>
          <p14:tracePt t="17869" x="1744663" y="2828925"/>
          <p14:tracePt t="17873" x="1703388" y="2828925"/>
          <p14:tracePt t="17877" x="1677988" y="2828925"/>
          <p14:tracePt t="17881" x="1652588" y="2820988"/>
          <p14:tracePt t="17886" x="1619250" y="2820988"/>
          <p14:tracePt t="17889" x="1611313" y="2820988"/>
          <p14:tracePt t="17893" x="1593850" y="2820988"/>
          <p14:tracePt t="17897" x="1593850" y="2811463"/>
          <p14:tracePt t="17901" x="1585913" y="2811463"/>
          <p14:tracePt t="17949" x="1585913" y="2803525"/>
          <p14:tracePt t="17965" x="1593850" y="2795588"/>
          <p14:tracePt t="17973" x="1593850" y="2786063"/>
          <p14:tracePt t="17977" x="1611313" y="2778125"/>
          <p14:tracePt t="17981" x="1619250" y="2778125"/>
          <p14:tracePt t="17986" x="1636713" y="2770188"/>
          <p14:tracePt t="17989" x="1644650" y="2762250"/>
          <p14:tracePt t="17997" x="1670050" y="2752725"/>
          <p14:tracePt t="18001" x="1677988" y="2744788"/>
          <p14:tracePt t="18005" x="1703388" y="2736850"/>
          <p14:tracePt t="18009" x="1720850" y="2736850"/>
          <p14:tracePt t="18013" x="1736725" y="2719388"/>
          <p14:tracePt t="18017" x="1770063" y="2719388"/>
          <p14:tracePt t="18021" x="1787525" y="2719388"/>
          <p14:tracePt t="18025" x="1820863" y="2711450"/>
          <p14:tracePt t="18029" x="1838325" y="2711450"/>
          <p14:tracePt t="18033" x="1879600" y="2711450"/>
          <p14:tracePt t="18037" x="1887538" y="2711450"/>
          <p14:tracePt t="18041" x="1930400" y="2711450"/>
          <p14:tracePt t="18045" x="1946275" y="2711450"/>
          <p14:tracePt t="18049" x="1989138" y="2711450"/>
          <p14:tracePt t="18053" x="2005013" y="2711450"/>
          <p14:tracePt t="18055" x="2022475" y="2711450"/>
          <p14:tracePt t="18059" x="2073275" y="2711450"/>
          <p14:tracePt t="18063" x="2089150" y="2711450"/>
          <p14:tracePt t="18067" x="2132013" y="2711450"/>
          <p14:tracePt t="18071" x="2147888" y="2711450"/>
          <p14:tracePt t="18075" x="2190750" y="2711450"/>
          <p14:tracePt t="18079" x="2206625" y="2711450"/>
          <p14:tracePt t="18083" x="2249488" y="2711450"/>
          <p14:tracePt t="18087" x="2265363" y="2711450"/>
          <p14:tracePt t="18091" x="2308225" y="2711450"/>
          <p14:tracePt t="18095" x="2316163" y="2711450"/>
          <p14:tracePt t="18099" x="2332038" y="2711450"/>
          <p14:tracePt t="18103" x="2366963" y="2711450"/>
          <p14:tracePt t="18107" x="2374900" y="2711450"/>
          <p14:tracePt t="18111" x="2400300" y="2711450"/>
          <p14:tracePt t="18115" x="2416175" y="2711450"/>
          <p14:tracePt t="18119" x="2425700" y="2711450"/>
          <p14:tracePt t="18123" x="2433638" y="2711450"/>
          <p14:tracePt t="18127" x="2441575" y="2711450"/>
          <p14:tracePt t="18131" x="2449513" y="2711450"/>
          <p14:tracePt t="18139" x="2459038" y="2711450"/>
          <p14:tracePt t="18151" x="2466975" y="2711450"/>
          <p14:tracePt t="18199" x="2466975" y="2719388"/>
          <p14:tracePt t="18207" x="2449513" y="2719388"/>
          <p14:tracePt t="18211" x="2433638" y="2736850"/>
          <p14:tracePt t="18215" x="2425700" y="2744788"/>
          <p14:tracePt t="18219" x="2400300" y="2762250"/>
          <p14:tracePt t="18223" x="2374900" y="2770188"/>
          <p14:tracePt t="18227" x="2366963" y="2770188"/>
          <p14:tracePt t="18231" x="2324100" y="2786063"/>
          <p14:tracePt t="18235" x="2308225" y="2795588"/>
          <p14:tracePt t="18239" x="2249488" y="2811463"/>
          <p14:tracePt t="18243" x="2224088" y="2820988"/>
          <p14:tracePt t="18247" x="2155825" y="2836863"/>
          <p14:tracePt t="18249" x="2132013" y="2836863"/>
          <p14:tracePt t="18253" x="2073275" y="2846388"/>
          <p14:tracePt t="18257" x="2038350" y="2846388"/>
          <p14:tracePt t="18261" x="2014538" y="2846388"/>
          <p14:tracePt t="18265" x="1955800" y="2854325"/>
          <p14:tracePt t="18269" x="1930400" y="2854325"/>
          <p14:tracePt t="18273" x="1879600" y="2854325"/>
          <p14:tracePt t="18277" x="1862138" y="2854325"/>
          <p14:tracePt t="18281" x="1828800" y="2854325"/>
          <p14:tracePt t="18286" x="1812925" y="2854325"/>
          <p14:tracePt t="18289" x="1787525" y="2854325"/>
          <p14:tracePt t="18293" x="1770063" y="2854325"/>
          <p14:tracePt t="18297" x="1754188" y="2854325"/>
          <p14:tracePt t="18305" x="1744663" y="2854325"/>
          <p14:tracePt t="18377" x="1744663" y="2846388"/>
          <p14:tracePt t="18386" x="1762125" y="2836863"/>
          <p14:tracePt t="18389" x="1770063" y="2828925"/>
          <p14:tracePt t="18393" x="1787525" y="2820988"/>
          <p14:tracePt t="18397" x="1795463" y="2811463"/>
          <p14:tracePt t="18401" x="1812925" y="2803525"/>
          <p14:tracePt t="18405" x="1828800" y="2803525"/>
          <p14:tracePt t="18409" x="1838325" y="2795588"/>
          <p14:tracePt t="18413" x="1862138" y="2778125"/>
          <p14:tracePt t="18417" x="1887538" y="2778125"/>
          <p14:tracePt t="18421" x="1920875" y="2762250"/>
          <p14:tracePt t="18425" x="1930400" y="2752725"/>
          <p14:tracePt t="18429" x="1971675" y="2744788"/>
          <p14:tracePt t="18433" x="2030413" y="2736850"/>
          <p14:tracePt t="18437" x="2047875" y="2736850"/>
          <p14:tracePt t="18441" x="2106613" y="2736850"/>
          <p14:tracePt t="18445" x="2132013" y="2736850"/>
          <p14:tracePt t="18447" x="2181225" y="2736850"/>
          <p14:tracePt t="18451" x="2198688" y="2736850"/>
          <p14:tracePt t="18455" x="2249488" y="2736850"/>
          <p14:tracePt t="18459" x="2265363" y="2736850"/>
          <p14:tracePt t="18463" x="2282825" y="2736850"/>
          <p14:tracePt t="18467" x="2324100" y="2736850"/>
          <p14:tracePt t="18471" x="2341563" y="2736850"/>
          <p14:tracePt t="18475" x="2374900" y="2736850"/>
          <p14:tracePt t="18479" x="2390775" y="2736850"/>
          <p14:tracePt t="18483" x="2408238" y="2736850"/>
          <p14:tracePt t="18487" x="2416175" y="2736850"/>
          <p14:tracePt t="18491" x="2425700" y="2736850"/>
          <p14:tracePt t="18499" x="2433638" y="2736850"/>
          <p14:tracePt t="18555" x="2433638" y="2744788"/>
          <p14:tracePt t="18559" x="2433638" y="2752725"/>
          <p14:tracePt t="18567" x="2425700" y="2762250"/>
          <p14:tracePt t="18571" x="2408238" y="2770188"/>
          <p14:tracePt t="18575" x="2390775" y="2778125"/>
          <p14:tracePt t="18579" x="2382838" y="2778125"/>
          <p14:tracePt t="18583" x="2374900" y="2786063"/>
          <p14:tracePt t="18587" x="2349500" y="2803525"/>
          <p14:tracePt t="18591" x="2341563" y="2811463"/>
          <p14:tracePt t="18595" x="2298700" y="2828925"/>
          <p14:tracePt t="18599" x="2282825" y="2828925"/>
          <p14:tracePt t="18603" x="2265363" y="2836863"/>
          <p14:tracePt t="18607" x="2232025" y="2854325"/>
          <p14:tracePt t="18611" x="2206625" y="2854325"/>
          <p14:tracePt t="18615" x="2155825" y="2870200"/>
          <p14:tracePt t="18619" x="2139950" y="2870200"/>
          <p14:tracePt t="18623" x="2097088" y="2879725"/>
          <p14:tracePt t="18627" x="2073275" y="2887663"/>
          <p14:tracePt t="18631" x="2055813" y="2887663"/>
          <p14:tracePt t="18635" x="2005013" y="2887663"/>
          <p14:tracePt t="18639" x="1979613" y="2895600"/>
          <p14:tracePt t="18641" x="1946275" y="2895600"/>
          <p14:tracePt t="18645" x="1938338" y="2895600"/>
          <p14:tracePt t="18649" x="1920875" y="2895600"/>
          <p14:tracePt t="18653" x="1912938" y="2895600"/>
          <p14:tracePt t="18657" x="1905000" y="2895600"/>
          <p14:tracePt t="18661" x="1897063" y="2895600"/>
          <p14:tracePt t="18677" x="1887538" y="2895600"/>
          <p14:tracePt t="18709" x="1887538" y="2887663"/>
          <p14:tracePt t="18717" x="1905000" y="2879725"/>
          <p14:tracePt t="18725" x="1920875" y="2870200"/>
          <p14:tracePt t="18729" x="1938338" y="2862263"/>
          <p14:tracePt t="18733" x="1946275" y="2854325"/>
          <p14:tracePt t="18737" x="1979613" y="2836863"/>
          <p14:tracePt t="18741" x="1997075" y="2828925"/>
          <p14:tracePt t="18745" x="2030413" y="2828925"/>
          <p14:tracePt t="18749" x="2047875" y="2820988"/>
          <p14:tracePt t="18753" x="2081213" y="2803525"/>
          <p14:tracePt t="18757" x="2097088" y="2803525"/>
          <p14:tracePt t="18761" x="2147888" y="2795588"/>
          <p14:tracePt t="18765" x="2173288" y="2795588"/>
          <p14:tracePt t="18769" x="2190750" y="2795588"/>
          <p14:tracePt t="18773" x="2232025" y="2795588"/>
          <p14:tracePt t="18777" x="2249488" y="2795588"/>
          <p14:tracePt t="18781" x="2298700" y="2795588"/>
          <p14:tracePt t="18786" x="2316163" y="2795588"/>
          <p14:tracePt t="18789" x="2357438" y="2795588"/>
          <p14:tracePt t="18793" x="2374900" y="2795588"/>
          <p14:tracePt t="18797" x="2408238" y="2795588"/>
          <p14:tracePt t="18801" x="2433638" y="2795588"/>
          <p14:tracePt t="18805" x="2441575" y="2795588"/>
          <p14:tracePt t="18809" x="2474913" y="2795588"/>
          <p14:tracePt t="18813" x="2484438" y="2795588"/>
          <p14:tracePt t="18817" x="2508250" y="2795588"/>
          <p14:tracePt t="18821" x="2517775" y="2795588"/>
          <p14:tracePt t="18825" x="2543175" y="2795588"/>
          <p14:tracePt t="18829" x="2551113" y="2795588"/>
          <p14:tracePt t="18833" x="2559050" y="2795588"/>
          <p14:tracePt t="18837" x="2566988" y="2795588"/>
          <p14:tracePt t="18843" x="2576513" y="2795588"/>
          <p14:tracePt t="18847" x="2584450" y="2795588"/>
          <p14:tracePt t="18851" x="2592388" y="2795588"/>
          <p14:tracePt t="20043" x="2592388" y="2803525"/>
          <p14:tracePt t="20047" x="2592388" y="2820988"/>
          <p14:tracePt t="20051" x="2584450" y="2820988"/>
          <p14:tracePt t="20055" x="2584450" y="2828925"/>
          <p14:tracePt t="20059" x="2576513" y="2828925"/>
          <p14:tracePt t="20067" x="2566988" y="2836863"/>
          <p14:tracePt t="20071" x="2559050" y="2836863"/>
          <p14:tracePt t="20075" x="2551113" y="2836863"/>
          <p14:tracePt t="20083" x="2543175" y="2846388"/>
          <p14:tracePt t="20087" x="2533650" y="2846388"/>
          <p14:tracePt t="20091" x="2525713" y="2846388"/>
          <p14:tracePt t="20099" x="2517775" y="2846388"/>
          <p14:tracePt t="20107" x="2508250" y="2846388"/>
          <p14:tracePt t="20115" x="2500313" y="2846388"/>
          <p14:tracePt t="20119" x="2492375" y="2846388"/>
          <p14:tracePt t="20127" x="2484438" y="2846388"/>
          <p14:tracePt t="20131" x="2474913" y="2846388"/>
          <p14:tracePt t="20136" x="2466975" y="2846388"/>
          <p14:tracePt t="20143" x="2459038" y="2846388"/>
          <p14:tracePt t="20151" x="2449513" y="2846388"/>
          <p14:tracePt t="20155" x="2441575" y="2846388"/>
          <p14:tracePt t="20159" x="2433638" y="2846388"/>
          <p14:tracePt t="20163" x="2425700" y="2846388"/>
          <p14:tracePt t="20167" x="2416175" y="2846388"/>
          <p14:tracePt t="20171" x="2408238" y="2846388"/>
          <p14:tracePt t="20175" x="2400300" y="2846388"/>
          <p14:tracePt t="20179" x="2390775" y="2846388"/>
          <p14:tracePt t="20183" x="2382838" y="2846388"/>
          <p14:tracePt t="20187" x="2374900" y="2846388"/>
          <p14:tracePt t="20191" x="2366963" y="2846388"/>
          <p14:tracePt t="20195" x="2349500" y="2846388"/>
          <p14:tracePt t="20199" x="2341563" y="2846388"/>
          <p14:tracePt t="20203" x="2332038" y="2846388"/>
          <p14:tracePt t="20207" x="2324100" y="2846388"/>
          <p14:tracePt t="20209" x="2308225" y="2846388"/>
          <p14:tracePt t="20215" x="2298700" y="2846388"/>
          <p14:tracePt t="20217" x="2282825" y="2846388"/>
          <p14:tracePt t="20221" x="2273300" y="2846388"/>
          <p14:tracePt t="20225" x="2249488" y="2854325"/>
          <p14:tracePt t="20229" x="2239963" y="2854325"/>
          <p14:tracePt t="20233" x="2232025" y="2854325"/>
          <p14:tracePt t="20237" x="2224088" y="2854325"/>
          <p14:tracePt t="20241" x="2206625" y="2854325"/>
          <p14:tracePt t="20245" x="2190750" y="2854325"/>
          <p14:tracePt t="20249" x="2181225" y="2854325"/>
          <p14:tracePt t="20253" x="2173288" y="2854325"/>
          <p14:tracePt t="20257" x="2165350" y="2854325"/>
          <p14:tracePt t="20261" x="2155825" y="2854325"/>
          <p14:tracePt t="20265" x="2139950" y="2854325"/>
          <p14:tracePt t="20273" x="2132013" y="2854325"/>
          <p14:tracePt t="20277" x="2114550" y="2854325"/>
          <p14:tracePt t="20286" x="2106613" y="2854325"/>
          <p14:tracePt t="20293" x="2089150" y="2854325"/>
          <p14:tracePt t="20301" x="2081213" y="2854325"/>
          <p14:tracePt t="20309" x="2073275" y="2854325"/>
          <p14:tracePt t="20317" x="2063750" y="2854325"/>
          <p14:tracePt t="20346" x="2055813" y="2854325"/>
          <p14:tracePt t="21045" x="2055813" y="2846388"/>
          <p14:tracePt t="21061" x="2063750" y="2846388"/>
          <p14:tracePt t="21101" x="2073275" y="2846388"/>
          <p14:tracePt t="21153" x="2081213" y="2846388"/>
          <p14:tracePt t="21177" x="2089150" y="2846388"/>
          <p14:tracePt t="21188" x="2097088" y="2846388"/>
          <p14:tracePt t="21199" x="2097088" y="2836863"/>
          <p14:tracePt t="21207" x="2106613" y="2828925"/>
          <p14:tracePt t="21227" x="2114550" y="2828925"/>
          <p14:tracePt t="21239" x="2122488" y="2828925"/>
          <p14:tracePt t="21243" x="2132013" y="2828925"/>
          <p14:tracePt t="21255" x="2139950" y="2828925"/>
          <p14:tracePt t="21267" x="2139950" y="2820988"/>
          <p14:tracePt t="21275" x="2147888" y="2820988"/>
          <p14:tracePt t="21291" x="2155825" y="2820988"/>
          <p14:tracePt t="21295" x="2165350" y="2820988"/>
          <p14:tracePt t="21307" x="2173288" y="2820988"/>
          <p14:tracePt t="21319" x="2181225" y="2820988"/>
          <p14:tracePt t="21331" x="2190750" y="2820988"/>
          <p14:tracePt t="21339" x="2198688" y="2820988"/>
          <p14:tracePt t="21351" x="2206625" y="2820988"/>
          <p14:tracePt t="21446" x="2214563" y="2820988"/>
          <p14:tracePt t="21505" x="2224088" y="2820988"/>
          <p14:tracePt t="21517" x="2232025" y="2811463"/>
          <p14:tracePt t="21545" x="2239963" y="2811463"/>
          <p14:tracePt t="21580" x="2249488" y="2811463"/>
          <p14:tracePt t="21616" x="2257425" y="2811463"/>
          <p14:tracePt t="22202" x="2265363" y="2811463"/>
          <p14:tracePt t="22217" x="2273300" y="2811463"/>
          <p14:tracePt t="22614" x="2282825" y="2811463"/>
          <p14:tracePt t="22650" x="2290763" y="2811463"/>
          <p14:tracePt t="22678" x="2298700" y="2811463"/>
          <p14:tracePt t="22689" x="2308225" y="2811463"/>
          <p14:tracePt t="22726" x="2316163" y="2811463"/>
          <p14:tracePt t="22936" x="2324100" y="2811463"/>
          <p14:tracePt t="22958" x="2341563" y="2811463"/>
          <p14:tracePt t="22966" x="2349500" y="2811463"/>
          <p14:tracePt t="22974" x="2366963" y="2811463"/>
          <p14:tracePt t="22982" x="2374900" y="2811463"/>
          <p14:tracePt t="22990" x="2382838" y="2811463"/>
          <p14:tracePt t="22994" x="2390775" y="2811463"/>
          <p14:tracePt t="23003" x="2400300" y="2811463"/>
          <p14:tracePt t="23010" x="2416175" y="2811463"/>
          <p14:tracePt t="23026" x="2425700" y="2811463"/>
          <p14:tracePt t="25224" x="2441575" y="2811463"/>
          <p14:tracePt t="25226" x="2466975" y="2828925"/>
          <p14:tracePt t="25234" x="2474913" y="2828925"/>
          <p14:tracePt t="25246" x="2484438" y="2828925"/>
          <p14:tracePt t="25250" x="2484438" y="2836863"/>
          <p14:tracePt t="25254" x="2484438" y="2846388"/>
          <p14:tracePt t="25266" x="2492375" y="2846388"/>
          <p14:tracePt t="25270" x="2492375" y="2854325"/>
          <p14:tracePt t="25278" x="2500313" y="2854325"/>
          <p14:tracePt t="25282" x="2508250" y="2854325"/>
          <p14:tracePt t="25290" x="2517775" y="2854325"/>
          <p14:tracePt t="25298" x="2525713" y="2854325"/>
          <p14:tracePt t="25302" x="2533650" y="2854325"/>
          <p14:tracePt t="25304" x="2543175" y="2854325"/>
          <p14:tracePt t="25308" x="2551113" y="2854325"/>
          <p14:tracePt t="25312" x="2559050" y="2846388"/>
          <p14:tracePt t="25316" x="2566988" y="2846388"/>
          <p14:tracePt t="25320" x="2576513" y="2836863"/>
          <p14:tracePt t="25324" x="2584450" y="2828925"/>
          <p14:tracePt t="25328" x="2592388" y="2820988"/>
          <p14:tracePt t="25332" x="2601913" y="2820988"/>
          <p14:tracePt t="25336" x="2617788" y="2803525"/>
          <p14:tracePt t="25340" x="2625725" y="2803525"/>
          <p14:tracePt t="25344" x="2643188" y="2786063"/>
          <p14:tracePt t="25348" x="2643188" y="2778125"/>
          <p14:tracePt t="25352" x="2660650" y="2762250"/>
          <p14:tracePt t="25356" x="2668588" y="2752725"/>
          <p14:tracePt t="25360" x="2684463" y="2736850"/>
          <p14:tracePt t="25364" x="2693988" y="2727325"/>
          <p14:tracePt t="25368" x="2701925" y="2719388"/>
          <p14:tracePt t="25518" x="2719388" y="2719388"/>
          <p14:tracePt t="25522" x="2735263" y="2736850"/>
          <p14:tracePt t="25526" x="2760663" y="2744788"/>
          <p14:tracePt t="25530" x="2778125" y="2778125"/>
          <p14:tracePt t="25534" x="2819400" y="2795588"/>
          <p14:tracePt t="25538" x="2852738" y="2828925"/>
          <p14:tracePt t="25542" x="2895600" y="2870200"/>
          <p14:tracePt t="25546" x="2954338" y="2913063"/>
          <p14:tracePt t="25550" x="3021013" y="2938463"/>
          <p14:tracePt t="25554" x="3036888" y="2938463"/>
          <p14:tracePt t="25558" x="3046413" y="2938463"/>
          <p14:tracePt t="25562" x="3062288" y="2938463"/>
          <p14:tracePt t="25566" x="3087688" y="2938463"/>
          <p14:tracePt t="25570" x="3113088" y="2938463"/>
          <p14:tracePt t="25574" x="3146425" y="2938463"/>
          <p14:tracePt t="25578" x="3171825" y="2938463"/>
          <p14:tracePt t="25582" x="3197225" y="2938463"/>
          <p14:tracePt t="25586" x="3222625" y="2946400"/>
          <p14:tracePt t="25590" x="3281363" y="2971800"/>
          <p14:tracePt t="25594" x="3322638" y="2997200"/>
          <p14:tracePt t="25598" x="3355975" y="3013075"/>
          <p14:tracePt t="25602" x="3398838" y="3046413"/>
          <p14:tracePt t="25606" x="3448050" y="3081338"/>
          <p14:tracePt t="25610" x="3473450" y="3097213"/>
          <p14:tracePt t="25614" x="3524250" y="3130550"/>
          <p14:tracePt t="25618" x="3557588" y="3163888"/>
          <p14:tracePt t="25622" x="3590925" y="3198813"/>
          <p14:tracePt t="25626" x="3616325" y="3222625"/>
          <p14:tracePt t="25630" x="3641725" y="3240088"/>
          <p14:tracePt t="25634" x="3649663" y="3281363"/>
          <p14:tracePt t="25638" x="3675063" y="3306763"/>
          <p14:tracePt t="25642" x="3692525" y="3340100"/>
          <p14:tracePt t="25646" x="3692525" y="3365500"/>
          <p14:tracePt t="25650" x="3700463" y="3398838"/>
          <p14:tracePt t="25654" x="3708400" y="3416300"/>
          <p14:tracePt t="25658" x="3708400" y="3433763"/>
          <p14:tracePt t="25662" x="3717925" y="3467100"/>
          <p14:tracePt t="25666" x="3717925" y="3475038"/>
          <p14:tracePt t="25670" x="3717925" y="3508375"/>
          <p14:tracePt t="25674" x="3717925" y="3517900"/>
          <p14:tracePt t="25686" x="3700463" y="3584575"/>
          <p14:tracePt t="25690" x="3683000" y="3600450"/>
          <p14:tracePt t="25692" x="3675063" y="3617913"/>
          <p14:tracePt t="25696" x="3649663" y="3643313"/>
          <p14:tracePt t="25700" x="3641725" y="3651250"/>
          <p14:tracePt t="25704" x="3608388" y="3684588"/>
          <p14:tracePt t="25710" x="3582988" y="3694113"/>
          <p14:tracePt t="25712" x="3549650" y="3727450"/>
          <p14:tracePt t="25716" x="3532188" y="3735388"/>
          <p14:tracePt t="25720" x="3482975" y="3760788"/>
          <p14:tracePt t="25724" x="3457575" y="3768725"/>
          <p14:tracePt t="25728" x="3406775" y="3794125"/>
          <p14:tracePt t="25732" x="3381375" y="3794125"/>
          <p14:tracePt t="25736" x="3365500" y="3802063"/>
          <p14:tracePt t="25740" x="3314700" y="3811588"/>
          <p14:tracePt t="25744" x="3297238" y="3819525"/>
          <p14:tracePt t="25748" x="3238500" y="3835400"/>
          <p14:tracePt t="25752" x="3222625" y="3835400"/>
          <p14:tracePt t="25756" x="3171825" y="3844925"/>
          <p14:tracePt t="25760" x="3154363" y="3844925"/>
          <p14:tracePt t="25764" x="3105150" y="3852863"/>
          <p14:tracePt t="25768" x="3079750" y="3852863"/>
          <p14:tracePt t="25772" x="3054350" y="3852863"/>
          <p14:tracePt t="25776" x="3013075" y="3852863"/>
          <p14:tracePt t="25780" x="2987675" y="3852863"/>
          <p14:tracePt t="25784" x="2936875" y="3860800"/>
          <p14:tracePt t="25788" x="2911475" y="3860800"/>
          <p14:tracePt t="25792" x="2860675" y="3870325"/>
          <p14:tracePt t="25796" x="2836863" y="3870325"/>
          <p14:tracePt t="25800" x="2778125" y="3878263"/>
          <p14:tracePt t="25804" x="2752725" y="3878263"/>
          <p14:tracePt t="25808" x="2727325" y="3878263"/>
          <p14:tracePt t="25812" x="2660650" y="3878263"/>
          <p14:tracePt t="25816" x="2635250" y="3878263"/>
          <p14:tracePt t="25820" x="2576513" y="3878263"/>
          <p14:tracePt t="25824" x="2551113" y="3878263"/>
          <p14:tracePt t="25828" x="2492375" y="3878263"/>
          <p14:tracePt t="25832" x="2466975" y="3878263"/>
          <p14:tracePt t="25836" x="2408238" y="3878263"/>
          <p14:tracePt t="25840" x="2382838" y="3878263"/>
          <p14:tracePt t="25844" x="2366963" y="3878263"/>
          <p14:tracePt t="25848" x="2298700" y="3878263"/>
          <p14:tracePt t="25852" x="2282825" y="3878263"/>
          <p14:tracePt t="25856" x="2232025" y="3878263"/>
          <p14:tracePt t="25860" x="2206625" y="3878263"/>
          <p14:tracePt t="25864" x="2165350" y="3878263"/>
          <p14:tracePt t="25868" x="2147888" y="3878263"/>
          <p14:tracePt t="25872" x="2097088" y="3870325"/>
          <p14:tracePt t="25876" x="2073275" y="3870325"/>
          <p14:tracePt t="25880" x="2022475" y="3852863"/>
          <p14:tracePt t="25884" x="2005013" y="3852863"/>
          <p14:tracePt t="25888" x="1989138" y="3852863"/>
          <p14:tracePt t="25890" x="1946275" y="3844925"/>
          <p14:tracePt t="25894" x="1930400" y="3844925"/>
          <p14:tracePt t="25898" x="1887538" y="3844925"/>
          <p14:tracePt t="25902" x="1879600" y="3844925"/>
          <p14:tracePt t="25906" x="1854200" y="3844925"/>
          <p14:tracePt t="25910" x="1846263" y="3844925"/>
          <p14:tracePt t="25916" x="1820863" y="3844925"/>
          <p14:tracePt t="25918" x="1812925" y="3844925"/>
          <p14:tracePt t="25922" x="1795463" y="3844925"/>
          <p14:tracePt t="25926" x="1779588" y="3844925"/>
          <p14:tracePt t="25930" x="1770063" y="3844925"/>
          <p14:tracePt t="25934" x="1762125" y="3844925"/>
          <p14:tracePt t="25938" x="1744663" y="3844925"/>
          <p14:tracePt t="25942" x="1728788" y="3844925"/>
          <p14:tracePt t="25952" x="1711325" y="3844925"/>
          <p14:tracePt t="25954" x="1703388" y="3844925"/>
          <p14:tracePt t="25962" x="1685925" y="3835400"/>
          <p14:tracePt t="25966" x="1670050" y="3835400"/>
          <p14:tracePt t="25970" x="1652588" y="3835400"/>
          <p14:tracePt t="25974" x="1644650" y="3835400"/>
          <p14:tracePt t="25978" x="1636713" y="3827463"/>
          <p14:tracePt t="25982" x="1611313" y="3827463"/>
          <p14:tracePt t="25990" x="1585913" y="3827463"/>
          <p14:tracePt t="25994" x="1577975" y="3819525"/>
          <p14:tracePt t="25998" x="1568450" y="3819525"/>
          <p14:tracePt t="26002" x="1552575" y="3811588"/>
          <p14:tracePt t="26006" x="1535113" y="3802063"/>
          <p14:tracePt t="26010" x="1519238" y="3802063"/>
          <p14:tracePt t="26014" x="1509713" y="3802063"/>
          <p14:tracePt t="26018" x="1493838" y="3794125"/>
          <p14:tracePt t="26022" x="1476375" y="3786188"/>
          <p14:tracePt t="26030" x="1460500" y="3786188"/>
          <p14:tracePt t="26034" x="1443038" y="3776663"/>
          <p14:tracePt t="26038" x="1435100" y="3768725"/>
          <p14:tracePt t="26042" x="1427163" y="3768725"/>
          <p14:tracePt t="26046" x="1417638" y="3768725"/>
          <p14:tracePt t="26054" x="1409700" y="3768725"/>
          <p14:tracePt t="26058" x="1401763" y="3760788"/>
          <p14:tracePt t="26062" x="1392238" y="3760788"/>
          <p14:tracePt t="26066" x="1384300" y="3760788"/>
          <p14:tracePt t="26070" x="1376363" y="3760788"/>
          <p14:tracePt t="26074" x="1368425" y="3752850"/>
          <p14:tracePt t="26078" x="1358900" y="3752850"/>
          <p14:tracePt t="26082" x="1350963" y="3752850"/>
          <p14:tracePt t="26084" x="1343025" y="3752850"/>
          <p14:tracePt t="26088" x="1333500" y="3752850"/>
          <p14:tracePt t="26092" x="1325563" y="3752850"/>
          <p14:tracePt t="26096" x="1317625" y="3752850"/>
          <p14:tracePt t="26100" x="1309688" y="3743325"/>
          <p14:tracePt t="26104" x="1292225" y="3743325"/>
          <p14:tracePt t="26112" x="1274763" y="3743325"/>
          <p14:tracePt t="26116" x="1266825" y="3735388"/>
          <p14:tracePt t="26124" x="1250950" y="3735388"/>
          <p14:tracePt t="26128" x="1241425" y="3727450"/>
          <p14:tracePt t="26132" x="1233488" y="3727450"/>
          <p14:tracePt t="26140" x="1225550" y="3727450"/>
          <p14:tracePt t="26144" x="1216025" y="3727450"/>
          <p14:tracePt t="26152" x="1208088" y="3717925"/>
          <p14:tracePt t="26156" x="1200150" y="3717925"/>
          <p14:tracePt t="26168" x="1192213" y="3717925"/>
          <p14:tracePt t="26172" x="1182688" y="3717925"/>
          <p14:tracePt t="26184" x="1174750" y="3717925"/>
          <p14:tracePt t="26188" x="1166813" y="3717925"/>
          <p14:tracePt t="26196" x="1157288" y="3709988"/>
          <p14:tracePt t="26200" x="1149350" y="3709988"/>
          <p14:tracePt t="26208" x="1141413" y="3709988"/>
          <p14:tracePt t="26216" x="1133475" y="3709988"/>
          <p14:tracePt t="26222" x="1123950" y="3709988"/>
          <p14:tracePt t="26228" x="1116013" y="3709988"/>
          <p14:tracePt t="26232" x="1108075" y="3709988"/>
          <p14:tracePt t="26236" x="1098550" y="3702050"/>
          <p14:tracePt t="26240" x="1090613" y="3702050"/>
          <p14:tracePt t="26244" x="1082675" y="3702050"/>
          <p14:tracePt t="26248" x="1082675" y="3694113"/>
          <p14:tracePt t="26253" x="1074738" y="3694113"/>
          <p14:tracePt t="26256" x="1065213" y="3694113"/>
          <p14:tracePt t="26260" x="1057275" y="3694113"/>
          <p14:tracePt t="26264" x="1049338" y="3694113"/>
          <p14:tracePt t="26276" x="1039813" y="3694113"/>
          <p14:tracePt t="26286" x="1031875" y="3694113"/>
          <p14:tracePt t="26294" x="1023938" y="3694113"/>
          <p14:tracePt t="26320" x="1016000" y="3694113"/>
          <p14:tracePt t="26350" x="1006475" y="3694113"/>
          <p14:tracePt t="26504" x="1023938" y="3694113"/>
          <p14:tracePt t="26508" x="1049338" y="3684588"/>
          <p14:tracePt t="26512" x="1057275" y="3684588"/>
          <p14:tracePt t="26516" x="1065213" y="3684588"/>
          <p14:tracePt t="26520" x="1098550" y="3676650"/>
          <p14:tracePt t="26524" x="1123950" y="3668713"/>
          <p14:tracePt t="26528" x="1166813" y="3668713"/>
          <p14:tracePt t="26532" x="1182688" y="3668713"/>
          <p14:tracePt t="26536" x="1233488" y="3668713"/>
          <p14:tracePt t="26540" x="1258888" y="3668713"/>
          <p14:tracePt t="26544" x="1309688" y="3668713"/>
          <p14:tracePt t="26548" x="1333500" y="3668713"/>
          <p14:tracePt t="26552" x="1358900" y="3668713"/>
          <p14:tracePt t="26556" x="1417638" y="3668713"/>
          <p14:tracePt t="26560" x="1443038" y="3668713"/>
          <p14:tracePt t="26564" x="1509713" y="3668713"/>
          <p14:tracePt t="26568" x="1535113" y="3668713"/>
          <p14:tracePt t="26572" x="1593850" y="3668713"/>
          <p14:tracePt t="26576" x="1619250" y="3668713"/>
          <p14:tracePt t="26580" x="1677988" y="3668713"/>
          <p14:tracePt t="26584" x="1703388" y="3668713"/>
          <p14:tracePt t="26588" x="1728788" y="3668713"/>
          <p14:tracePt t="26592" x="1795463" y="3676650"/>
          <p14:tracePt t="26596" x="1812925" y="3676650"/>
          <p14:tracePt t="26600" x="1871663" y="3676650"/>
          <p14:tracePt t="26604" x="1897063" y="3684588"/>
          <p14:tracePt t="26608" x="1946275" y="3684588"/>
          <p14:tracePt t="26612" x="1963738" y="3684588"/>
          <p14:tracePt t="26616" x="2022475" y="3684588"/>
          <p14:tracePt t="26620" x="2038350" y="3684588"/>
          <p14:tracePt t="26624" x="2055813" y="3684588"/>
          <p14:tracePt t="26628" x="2097088" y="3684588"/>
          <p14:tracePt t="26632" x="2114550" y="3684588"/>
          <p14:tracePt t="26636" x="2155825" y="3684588"/>
          <p14:tracePt t="26640" x="2173288" y="3684588"/>
          <p14:tracePt t="26644" x="2214563" y="3684588"/>
          <p14:tracePt t="26648" x="2232025" y="3684588"/>
          <p14:tracePt t="26652" x="2265363" y="3684588"/>
          <p14:tracePt t="26656" x="2290763" y="3684588"/>
          <p14:tracePt t="26660" x="2332038" y="3684588"/>
          <p14:tracePt t="26664" x="2341563" y="3684588"/>
          <p14:tracePt t="26668" x="2357438" y="3684588"/>
          <p14:tracePt t="26672" x="2390775" y="3684588"/>
          <p14:tracePt t="26674" x="2408238" y="3684588"/>
          <p14:tracePt t="26678" x="2449513" y="3684588"/>
          <p14:tracePt t="26684" x="2466975" y="3684588"/>
          <p14:tracePt t="26686" x="2508250" y="3684588"/>
          <p14:tracePt t="26690" x="2525713" y="3684588"/>
          <p14:tracePt t="26694" x="2559050" y="3684588"/>
          <p14:tracePt t="26698" x="2566988" y="3684588"/>
          <p14:tracePt t="26702" x="2584450" y="3684588"/>
          <p14:tracePt t="26706" x="2617788" y="3684588"/>
          <p14:tracePt t="26710" x="2635250" y="3684588"/>
          <p14:tracePt t="26714" x="2660650" y="3684588"/>
          <p14:tracePt t="26718" x="2676525" y="3684588"/>
          <p14:tracePt t="26722" x="2701925" y="3684588"/>
          <p14:tracePt t="26726" x="2719388" y="3684588"/>
          <p14:tracePt t="26730" x="2743200" y="3684588"/>
          <p14:tracePt t="26734" x="2752725" y="3684588"/>
          <p14:tracePt t="26738" x="2760663" y="3684588"/>
          <p14:tracePt t="26742" x="2786063" y="3684588"/>
          <p14:tracePt t="26746" x="2794000" y="3684588"/>
          <p14:tracePt t="26750" x="2811463" y="3684588"/>
          <p14:tracePt t="26754" x="2819400" y="3684588"/>
          <p14:tracePt t="26758" x="2844800" y="3684588"/>
          <p14:tracePt t="26762" x="2852738" y="3684588"/>
          <p14:tracePt t="26766" x="2870200" y="3684588"/>
          <p14:tracePt t="26770" x="2886075" y="3684588"/>
          <p14:tracePt t="26774" x="2895600" y="3684588"/>
          <p14:tracePt t="26778" x="2919413" y="3684588"/>
          <p14:tracePt t="26782" x="2928938" y="3684588"/>
          <p14:tracePt t="26786" x="2944813" y="3684588"/>
          <p14:tracePt t="26790" x="2954338" y="3684588"/>
          <p14:tracePt t="26794" x="2962275" y="3684588"/>
          <p14:tracePt t="26798" x="2978150" y="3684588"/>
          <p14:tracePt t="26802" x="2995613" y="3684588"/>
          <p14:tracePt t="26806" x="3021013" y="3684588"/>
          <p14:tracePt t="26814" x="3028950" y="3684588"/>
          <p14:tracePt t="26818" x="3054350" y="3684588"/>
          <p14:tracePt t="26822" x="3071813" y="3684588"/>
          <p14:tracePt t="26826" x="3095625" y="3676650"/>
          <p14:tracePt t="26830" x="3105150" y="3676650"/>
          <p14:tracePt t="26834" x="3121025" y="3676650"/>
          <p14:tracePt t="26838" x="3130550" y="3676650"/>
          <p14:tracePt t="26842" x="3146425" y="3676650"/>
          <p14:tracePt t="26846" x="3171825" y="3676650"/>
          <p14:tracePt t="26850" x="3179763" y="3676650"/>
          <p14:tracePt t="26854" x="3205163" y="3676650"/>
          <p14:tracePt t="26858" x="3213100" y="3676650"/>
          <p14:tracePt t="26862" x="3222625" y="3676650"/>
          <p14:tracePt t="26866" x="3248025" y="3676650"/>
          <p14:tracePt t="26868" x="3263900" y="3676650"/>
          <p14:tracePt t="26874" x="3289300" y="3676650"/>
          <p14:tracePt t="26876" x="3297238" y="3676650"/>
          <p14:tracePt t="26880" x="3322638" y="3676650"/>
          <p14:tracePt t="26884" x="3330575" y="3676650"/>
          <p14:tracePt t="26888" x="3348038" y="3676650"/>
          <p14:tracePt t="26892" x="3373438" y="3676650"/>
          <p14:tracePt t="26896" x="3381375" y="3676650"/>
          <p14:tracePt t="26900" x="3406775" y="3676650"/>
          <p14:tracePt t="26904" x="3414713" y="3676650"/>
          <p14:tracePt t="26908" x="3440113" y="3676650"/>
          <p14:tracePt t="26912" x="3448050" y="3676650"/>
          <p14:tracePt t="26916" x="3465513" y="3676650"/>
          <p14:tracePt t="26920" x="3490913" y="3676650"/>
          <p14:tracePt t="26924" x="3498850" y="3676650"/>
          <p14:tracePt t="26928" x="3524250" y="3676650"/>
          <p14:tracePt t="26932" x="3532188" y="3676650"/>
          <p14:tracePt t="26936" x="3549650" y="3676650"/>
          <p14:tracePt t="26940" x="3575050" y="3676650"/>
          <p14:tracePt t="26948" x="3600450" y="3676650"/>
          <p14:tracePt t="26952" x="3608388" y="3676650"/>
          <p14:tracePt t="26956" x="3624263" y="3676650"/>
          <p14:tracePt t="26960" x="3633788" y="3676650"/>
          <p14:tracePt t="26969" x="3667125" y="3676650"/>
          <p14:tracePt t="26972" x="3675063" y="3676650"/>
          <p14:tracePt t="26976" x="3692525" y="3676650"/>
          <p14:tracePt t="26980" x="3708400" y="3676650"/>
          <p14:tracePt t="26984" x="3717925" y="3676650"/>
          <p14:tracePt t="26988" x="3741738" y="3676650"/>
          <p14:tracePt t="26992" x="3751263" y="3676650"/>
          <p14:tracePt t="26996" x="3776663" y="3676650"/>
          <p14:tracePt t="27000" x="3784600" y="3676650"/>
          <p14:tracePt t="27004" x="3800475" y="3676650"/>
          <p14:tracePt t="27008" x="3817938" y="3676650"/>
          <p14:tracePt t="27012" x="3825875" y="3676650"/>
          <p14:tracePt t="27016" x="3843338" y="3676650"/>
          <p14:tracePt t="27020" x="3851275" y="3676650"/>
          <p14:tracePt t="27024" x="3876675" y="3676650"/>
          <p14:tracePt t="27028" x="3884613" y="3676650"/>
          <p14:tracePt t="27032" x="3902075" y="3676650"/>
          <p14:tracePt t="27036" x="3910013" y="3676650"/>
          <p14:tracePt t="27040" x="3917950" y="3676650"/>
          <p14:tracePt t="27044" x="3943350" y="3676650"/>
          <p14:tracePt t="27048" x="3952875" y="3676650"/>
          <p14:tracePt t="27052" x="3968750" y="3676650"/>
          <p14:tracePt t="27056" x="3976688" y="3676650"/>
          <p14:tracePt t="27064" x="3994150" y="3676650"/>
          <p14:tracePt t="27066" x="4002088" y="3676650"/>
          <p14:tracePt t="27070" x="4011613" y="3676650"/>
          <p14:tracePt t="27078" x="4027488" y="3676650"/>
          <p14:tracePt t="27082" x="4035425" y="3676650"/>
          <p14:tracePt t="27090" x="4052888" y="3676650"/>
          <p14:tracePt t="27098" x="4070350" y="3676650"/>
          <p14:tracePt t="27102" x="4078288" y="3676650"/>
          <p14:tracePt t="27110" x="4094163" y="3676650"/>
          <p14:tracePt t="27114" x="4103688" y="3676650"/>
          <p14:tracePt t="27118" x="4119563" y="3676650"/>
          <p14:tracePt t="27126" x="4137025" y="3676650"/>
          <p14:tracePt t="27130" x="4144963" y="3676650"/>
          <p14:tracePt t="27134" x="4162425" y="3676650"/>
          <p14:tracePt t="27138" x="4178300" y="3676650"/>
          <p14:tracePt t="27142" x="4187825" y="3676650"/>
          <p14:tracePt t="27146" x="4211638" y="3676650"/>
          <p14:tracePt t="27150" x="4221163" y="3676650"/>
          <p14:tracePt t="27154" x="4237038" y="3676650"/>
          <p14:tracePt t="27158" x="4254500" y="3676650"/>
          <p14:tracePt t="27162" x="4262438" y="3676650"/>
          <p14:tracePt t="27166" x="4287838" y="3676650"/>
          <p14:tracePt t="27170" x="4295775" y="3676650"/>
          <p14:tracePt t="27174" x="4321175" y="3676650"/>
          <p14:tracePt t="27178" x="4338638" y="3676650"/>
          <p14:tracePt t="27182" x="4354513" y="3676650"/>
          <p14:tracePt t="27186" x="4379913" y="3676650"/>
          <p14:tracePt t="27190" x="4387850" y="3676650"/>
          <p14:tracePt t="27194" x="4413250" y="3676650"/>
          <p14:tracePt t="27198" x="4422775" y="3676650"/>
          <p14:tracePt t="27202" x="4446588" y="3676650"/>
          <p14:tracePt t="27206" x="4464050" y="3676650"/>
          <p14:tracePt t="27210" x="4471988" y="3676650"/>
          <p14:tracePt t="27214" x="4497388" y="3676650"/>
          <p14:tracePt t="27218" x="4505325" y="3676650"/>
          <p14:tracePt t="27222" x="4530725" y="3676650"/>
          <p14:tracePt t="27226" x="4540250" y="3676650"/>
          <p14:tracePt t="27230" x="4556125" y="3676650"/>
          <p14:tracePt t="27234" x="4589463" y="3676650"/>
          <p14:tracePt t="27238" x="4606925" y="3668713"/>
          <p14:tracePt t="27242" x="4640263" y="3668713"/>
          <p14:tracePt t="27246" x="4648200" y="3668713"/>
          <p14:tracePt t="27250" x="4681538" y="3668713"/>
          <p14:tracePt t="27254" x="4699000" y="3659188"/>
          <p14:tracePt t="27258" x="4716463" y="3659188"/>
          <p14:tracePt t="27260" x="4749800" y="3659188"/>
          <p14:tracePt t="27264" x="4757738" y="3659188"/>
          <p14:tracePt t="27268" x="4791075" y="3659188"/>
          <p14:tracePt t="27272" x="4808538" y="3659188"/>
          <p14:tracePt t="27276" x="4816475" y="3659188"/>
          <p14:tracePt t="27280" x="4849813" y="3659188"/>
          <p14:tracePt t="27284" x="4867275" y="3659188"/>
          <p14:tracePt t="27288" x="4900613" y="3659188"/>
          <p14:tracePt t="27292" x="4916488" y="3659188"/>
          <p14:tracePt t="27296" x="4941888" y="3659188"/>
          <p14:tracePt t="27300" x="4951413" y="3659188"/>
          <p14:tracePt t="27304" x="4967288" y="3659188"/>
          <p14:tracePt t="27308" x="5000625" y="3659188"/>
          <p14:tracePt t="27312" x="5010150" y="3659188"/>
          <p14:tracePt t="27316" x="5043488" y="3659188"/>
          <p14:tracePt t="27320" x="5068888" y="3659188"/>
          <p14:tracePt t="27324" x="5076825" y="3659188"/>
          <p14:tracePt t="27328" x="5118100" y="3659188"/>
          <p14:tracePt t="27332" x="5135563" y="3659188"/>
          <p14:tracePt t="27336" x="5168900" y="3659188"/>
          <p14:tracePt t="27340" x="5176838" y="3659188"/>
          <p14:tracePt t="27344" x="5210175" y="3659188"/>
          <p14:tracePt t="27348" x="5227638" y="3659188"/>
          <p14:tracePt t="27352" x="5245100" y="3659188"/>
          <p14:tracePt t="27356" x="5286375" y="3659188"/>
          <p14:tracePt t="27360" x="5303838" y="3659188"/>
          <p14:tracePt t="27364" x="5327650" y="3659188"/>
          <p14:tracePt t="27368" x="5337175" y="3659188"/>
          <p14:tracePt t="27372" x="5370513" y="3659188"/>
          <p14:tracePt t="27376" x="5386388" y="3659188"/>
          <p14:tracePt t="27380" x="5403850" y="3659188"/>
          <p14:tracePt t="27384" x="5437188" y="3659188"/>
          <p14:tracePt t="27388" x="5445125" y="3659188"/>
          <p14:tracePt t="27392" x="5480050" y="3659188"/>
          <p14:tracePt t="27396" x="5487988" y="3659188"/>
          <p14:tracePt t="27400" x="5495925" y="3659188"/>
          <p14:tracePt t="27404" x="5521325" y="3659188"/>
          <p14:tracePt t="27408" x="5538788" y="3659188"/>
          <p14:tracePt t="27412" x="5562600" y="3659188"/>
          <p14:tracePt t="27416" x="5572125" y="3659188"/>
          <p14:tracePt t="27420" x="5597525" y="3659188"/>
          <p14:tracePt t="27424" x="5605463" y="3659188"/>
          <p14:tracePt t="27428" x="5621338" y="3659188"/>
          <p14:tracePt t="27432" x="5646738" y="3659188"/>
          <p14:tracePt t="27440" x="5664200" y="3659188"/>
          <p14:tracePt t="27444" x="5672138" y="3659188"/>
          <p14:tracePt t="27448" x="5689600" y="3659188"/>
          <p14:tracePt t="27452" x="5715000" y="3651250"/>
          <p14:tracePt t="27456" x="5722938" y="3651250"/>
          <p14:tracePt t="27458" x="5748338" y="3651250"/>
          <p14:tracePt t="27468" x="5807075" y="3651250"/>
          <p14:tracePt t="27470" x="5815013" y="3643313"/>
          <p14:tracePt t="27474" x="5840413" y="3643313"/>
          <p14:tracePt t="27478" x="5856288" y="3643313"/>
          <p14:tracePt t="27482" x="5873750" y="3643313"/>
          <p14:tracePt t="27486" x="5899150" y="3643313"/>
          <p14:tracePt t="27490" x="5907088" y="3643313"/>
          <p14:tracePt t="27494" x="5940425" y="3643313"/>
          <p14:tracePt t="27498" x="5949950" y="3643313"/>
          <p14:tracePt t="27502" x="5973763" y="3643313"/>
          <p14:tracePt t="27506" x="5983288" y="3643313"/>
          <p14:tracePt t="27510" x="6008688" y="3643313"/>
          <p14:tracePt t="27518" x="6016625" y="3643313"/>
          <p14:tracePt t="27522" x="6042025" y="3643313"/>
          <p14:tracePt t="27526" x="6057900" y="3643313"/>
          <p14:tracePt t="27530" x="6083300" y="3635375"/>
          <p14:tracePt t="27534" x="6091238" y="3635375"/>
          <p14:tracePt t="27538" x="6100763" y="3635375"/>
          <p14:tracePt t="27542" x="6124575" y="3625850"/>
          <p14:tracePt t="27546" x="6142038" y="3625850"/>
          <p14:tracePt t="27550" x="6159500" y="3625850"/>
          <p14:tracePt t="27554" x="6167438" y="3625850"/>
          <p14:tracePt t="27558" x="6192838" y="3617913"/>
          <p14:tracePt t="27562" x="6200775" y="3617913"/>
          <p14:tracePt t="27566" x="6218238" y="3617913"/>
          <p14:tracePt t="27570" x="6242050" y="3617913"/>
          <p14:tracePt t="27574" x="6251575" y="3617913"/>
          <p14:tracePt t="27578" x="6276975" y="3617913"/>
          <p14:tracePt t="27582" x="6284913" y="3617913"/>
          <p14:tracePt t="27586" x="6310313" y="3617913"/>
          <p14:tracePt t="27590" x="6318250" y="3617913"/>
          <p14:tracePt t="27594" x="6335713" y="3617913"/>
          <p14:tracePt t="27598" x="6359525" y="3617913"/>
          <p14:tracePt t="27602" x="6369050" y="3617913"/>
          <p14:tracePt t="27606" x="6402388" y="3617913"/>
          <p14:tracePt t="27610" x="6410325" y="3617913"/>
          <p14:tracePt t="27614" x="6427788" y="3617913"/>
          <p14:tracePt t="27618" x="6453188" y="3617913"/>
          <p14:tracePt t="27622" x="6461125" y="3617913"/>
          <p14:tracePt t="27626" x="6486525" y="3617913"/>
          <p14:tracePt t="27630" x="6494463" y="3617913"/>
          <p14:tracePt t="27634" x="6519863" y="3609975"/>
          <p14:tracePt t="27638" x="6527800" y="3609975"/>
          <p14:tracePt t="27642" x="6545263" y="3609975"/>
          <p14:tracePt t="27646" x="6570663" y="3609975"/>
          <p14:tracePt t="27650" x="6578600" y="3609975"/>
          <p14:tracePt t="27652" x="6611938" y="3609975"/>
          <p14:tracePt t="27656" x="6619875" y="3609975"/>
          <p14:tracePt t="27660" x="6637338" y="3609975"/>
          <p14:tracePt t="27664" x="6670675" y="3609975"/>
          <p14:tracePt t="27668" x="6688138" y="3609975"/>
          <p14:tracePt t="27672" x="6721475" y="3609975"/>
          <p14:tracePt t="27676" x="6729413" y="3609975"/>
          <p14:tracePt t="27680" x="6762750" y="3609975"/>
          <p14:tracePt t="27684" x="6770688" y="3609975"/>
          <p14:tracePt t="27688" x="6788150" y="3609975"/>
          <p14:tracePt t="27702" x="6864350" y="3609975"/>
          <p14:tracePt t="27704" x="6872288" y="3609975"/>
          <p14:tracePt t="27708" x="6888163" y="3609975"/>
          <p14:tracePt t="27712" x="6913563" y="3609975"/>
          <p14:tracePt t="27716" x="6923088" y="3609975"/>
          <p14:tracePt t="27721" x="6946900" y="3609975"/>
          <p14:tracePt t="27724" x="6964363" y="3609975"/>
          <p14:tracePt t="27728" x="6989763" y="3609975"/>
          <p14:tracePt t="27732" x="6997700" y="3609975"/>
          <p14:tracePt t="27736" x="7005638" y="3609975"/>
          <p14:tracePt t="27740" x="7031038" y="3609975"/>
          <p14:tracePt t="27744" x="7040563" y="3609975"/>
          <p14:tracePt t="27748" x="7064375" y="3609975"/>
          <p14:tracePt t="27752" x="7081838" y="3609975"/>
          <p14:tracePt t="27756" x="7107238" y="3609975"/>
          <p14:tracePt t="27760" x="7115175" y="3609975"/>
          <p14:tracePt t="27764" x="7123113" y="3609975"/>
          <p14:tracePt t="27768" x="7148513" y="3609975"/>
          <p14:tracePt t="27772" x="7158038" y="3609975"/>
          <p14:tracePt t="27776" x="7181850" y="3609975"/>
          <p14:tracePt t="27780" x="7199313" y="3609975"/>
          <p14:tracePt t="27788" x="7224713" y="3609975"/>
          <p14:tracePt t="27792" x="7232650" y="3609975"/>
          <p14:tracePt t="27796" x="7250113" y="3609975"/>
          <p14:tracePt t="27800" x="7258050" y="3609975"/>
          <p14:tracePt t="27804" x="7275513" y="3609975"/>
          <p14:tracePt t="27808" x="7283450" y="3609975"/>
          <p14:tracePt t="27812" x="7291388" y="3609975"/>
          <p14:tracePt t="27816" x="7316788" y="3609975"/>
          <p14:tracePt t="27820" x="7324725" y="3609975"/>
          <p14:tracePt t="27824" x="7350125" y="3609975"/>
          <p14:tracePt t="27832" x="7367588" y="3609975"/>
          <p14:tracePt t="27836" x="7383463" y="3609975"/>
          <p14:tracePt t="27840" x="7392988" y="3609975"/>
          <p14:tracePt t="27844" x="7408863" y="3609975"/>
          <p14:tracePt t="27848" x="7416800" y="3609975"/>
          <p14:tracePt t="27850" x="7442200" y="3609975"/>
          <p14:tracePt t="27854" x="7459663" y="3609975"/>
          <p14:tracePt t="27858" x="7467600" y="3609975"/>
          <p14:tracePt t="27862" x="7485063" y="3609975"/>
          <p14:tracePt t="27866" x="7493000" y="3609975"/>
          <p14:tracePt t="27870" x="7518400" y="3609975"/>
          <p14:tracePt t="27874" x="7534275" y="3609975"/>
          <p14:tracePt t="27878" x="7543800" y="3609975"/>
          <p14:tracePt t="27882" x="7569200" y="3609975"/>
          <p14:tracePt t="27886" x="7577138" y="3609975"/>
          <p14:tracePt t="27890" x="7602538" y="3609975"/>
          <p14:tracePt t="27894" x="7618413" y="3609975"/>
          <p14:tracePt t="27898" x="7635875" y="3609975"/>
          <p14:tracePt t="27902" x="7643813" y="3609975"/>
          <p14:tracePt t="27910" x="7661275" y="3609975"/>
          <p14:tracePt t="27914" x="7677150" y="3609975"/>
          <p14:tracePt t="27918" x="7686675" y="3609975"/>
          <p14:tracePt t="27922" x="7694613" y="3609975"/>
          <p14:tracePt t="27926" x="7702550" y="3609975"/>
          <p14:tracePt t="27930" x="7710488" y="3609975"/>
          <p14:tracePt t="27934" x="7720013" y="3609975"/>
          <p14:tracePt t="27938" x="7727950" y="3609975"/>
          <p14:tracePt t="27946" x="7745413" y="3609975"/>
          <p14:tracePt t="27950" x="7753350" y="3609975"/>
          <p14:tracePt t="27958" x="7769225" y="3609975"/>
          <p14:tracePt t="27962" x="7778750" y="3609975"/>
          <p14:tracePt t="27966" x="7786688" y="3609975"/>
          <p14:tracePt t="27970" x="7794625" y="3609975"/>
          <p14:tracePt t="27974" x="7812088" y="3609975"/>
          <p14:tracePt t="27982" x="7820025" y="3609975"/>
          <p14:tracePt t="27986" x="7837488" y="3609975"/>
          <p14:tracePt t="27994" x="7853363" y="3609975"/>
          <p14:tracePt t="28002" x="7862888" y="3609975"/>
          <p14:tracePt t="28006" x="7870825" y="3609975"/>
          <p14:tracePt t="28014" x="7886700" y="3609975"/>
          <p14:tracePt t="28026" x="7896225" y="3609975"/>
          <p14:tracePt t="28048" x="7904163" y="3609975"/>
          <p14:tracePt t="28124" x="7904163" y="3617913"/>
          <p14:tracePt t="28128" x="7904163" y="3625850"/>
          <p14:tracePt t="28136" x="7904163" y="3635375"/>
          <p14:tracePt t="28140" x="7904163" y="3643313"/>
          <p14:tracePt t="28144" x="7904163" y="3651250"/>
          <p14:tracePt t="28152" x="7904163" y="3659188"/>
          <p14:tracePt t="28156" x="7896225" y="3668713"/>
          <p14:tracePt t="28160" x="7896225" y="3676650"/>
          <p14:tracePt t="28164" x="7878763" y="3694113"/>
          <p14:tracePt t="28172" x="7862888" y="3709988"/>
          <p14:tracePt t="28176" x="7853363" y="3717925"/>
          <p14:tracePt t="28180" x="7845425" y="3735388"/>
          <p14:tracePt t="28184" x="7827963" y="3743325"/>
          <p14:tracePt t="28188" x="7812088" y="3752850"/>
          <p14:tracePt t="28192" x="7794625" y="3768725"/>
          <p14:tracePt t="28196" x="7786688" y="3768725"/>
          <p14:tracePt t="28200" x="7761288" y="3786188"/>
          <p14:tracePt t="28204" x="7745413" y="3802063"/>
          <p14:tracePt t="28208" x="7702550" y="3819525"/>
          <p14:tracePt t="28212" x="7686675" y="3827463"/>
          <p14:tracePt t="28216" x="7643813" y="3860800"/>
          <p14:tracePt t="28220" x="7618413" y="3860800"/>
          <p14:tracePt t="28224" x="7559675" y="3886200"/>
          <p14:tracePt t="28228" x="7526338" y="3894138"/>
          <p14:tracePt t="28232" x="7500938" y="3903663"/>
          <p14:tracePt t="28236" x="7434263" y="3929063"/>
          <p14:tracePt t="28240" x="7400925" y="3937000"/>
          <p14:tracePt t="28242" x="7308850" y="3952875"/>
          <p14:tracePt t="28246" x="7265988" y="3962400"/>
          <p14:tracePt t="28250" x="7181850" y="3978275"/>
          <p14:tracePt t="28254" x="7140575" y="3987800"/>
          <p14:tracePt t="28258" x="7048500" y="4003675"/>
          <p14:tracePt t="28262" x="7015163" y="4003675"/>
          <p14:tracePt t="28266" x="6981825" y="4011613"/>
          <p14:tracePt t="28270" x="6880225" y="4029075"/>
          <p14:tracePt t="28274" x="6838950" y="4037013"/>
          <p14:tracePt t="28278" x="6788150" y="4046538"/>
          <p14:tracePt t="28282" x="6737350" y="4054475"/>
          <p14:tracePt t="28286" x="6678613" y="4062413"/>
          <p14:tracePt t="28290" x="6604000" y="4071938"/>
          <p14:tracePt t="28294" x="6535738" y="4071938"/>
          <p14:tracePt t="28298" x="6461125" y="4079875"/>
          <p14:tracePt t="28302" x="6376988" y="4087813"/>
          <p14:tracePt t="28306" x="6310313" y="4095750"/>
          <p14:tracePt t="28310" x="6234113" y="4105275"/>
          <p14:tracePt t="28314" x="6167438" y="4113213"/>
          <p14:tracePt t="28318" x="6083300" y="4121150"/>
          <p14:tracePt t="28322" x="6008688" y="4130675"/>
          <p14:tracePt t="28326" x="5932488" y="4138613"/>
          <p14:tracePt t="28330" x="5856288" y="4138613"/>
          <p14:tracePt t="28334" x="5756275" y="4146550"/>
          <p14:tracePt t="28338" x="5664200" y="4146550"/>
          <p14:tracePt t="28342" x="5572125" y="4146550"/>
          <p14:tracePt t="28346" x="5487988" y="4146550"/>
          <p14:tracePt t="28350" x="5370513" y="4146550"/>
          <p14:tracePt t="28354" x="5294313" y="4146550"/>
          <p14:tracePt t="28358" x="5210175" y="4146550"/>
          <p14:tracePt t="28362" x="5092700" y="4164013"/>
          <p14:tracePt t="28366" x="5010150" y="4164013"/>
          <p14:tracePt t="28370" x="4908550" y="4164013"/>
          <p14:tracePt t="28374" x="4816475" y="4171950"/>
          <p14:tracePt t="28378" x="4724400" y="4179888"/>
          <p14:tracePt t="28382" x="4614863" y="4179888"/>
          <p14:tracePt t="28386" x="4522788" y="4189413"/>
          <p14:tracePt t="28390" x="4405313" y="4197350"/>
          <p14:tracePt t="28394" x="4321175" y="4205288"/>
          <p14:tracePt t="28398" x="4246563" y="4213225"/>
          <p14:tracePt t="28402" x="4162425" y="4222750"/>
          <p14:tracePt t="28406" x="4086225" y="4230688"/>
          <p14:tracePt t="28410" x="3968750" y="4238625"/>
          <p14:tracePt t="28414" x="3894138" y="4248150"/>
          <p14:tracePt t="28418" x="3817938" y="4256088"/>
          <p14:tracePt t="28422" x="3741738" y="4271963"/>
          <p14:tracePt t="28426" x="3633788" y="4281488"/>
          <p14:tracePt t="28430" x="3557588" y="4297363"/>
          <p14:tracePt t="28434" x="3473450" y="4306888"/>
          <p14:tracePt t="28436" x="3398838" y="4314825"/>
          <p14:tracePt t="28440" x="3297238" y="4322763"/>
          <p14:tracePt t="28444" x="3205163" y="4330700"/>
          <p14:tracePt t="28448" x="3121025" y="4340225"/>
          <p14:tracePt t="28452" x="3046413" y="4348163"/>
          <p14:tracePt t="28457" x="2944813" y="4356100"/>
          <p14:tracePt t="28460" x="2878138" y="4356100"/>
          <p14:tracePt t="28464" x="2811463" y="4356100"/>
          <p14:tracePt t="28468" x="2735263" y="4356100"/>
          <p14:tracePt t="28472" x="2643188" y="4356100"/>
          <p14:tracePt t="28476" x="2576513" y="4356100"/>
          <p14:tracePt t="28480" x="2517775" y="4356100"/>
          <p14:tracePt t="28484" x="2449513" y="4356100"/>
          <p14:tracePt t="28488" x="2408238" y="4356100"/>
          <p14:tracePt t="28492" x="2374900" y="4356100"/>
          <p14:tracePt t="28496" x="2324100" y="4356100"/>
          <p14:tracePt t="28500" x="2282825" y="4356100"/>
          <p14:tracePt t="28504" x="2232025" y="4356100"/>
          <p14:tracePt t="28508" x="2198688" y="4356100"/>
          <p14:tracePt t="28512" x="2165350" y="4356100"/>
          <p14:tracePt t="28516" x="2139950" y="4356100"/>
          <p14:tracePt t="28520" x="2114550" y="4356100"/>
          <p14:tracePt t="28524" x="2073275" y="4356100"/>
          <p14:tracePt t="28528" x="2063750" y="4356100"/>
          <p14:tracePt t="28532" x="2022475" y="4356100"/>
          <p14:tracePt t="28536" x="1997075" y="4365625"/>
          <p14:tracePt t="28540" x="1955800" y="4365625"/>
          <p14:tracePt t="28544" x="1938338" y="4365625"/>
          <p14:tracePt t="28548" x="1897063" y="4365625"/>
          <p14:tracePt t="28552" x="1879600" y="4365625"/>
          <p14:tracePt t="28556" x="1862138" y="4365625"/>
          <p14:tracePt t="28560" x="1820863" y="4365625"/>
          <p14:tracePt t="28564" x="1803400" y="4365625"/>
          <p14:tracePt t="28568" x="1762125" y="4365625"/>
          <p14:tracePt t="28572" x="1744663" y="4365625"/>
          <p14:tracePt t="28576" x="1711325" y="4365625"/>
          <p14:tracePt t="28580" x="1685925" y="4365625"/>
          <p14:tracePt t="28584" x="1644650" y="4365625"/>
          <p14:tracePt t="28588" x="1627188" y="4365625"/>
          <p14:tracePt t="28592" x="1619250" y="4365625"/>
          <p14:tracePt t="28596" x="1577975" y="4365625"/>
          <p14:tracePt t="28600" x="1560513" y="4365625"/>
          <p14:tracePt t="28604" x="1509713" y="4356100"/>
          <p14:tracePt t="28608" x="1501775" y="4356100"/>
          <p14:tracePt t="28612" x="1460500" y="4356100"/>
          <p14:tracePt t="28616" x="1450975" y="4356100"/>
          <p14:tracePt t="28620" x="1427163" y="4356100"/>
          <p14:tracePt t="28624" x="1417638" y="4356100"/>
          <p14:tracePt t="28628" x="1401763" y="4356100"/>
          <p14:tracePt t="28632" x="1376363" y="4356100"/>
          <p14:tracePt t="28634" x="1368425" y="4356100"/>
          <p14:tracePt t="28638" x="1350963" y="4356100"/>
          <p14:tracePt t="28642" x="1343025" y="4356100"/>
          <p14:tracePt t="28648" x="1317625" y="4356100"/>
          <p14:tracePt t="28654" x="1309688" y="4356100"/>
          <p14:tracePt t="28662" x="1300163" y="4356100"/>
          <p14:tracePt t="28666" x="1284288" y="4356100"/>
          <p14:tracePt t="28670" x="1274763" y="4356100"/>
          <p14:tracePt t="28674" x="1258888" y="4356100"/>
          <p14:tracePt t="28680" x="1250950" y="4356100"/>
          <p14:tracePt t="28682" x="1233488" y="4356100"/>
          <p14:tracePt t="28686" x="1225550" y="4356100"/>
          <p14:tracePt t="28694" x="1200150" y="4348163"/>
          <p14:tracePt t="28698" x="1192213" y="4348163"/>
          <p14:tracePt t="28702" x="1157288" y="4348163"/>
          <p14:tracePt t="28706" x="1149350" y="4348163"/>
          <p14:tracePt t="28710" x="1141413" y="4348163"/>
          <p14:tracePt t="28716" x="1116013" y="4340225"/>
          <p14:tracePt t="28719" x="1108075" y="4340225"/>
          <p14:tracePt t="28722" x="1082675" y="4330700"/>
          <p14:tracePt t="28726" x="1065213" y="4330700"/>
          <p14:tracePt t="28730" x="1049338" y="4330700"/>
          <p14:tracePt t="28738" x="1039813" y="4322763"/>
          <p14:tracePt t="28742" x="1031875" y="4322763"/>
          <p14:tracePt t="28746" x="1023938" y="4322763"/>
          <p14:tracePt t="28782" x="1023938" y="4314825"/>
          <p14:tracePt t="28798" x="1023938" y="4306888"/>
          <p14:tracePt t="28802" x="1023938" y="4297363"/>
          <p14:tracePt t="28806" x="1023938" y="4289425"/>
          <p14:tracePt t="28810" x="1023938" y="4281488"/>
          <p14:tracePt t="28819" x="1023938" y="4271963"/>
          <p14:tracePt t="28822" x="1023938" y="4264025"/>
          <p14:tracePt t="28828" x="1039813" y="4230688"/>
          <p14:tracePt t="28832" x="1039813" y="4222750"/>
          <p14:tracePt t="28838" x="1057275" y="4213225"/>
          <p14:tracePt t="28840" x="1065213" y="4205288"/>
          <p14:tracePt t="28844" x="1082675" y="4189413"/>
          <p14:tracePt t="28848" x="1090613" y="4189413"/>
          <p14:tracePt t="28852" x="1108075" y="4171950"/>
          <p14:tracePt t="28856" x="1123950" y="4164013"/>
          <p14:tracePt t="28860" x="1133475" y="4154488"/>
          <p14:tracePt t="28864" x="1157288" y="4138613"/>
          <p14:tracePt t="28868" x="1174750" y="4138613"/>
          <p14:tracePt t="28872" x="1216025" y="4121150"/>
          <p14:tracePt t="28876" x="1225550" y="4113213"/>
          <p14:tracePt t="28880" x="1266825" y="4113213"/>
          <p14:tracePt t="28884" x="1284288" y="4105275"/>
          <p14:tracePt t="28888" x="1325563" y="4095750"/>
          <p14:tracePt t="28892" x="1343025" y="4095750"/>
          <p14:tracePt t="28896" x="1358900" y="4095750"/>
          <p14:tracePt t="28900" x="1401763" y="4087813"/>
          <p14:tracePt t="28904" x="1409700" y="4079875"/>
          <p14:tracePt t="28908" x="1443038" y="4079875"/>
          <p14:tracePt t="28912" x="1460500" y="4079875"/>
          <p14:tracePt t="28916" x="1501775" y="4079875"/>
          <p14:tracePt t="28920" x="1509713" y="4079875"/>
          <p14:tracePt t="28924" x="1535113" y="4079875"/>
          <p14:tracePt t="28928" x="1544638" y="4079875"/>
          <p14:tracePt t="28932" x="1552575" y="4079875"/>
          <p14:tracePt t="28936" x="1577975" y="4079875"/>
          <p14:tracePt t="28940" x="1593850" y="4079875"/>
          <p14:tracePt t="28944" x="1603375" y="4079875"/>
          <p14:tracePt t="28952" x="1619250" y="4079875"/>
          <p14:tracePt t="28956" x="1627188" y="4079875"/>
          <p14:tracePt t="28960" x="1636713" y="4079875"/>
          <p14:tracePt t="28972" x="1644650" y="4079875"/>
          <p14:tracePt t="29058" x="1636713" y="4087813"/>
          <p14:tracePt t="29062" x="1627188" y="4095750"/>
          <p14:tracePt t="29070" x="1619250" y="4095750"/>
          <p14:tracePt t="29074" x="1611313" y="4105275"/>
          <p14:tracePt t="29082" x="1568450" y="4121150"/>
          <p14:tracePt t="29086" x="1560513" y="4130675"/>
          <p14:tracePt t="29090" x="1544638" y="4130675"/>
          <p14:tracePt t="29094" x="1535113" y="4138613"/>
          <p14:tracePt t="29098" x="1509713" y="4146550"/>
          <p14:tracePt t="29102" x="1501775" y="4146550"/>
          <p14:tracePt t="29106" x="1476375" y="4146550"/>
          <p14:tracePt t="29110" x="1460500" y="4154488"/>
          <p14:tracePt t="29114" x="1450975" y="4154488"/>
          <p14:tracePt t="29119" x="1427163" y="4164013"/>
          <p14:tracePt t="29122" x="1417638" y="4164013"/>
          <p14:tracePt t="29126" x="1401763" y="4164013"/>
          <p14:tracePt t="29130" x="1392238" y="4164013"/>
          <p14:tracePt t="29134" x="1368425" y="4164013"/>
          <p14:tracePt t="29138" x="1358900" y="4164013"/>
          <p14:tracePt t="29142" x="1350963" y="4164013"/>
          <p14:tracePt t="29146" x="1325563" y="4164013"/>
          <p14:tracePt t="29150" x="1317625" y="4164013"/>
          <p14:tracePt t="29154" x="1292225" y="4164013"/>
          <p14:tracePt t="29158" x="1274763" y="4164013"/>
          <p14:tracePt t="29162" x="1250950" y="4164013"/>
          <p14:tracePt t="29166" x="1241425" y="4164013"/>
          <p14:tracePt t="29170" x="1233488" y="4164013"/>
          <p14:tracePt t="29174" x="1216025" y="4164013"/>
          <p14:tracePt t="29178" x="1200150" y="4164013"/>
          <p14:tracePt t="29182" x="1182688" y="4164013"/>
          <p14:tracePt t="29190" x="1174750" y="4164013"/>
          <p14:tracePt t="29194" x="1149350" y="4164013"/>
          <p14:tracePt t="29198" x="1141413" y="4164013"/>
          <p14:tracePt t="29202" x="1116013" y="4154488"/>
          <p14:tracePt t="29206" x="1108075" y="4154488"/>
          <p14:tracePt t="29210" x="1082675" y="4146550"/>
          <p14:tracePt t="29214" x="1065213" y="4146550"/>
          <p14:tracePt t="29219" x="1057275" y="4138613"/>
          <p14:tracePt t="29220" x="1023938" y="4130675"/>
          <p14:tracePt t="29226" x="1016000" y="4130675"/>
          <p14:tracePt t="29228" x="981075" y="4113213"/>
          <p14:tracePt t="29232" x="965200" y="4105275"/>
          <p14:tracePt t="29236" x="957263" y="4105275"/>
          <p14:tracePt t="29240" x="922338" y="4087813"/>
          <p14:tracePt t="29244" x="898525" y="4071938"/>
          <p14:tracePt t="29248" x="863600" y="4054475"/>
          <p14:tracePt t="29253" x="855663" y="4046538"/>
          <p14:tracePt t="29256" x="814388" y="4029075"/>
          <p14:tracePt t="29260" x="804863" y="4011613"/>
          <p14:tracePt t="29264" x="788988" y="4003675"/>
          <p14:tracePt t="29269" x="755650" y="3978275"/>
          <p14:tracePt t="29272" x="746125" y="3970338"/>
          <p14:tracePt t="29276" x="712788" y="3937000"/>
          <p14:tracePt t="29280" x="712788" y="3929063"/>
          <p14:tracePt t="29284" x="687388" y="3911600"/>
          <p14:tracePt t="29288" x="687388" y="3894138"/>
          <p14:tracePt t="29292" x="679450" y="3886200"/>
          <p14:tracePt t="29296" x="663575" y="3860800"/>
          <p14:tracePt t="29300" x="654050" y="3844925"/>
          <p14:tracePt t="29304" x="646113" y="3827463"/>
          <p14:tracePt t="29308" x="646113" y="3819525"/>
          <p14:tracePt t="29312" x="638175" y="3802063"/>
          <p14:tracePt t="29316" x="638175" y="3776663"/>
          <p14:tracePt t="29324" x="628650" y="3752850"/>
          <p14:tracePt t="29328" x="628650" y="3743325"/>
          <p14:tracePt t="29332" x="628650" y="3727450"/>
          <p14:tracePt t="29336" x="628650" y="3717925"/>
          <p14:tracePt t="29340" x="620713" y="3709988"/>
          <p14:tracePt t="29344" x="620713" y="3684588"/>
          <p14:tracePt t="29348" x="620713" y="3676650"/>
          <p14:tracePt t="29352" x="620713" y="3659188"/>
          <p14:tracePt t="29360" x="620713" y="3651250"/>
          <p14:tracePt t="29364" x="620713" y="3635375"/>
          <p14:tracePt t="29369" x="620713" y="3625850"/>
          <p14:tracePt t="29372" x="620713" y="3609975"/>
          <p14:tracePt t="29376" x="620713" y="3600450"/>
          <p14:tracePt t="29380" x="620713" y="3584575"/>
          <p14:tracePt t="29384" x="620713" y="3576638"/>
          <p14:tracePt t="29392" x="620713" y="3559175"/>
          <p14:tracePt t="29396" x="620713" y="3551238"/>
          <p14:tracePt t="29400" x="620713" y="3533775"/>
          <p14:tracePt t="29405" x="620713" y="3525838"/>
          <p14:tracePt t="29408" x="620713" y="3517900"/>
          <p14:tracePt t="29416" x="620713" y="3508375"/>
          <p14:tracePt t="29419" x="620713" y="3492500"/>
          <p14:tracePt t="29426" x="620713" y="3475038"/>
          <p14:tracePt t="29434" x="628650" y="3467100"/>
          <p14:tracePt t="29442" x="628650" y="3459163"/>
          <p14:tracePt t="29446" x="628650" y="3449638"/>
          <p14:tracePt t="29450" x="628650" y="3441700"/>
          <p14:tracePt t="29458" x="638175" y="3441700"/>
          <p14:tracePt t="29462" x="638175" y="3433763"/>
          <p14:tracePt t="29466" x="638175" y="3424238"/>
          <p14:tracePt t="29474" x="646113" y="3416300"/>
          <p14:tracePt t="29490" x="654050" y="3408363"/>
          <p14:tracePt t="29498" x="663575" y="3398838"/>
          <p14:tracePt t="29502" x="663575" y="3390900"/>
          <p14:tracePt t="29510" x="687388" y="3375025"/>
          <p14:tracePt t="29520" x="696913" y="3375025"/>
          <p14:tracePt t="29522" x="704850" y="3365500"/>
          <p14:tracePt t="29526" x="712788" y="3357563"/>
          <p14:tracePt t="29534" x="722313" y="3349625"/>
          <p14:tracePt t="29538" x="730250" y="3349625"/>
          <p14:tracePt t="29542" x="738188" y="3349625"/>
          <p14:tracePt t="29546" x="755650" y="3349625"/>
          <p14:tracePt t="29550" x="755650" y="3340100"/>
          <p14:tracePt t="29554" x="771525" y="3340100"/>
          <p14:tracePt t="29558" x="781050" y="3340100"/>
          <p14:tracePt t="29562" x="796925" y="3332163"/>
          <p14:tracePt t="29566" x="814388" y="3332163"/>
          <p14:tracePt t="29570" x="839788" y="3332163"/>
          <p14:tracePt t="29574" x="847725" y="3324225"/>
          <p14:tracePt t="29578" x="873125" y="3324225"/>
          <p14:tracePt t="29582" x="889000" y="3316288"/>
          <p14:tracePt t="29586" x="906463" y="3316288"/>
          <p14:tracePt t="29590" x="939800" y="3316288"/>
          <p14:tracePt t="29594" x="965200" y="3316288"/>
          <p14:tracePt t="29598" x="1006475" y="3316288"/>
          <p14:tracePt t="29602" x="1023938" y="3316288"/>
          <p14:tracePt t="29606" x="1082675" y="3316288"/>
          <p14:tracePt t="29610" x="1098550" y="3316288"/>
          <p14:tracePt t="29612" x="1149350" y="3316288"/>
          <p14:tracePt t="29616" x="1174750" y="3316288"/>
          <p14:tracePt t="29620" x="1192213" y="3316288"/>
          <p14:tracePt t="29624" x="1250950" y="3306763"/>
          <p14:tracePt t="29628" x="1274763" y="3306763"/>
          <p14:tracePt t="29632" x="1343025" y="3306763"/>
          <p14:tracePt t="29636" x="1368425" y="3306763"/>
          <p14:tracePt t="29640" x="1427163" y="3298825"/>
          <p14:tracePt t="29644" x="1450975" y="3298825"/>
          <p14:tracePt t="29648" x="1509713" y="3298825"/>
          <p14:tracePt t="29653" x="1535113" y="3298825"/>
          <p14:tracePt t="29656" x="1560513" y="3298825"/>
          <p14:tracePt t="29660" x="1619250" y="3290888"/>
          <p14:tracePt t="29664" x="1644650" y="3290888"/>
          <p14:tracePt t="29669" x="1711325" y="3281363"/>
          <p14:tracePt t="29672" x="1728788" y="3281363"/>
          <p14:tracePt t="29676" x="1787525" y="3281363"/>
          <p14:tracePt t="29680" x="1803400" y="3281363"/>
          <p14:tracePt t="29684" x="1854200" y="3281363"/>
          <p14:tracePt t="29688" x="1879600" y="3281363"/>
          <p14:tracePt t="29692" x="1905000" y="3273425"/>
          <p14:tracePt t="29696" x="1955800" y="3273425"/>
          <p14:tracePt t="29700" x="1971675" y="3273425"/>
          <p14:tracePt t="29704" x="2022475" y="3265488"/>
          <p14:tracePt t="29708" x="2038350" y="3265488"/>
          <p14:tracePt t="29712" x="2089150" y="3257550"/>
          <p14:tracePt t="29716" x="2114550" y="3257550"/>
          <p14:tracePt t="29720" x="2165350" y="3257550"/>
          <p14:tracePt t="29724" x="2181225" y="3248025"/>
          <p14:tracePt t="29728" x="2224088" y="3248025"/>
          <p14:tracePt t="29732" x="2239963" y="3248025"/>
          <p14:tracePt t="29736" x="2257425" y="3248025"/>
          <p14:tracePt t="29740" x="2316163" y="3240088"/>
          <p14:tracePt t="29744" x="2332038" y="3240088"/>
          <p14:tracePt t="29748" x="2374900" y="3232150"/>
          <p14:tracePt t="29752" x="2400300" y="3222625"/>
          <p14:tracePt t="29756" x="2449513" y="3214688"/>
          <p14:tracePt t="29760" x="2474913" y="3206750"/>
          <p14:tracePt t="29764" x="2525713" y="3198813"/>
          <p14:tracePt t="29768" x="2551113" y="3198813"/>
          <p14:tracePt t="29772" x="2576513" y="3198813"/>
          <p14:tracePt t="29776" x="2625725" y="3189288"/>
          <p14:tracePt t="29780" x="2643188" y="3181350"/>
          <p14:tracePt t="29784" x="2701925" y="3173413"/>
          <p14:tracePt t="29788" x="2727325" y="3173413"/>
          <p14:tracePt t="29792" x="2786063" y="3163888"/>
          <p14:tracePt t="29796" x="2811463" y="3163888"/>
          <p14:tracePt t="29800" x="2870200" y="3155950"/>
          <p14:tracePt t="29804" x="2895600" y="3155950"/>
          <p14:tracePt t="29806" x="2919413" y="3155950"/>
          <p14:tracePt t="29810" x="2978150" y="3148013"/>
          <p14:tracePt t="29814" x="3003550" y="3148013"/>
          <p14:tracePt t="29819" x="3071813" y="3140075"/>
          <p14:tracePt t="29822" x="3095625" y="3140075"/>
          <p14:tracePt t="29826" x="3154363" y="3140075"/>
          <p14:tracePt t="29830" x="3179763" y="3130550"/>
          <p14:tracePt t="29834" x="3248025" y="3130550"/>
          <p14:tracePt t="29838" x="3271838" y="3122613"/>
          <p14:tracePt t="29842" x="3297238" y="3122613"/>
          <p14:tracePt t="29846" x="3365500" y="3114675"/>
          <p14:tracePt t="29850" x="3389313" y="3105150"/>
          <p14:tracePt t="29854" x="3457575" y="3097213"/>
          <p14:tracePt t="29860" x="3482975" y="3097213"/>
          <p14:tracePt t="29862" x="3532188" y="3089275"/>
          <p14:tracePt t="29866" x="3557588" y="3089275"/>
          <p14:tracePt t="29870" x="3616325" y="3071813"/>
          <p14:tracePt t="29874" x="3633788" y="3071813"/>
          <p14:tracePt t="29878" x="3692525" y="3055938"/>
          <p14:tracePt t="29882" x="3708400" y="3055938"/>
          <p14:tracePt t="29886" x="3725863" y="3046413"/>
          <p14:tracePt t="29890" x="3776663" y="3038475"/>
          <p14:tracePt t="29894" x="3800475" y="3030538"/>
          <p14:tracePt t="29898" x="3859213" y="3022600"/>
          <p14:tracePt t="29902" x="3876675" y="3022600"/>
          <p14:tracePt t="29906" x="3935413" y="3013075"/>
          <p14:tracePt t="29910" x="3952875" y="3005138"/>
          <p14:tracePt t="29914" x="4002088" y="2997200"/>
          <p14:tracePt t="29919" x="4019550" y="2997200"/>
          <p14:tracePt t="29922" x="4044950" y="2987675"/>
          <p14:tracePt t="29926" x="4094163" y="2987675"/>
          <p14:tracePt t="29930" x="4119563" y="2979738"/>
          <p14:tracePt t="29934" x="4178300" y="2971800"/>
          <p14:tracePt t="29938" x="4195763" y="2963863"/>
          <p14:tracePt t="29942" x="4254500" y="2963863"/>
          <p14:tracePt t="29946" x="4270375" y="2954338"/>
          <p14:tracePt t="29950" x="4329113" y="2954338"/>
          <p14:tracePt t="29954" x="4354513" y="2954338"/>
          <p14:tracePt t="29958" x="4379913" y="2954338"/>
          <p14:tracePt t="29969" x="4471988" y="2954338"/>
          <p14:tracePt t="29970" x="4522788" y="2946400"/>
          <p14:tracePt t="29974" x="4548188" y="2946400"/>
          <p14:tracePt t="29978" x="4598988" y="2946400"/>
          <p14:tracePt t="29982" x="4614863" y="2946400"/>
          <p14:tracePt t="29986" x="4665663" y="2938463"/>
          <p14:tracePt t="29990" x="4681538" y="2938463"/>
          <p14:tracePt t="29994" x="4706938" y="2938463"/>
          <p14:tracePt t="29998" x="4765675" y="2938463"/>
          <p14:tracePt t="30002" x="4783138" y="2938463"/>
          <p14:tracePt t="30004" x="4833938" y="2938463"/>
          <p14:tracePt t="30008" x="4849813" y="2938463"/>
          <p14:tracePt t="30012" x="4900613" y="2938463"/>
          <p14:tracePt t="30016" x="4916488" y="2938463"/>
          <p14:tracePt t="30020" x="4967288" y="2938463"/>
          <p14:tracePt t="30024" x="4992688" y="2938463"/>
          <p14:tracePt t="30028" x="5043488" y="2938463"/>
          <p14:tracePt t="30032" x="5068888" y="2938463"/>
          <p14:tracePt t="30036" x="5092700" y="2938463"/>
          <p14:tracePt t="30040" x="5151438" y="2938463"/>
          <p14:tracePt t="30044" x="5176838" y="2938463"/>
          <p14:tracePt t="30048" x="5235575" y="2938463"/>
          <p14:tracePt t="30052" x="5260975" y="2938463"/>
          <p14:tracePt t="30056" x="5319713" y="2938463"/>
          <p14:tracePt t="30060" x="5345113" y="2938463"/>
          <p14:tracePt t="30064" x="5411788" y="2938463"/>
          <p14:tracePt t="30069" x="5445125" y="2938463"/>
          <p14:tracePt t="30072" x="5470525" y="2938463"/>
          <p14:tracePt t="30076" x="5529263" y="2938463"/>
          <p14:tracePt t="30080" x="5554663" y="2938463"/>
          <p14:tracePt t="30084" x="5621338" y="2938463"/>
          <p14:tracePt t="30088" x="5646738" y="2938463"/>
          <p14:tracePt t="30092" x="5705475" y="2938463"/>
          <p14:tracePt t="30096" x="5730875" y="2938463"/>
          <p14:tracePt t="30100" x="5797550" y="2938463"/>
          <p14:tracePt t="30104" x="5822950" y="2938463"/>
          <p14:tracePt t="30108" x="5848350" y="2938463"/>
          <p14:tracePt t="30112" x="5907088" y="2938463"/>
          <p14:tracePt t="30116" x="5932488" y="2938463"/>
          <p14:tracePt t="30120" x="5991225" y="2938463"/>
          <p14:tracePt t="30124" x="6016625" y="2938463"/>
          <p14:tracePt t="30128" x="6075363" y="2938463"/>
          <p14:tracePt t="30132" x="6091238" y="2938463"/>
          <p14:tracePt t="30136" x="6142038" y="2938463"/>
          <p14:tracePt t="30140" x="6167438" y="2938463"/>
          <p14:tracePt t="30144" x="6192838" y="2938463"/>
          <p14:tracePt t="30148" x="6242050" y="2938463"/>
          <p14:tracePt t="30152" x="6259513" y="2938463"/>
          <p14:tracePt t="30156" x="6300788" y="2938463"/>
          <p14:tracePt t="30160" x="6326188" y="2938463"/>
          <p14:tracePt t="30164" x="6369050" y="2938463"/>
          <p14:tracePt t="30168" x="6394450" y="2938463"/>
          <p14:tracePt t="30172" x="6435725" y="2938463"/>
          <p14:tracePt t="30176" x="6461125" y="2938463"/>
          <p14:tracePt t="30180" x="6511925" y="2938463"/>
          <p14:tracePt t="30184" x="6527800" y="2938463"/>
          <p14:tracePt t="30188" x="6545263" y="2938463"/>
          <p14:tracePt t="30192" x="6604000" y="2938463"/>
          <p14:tracePt t="30196" x="6619875" y="2938463"/>
          <p14:tracePt t="30198" x="6670675" y="2938463"/>
          <p14:tracePt t="30202" x="6688138" y="2938463"/>
          <p14:tracePt t="30206" x="6737350" y="2938463"/>
          <p14:tracePt t="30210" x="6754813" y="2938463"/>
          <p14:tracePt t="30214" x="6805613" y="2938463"/>
          <p14:tracePt t="30219" x="6829425" y="2938463"/>
          <p14:tracePt t="30222" x="6846888" y="2938463"/>
          <p14:tracePt t="30226" x="6897688" y="2938463"/>
          <p14:tracePt t="30230" x="6913563" y="2938463"/>
          <p14:tracePt t="30234" x="6964363" y="2938463"/>
          <p14:tracePt t="30238" x="6981825" y="2938463"/>
          <p14:tracePt t="30242" x="7023100" y="2938463"/>
          <p14:tracePt t="30246" x="7040563" y="2938463"/>
          <p14:tracePt t="30250" x="7089775" y="2938463"/>
          <p14:tracePt t="30254" x="7099300" y="2938463"/>
          <p14:tracePt t="30258" x="7115175" y="2938463"/>
          <p14:tracePt t="30262" x="7148513" y="2938463"/>
          <p14:tracePt t="30266" x="7165975" y="2938463"/>
          <p14:tracePt t="30270" x="7199313" y="2938463"/>
          <p14:tracePt t="30274" x="7207250" y="2938463"/>
          <p14:tracePt t="30278" x="7258050" y="2938463"/>
          <p14:tracePt t="30282" x="7265988" y="2938463"/>
          <p14:tracePt t="30286" x="7308850" y="2938463"/>
          <p14:tracePt t="30290" x="7324725" y="2946400"/>
          <p14:tracePt t="30294" x="7342188" y="2946400"/>
          <p14:tracePt t="30298" x="7375525" y="2946400"/>
          <p14:tracePt t="30302" x="7392988" y="2954338"/>
          <p14:tracePt t="30306" x="7434263" y="2954338"/>
          <p14:tracePt t="30310" x="7459663" y="2954338"/>
          <p14:tracePt t="30314" x="7493000" y="2963863"/>
          <p14:tracePt t="30319" x="7510463" y="2963863"/>
          <p14:tracePt t="30322" x="7543800" y="2971800"/>
          <p14:tracePt t="30326" x="7559675" y="2979738"/>
          <p14:tracePt t="30330" x="7593013" y="2987675"/>
          <p14:tracePt t="30334" x="7618413" y="2987675"/>
          <p14:tracePt t="30338" x="7627938" y="2987675"/>
          <p14:tracePt t="30342" x="7661275" y="2997200"/>
          <p14:tracePt t="30346" x="7677150" y="2997200"/>
          <p14:tracePt t="30350" x="7702550" y="3013075"/>
          <p14:tracePt t="30354" x="7720013" y="3013075"/>
          <p14:tracePt t="30358" x="7745413" y="3013075"/>
          <p14:tracePt t="30362" x="7761288" y="3022600"/>
          <p14:tracePt t="30366" x="7786688" y="3030538"/>
          <p14:tracePt t="30370" x="7794625" y="3038475"/>
          <p14:tracePt t="30374" x="7812088" y="3038475"/>
          <p14:tracePt t="30378" x="7837488" y="3046413"/>
          <p14:tracePt t="30382" x="7837488" y="3055938"/>
          <p14:tracePt t="30386" x="7853363" y="3055938"/>
          <p14:tracePt t="30390" x="7862888" y="3063875"/>
          <p14:tracePt t="30394" x="7878763" y="3071813"/>
          <p14:tracePt t="30396" x="7886700" y="3071813"/>
          <p14:tracePt t="30400" x="7886700" y="3089275"/>
          <p14:tracePt t="30404" x="7912100" y="3097213"/>
          <p14:tracePt t="30408" x="7912100" y="3105150"/>
          <p14:tracePt t="30412" x="7921625" y="3122613"/>
          <p14:tracePt t="30416" x="7937500" y="3130550"/>
          <p14:tracePt t="30420" x="7945438" y="3148013"/>
          <p14:tracePt t="30424" x="7954963" y="3163888"/>
          <p14:tracePt t="30428" x="7962900" y="3173413"/>
          <p14:tracePt t="30432" x="7970838" y="3189288"/>
          <p14:tracePt t="30436" x="7980363" y="3206750"/>
          <p14:tracePt t="30440" x="7988300" y="3222625"/>
          <p14:tracePt t="30444" x="7996238" y="3232150"/>
          <p14:tracePt t="30448" x="8004175" y="3248025"/>
          <p14:tracePt t="30452" x="8013700" y="3273425"/>
          <p14:tracePt t="30457" x="8021638" y="3281363"/>
          <p14:tracePt t="30460" x="8029575" y="3306763"/>
          <p14:tracePt t="30464" x="8029575" y="3324225"/>
          <p14:tracePt t="30469" x="8039100" y="3357563"/>
          <p14:tracePt t="30472" x="8039100" y="3365500"/>
          <p14:tracePt t="30476" x="8039100" y="3375025"/>
          <p14:tracePt t="30480" x="8039100" y="3398838"/>
          <p14:tracePt t="30484" x="8039100" y="3416300"/>
          <p14:tracePt t="30488" x="8039100" y="3441700"/>
          <p14:tracePt t="30492" x="8039100" y="3459163"/>
          <p14:tracePt t="30496" x="8039100" y="3467100"/>
          <p14:tracePt t="30500" x="8039100" y="3492500"/>
          <p14:tracePt t="30504" x="8039100" y="3500438"/>
          <p14:tracePt t="30508" x="8039100" y="3525838"/>
          <p14:tracePt t="30512" x="8039100" y="3541713"/>
          <p14:tracePt t="30516" x="8039100" y="3567113"/>
          <p14:tracePt t="30520" x="8029575" y="3576638"/>
          <p14:tracePt t="30524" x="8029575" y="3584575"/>
          <p14:tracePt t="30528" x="8013700" y="3617913"/>
          <p14:tracePt t="30532" x="8004175" y="3625850"/>
          <p14:tracePt t="30536" x="7980363" y="3668713"/>
          <p14:tracePt t="30540" x="7962900" y="3684588"/>
          <p14:tracePt t="30544" x="7945438" y="3709988"/>
          <p14:tracePt t="30548" x="7929563" y="3727450"/>
          <p14:tracePt t="30552" x="7921625" y="3735388"/>
          <p14:tracePt t="30556" x="7896225" y="3760788"/>
          <p14:tracePt t="30560" x="7878763" y="3776663"/>
          <p14:tracePt t="30564" x="7837488" y="3794125"/>
          <p14:tracePt t="30569" x="7820025" y="3811588"/>
          <p14:tracePt t="30572" x="7778750" y="3835400"/>
          <p14:tracePt t="30576" x="7761288" y="3844925"/>
          <p14:tracePt t="30580" x="7702550" y="3870325"/>
          <p14:tracePt t="30584" x="7677150" y="3878263"/>
          <p14:tracePt t="30588" x="7661275" y="3886200"/>
          <p14:tracePt t="30590" x="7585075" y="3919538"/>
          <p14:tracePt t="30594" x="7559675" y="3929063"/>
          <p14:tracePt t="30598" x="7493000" y="3952875"/>
          <p14:tracePt t="30602" x="7467600" y="3962400"/>
          <p14:tracePt t="30606" x="7392988" y="3978275"/>
          <p14:tracePt t="30610" x="7367588" y="3978275"/>
          <p14:tracePt t="30614" x="7291388" y="4003675"/>
          <p14:tracePt t="30619" x="7265988" y="4003675"/>
          <p14:tracePt t="30622" x="7181850" y="4021138"/>
          <p14:tracePt t="30626" x="7089775" y="4046538"/>
          <p14:tracePt t="30630" x="7056438" y="4054475"/>
          <p14:tracePt t="30634" x="6972300" y="4071938"/>
          <p14:tracePt t="30638" x="6938963" y="4079875"/>
          <p14:tracePt t="30642" x="6838950" y="4095750"/>
          <p14:tracePt t="30646" x="6796088" y="4113213"/>
          <p14:tracePt t="30650" x="6746875" y="4121150"/>
          <p14:tracePt t="30654" x="6696075" y="4121150"/>
          <p14:tracePt t="30658" x="6637338" y="4138613"/>
          <p14:tracePt t="30662" x="6553200" y="4164013"/>
          <p14:tracePt t="30666" x="6477000" y="4171950"/>
          <p14:tracePt t="30670" x="6384925" y="4197350"/>
          <p14:tracePt t="30674" x="6300788" y="4213225"/>
          <p14:tracePt t="30678" x="6200775" y="4230688"/>
          <p14:tracePt t="30682" x="6091238" y="4264025"/>
          <p14:tracePt t="30686" x="5999163" y="4281488"/>
          <p14:tracePt t="30690" x="5907088" y="4297363"/>
          <p14:tracePt t="30702" x="5562600" y="4348163"/>
          <p14:tracePt t="30707" x="5462588" y="4365625"/>
          <p14:tracePt t="30710" x="5345113" y="4373563"/>
          <p14:tracePt t="30714" x="5245100" y="4381500"/>
          <p14:tracePt t="30719" x="5102225" y="4389438"/>
          <p14:tracePt t="30722" x="5000625" y="4398963"/>
          <p14:tracePt t="30726" x="4892675" y="4414838"/>
          <p14:tracePt t="30730" x="4749800" y="4424363"/>
          <p14:tracePt t="30734" x="4648200" y="4432300"/>
          <p14:tracePt t="30738" x="4530725" y="4432300"/>
          <p14:tracePt t="30742" x="4438650" y="4432300"/>
          <p14:tracePt t="30746" x="4313238" y="4432300"/>
          <p14:tracePt t="30750" x="4229100" y="4432300"/>
          <p14:tracePt t="30754" x="4103688" y="4432300"/>
          <p14:tracePt t="30758" x="4019550" y="4432300"/>
          <p14:tracePt t="30762" x="3917950" y="4432300"/>
          <p14:tracePt t="30766" x="3851275" y="4432300"/>
          <p14:tracePt t="30770" x="3759200" y="4432300"/>
          <p14:tracePt t="30774" x="3692525" y="4432300"/>
          <p14:tracePt t="30778" x="3600450" y="4432300"/>
          <p14:tracePt t="30782" x="3532188" y="4432300"/>
          <p14:tracePt t="30786" x="3448050" y="4432300"/>
          <p14:tracePt t="30788" x="3389313" y="4432300"/>
          <p14:tracePt t="30792" x="3314700" y="4432300"/>
          <p14:tracePt t="30796" x="3255963" y="4432300"/>
          <p14:tracePt t="30802" x="3213100" y="4432300"/>
          <p14:tracePt t="30804" x="3146425" y="4432300"/>
          <p14:tracePt t="30808" x="3095625" y="4432300"/>
          <p14:tracePt t="30812" x="3028950" y="4432300"/>
          <p14:tracePt t="30816" x="2987675" y="4432300"/>
          <p14:tracePt t="30820" x="2928938" y="4432300"/>
          <p14:tracePt t="30824" x="2886075" y="4432300"/>
          <p14:tracePt t="30828" x="2827338" y="4432300"/>
          <p14:tracePt t="30832" x="2778125" y="4432300"/>
          <p14:tracePt t="30836" x="2727325" y="4432300"/>
          <p14:tracePt t="30840" x="2693988" y="4432300"/>
          <p14:tracePt t="30844" x="2635250" y="4432300"/>
          <p14:tracePt t="30848" x="2584450" y="4432300"/>
          <p14:tracePt t="30852" x="2533650" y="4432300"/>
          <p14:tracePt t="30856" x="2508250" y="4432300"/>
          <p14:tracePt t="30860" x="2474913" y="4432300"/>
          <p14:tracePt t="30864" x="2449513" y="4432300"/>
          <p14:tracePt t="30868" x="2416175" y="4432300"/>
          <p14:tracePt t="30872" x="2390775" y="4432300"/>
          <p14:tracePt t="30876" x="2349500" y="4432300"/>
          <p14:tracePt t="30880" x="2332038" y="4432300"/>
          <p14:tracePt t="30884" x="2282825" y="4432300"/>
          <p14:tracePt t="30888" x="2273300" y="4432300"/>
          <p14:tracePt t="30893" x="2239963" y="4432300"/>
          <p14:tracePt t="30896" x="2224088" y="4432300"/>
          <p14:tracePt t="30900" x="2190750" y="4432300"/>
          <p14:tracePt t="30904" x="2181225" y="4432300"/>
          <p14:tracePt t="30908" x="2147888" y="4432300"/>
          <p14:tracePt t="30912" x="2139950" y="4432300"/>
          <p14:tracePt t="30916" x="2106613" y="4432300"/>
          <p14:tracePt t="30920" x="2081213" y="4432300"/>
          <p14:tracePt t="30924" x="2047875" y="4432300"/>
          <p14:tracePt t="30928" x="2030413" y="4432300"/>
          <p14:tracePt t="30932" x="1989138" y="4432300"/>
          <p14:tracePt t="30936" x="1930400" y="4424363"/>
          <p14:tracePt t="30940" x="1912938" y="4424363"/>
          <p14:tracePt t="30944" x="1862138" y="4414838"/>
          <p14:tracePt t="30948" x="1846263" y="4414838"/>
          <p14:tracePt t="30952" x="1779588" y="4398963"/>
          <p14:tracePt t="30956" x="1754188" y="4398963"/>
          <p14:tracePt t="30960" x="1703388" y="4381500"/>
          <p14:tracePt t="30964" x="1677988" y="4381500"/>
          <p14:tracePt t="30969" x="1627188" y="4373563"/>
          <p14:tracePt t="30972" x="1611313" y="4373563"/>
          <p14:tracePt t="30976" x="1552575" y="4356100"/>
          <p14:tracePt t="30980" x="1535113" y="4356100"/>
          <p14:tracePt t="30982" x="1493838" y="4348163"/>
          <p14:tracePt t="30986" x="1485900" y="4340225"/>
          <p14:tracePt t="30992" x="1435100" y="4330700"/>
          <p14:tracePt t="30994" x="1427163" y="4330700"/>
          <p14:tracePt t="30998" x="1392238" y="4330700"/>
          <p14:tracePt t="31002" x="1384300" y="4322763"/>
          <p14:tracePt t="31010" x="1358900" y="4314825"/>
          <p14:tracePt t="31014" x="1300163" y="4306888"/>
          <p14:tracePt t="31018" x="1284288" y="4306888"/>
          <p14:tracePt t="31022" x="1258888" y="4306888"/>
          <p14:tracePt t="31026" x="1250950" y="4306888"/>
          <p14:tracePt t="31030" x="1225550" y="4297363"/>
          <p14:tracePt t="31034" x="1216025" y="4289425"/>
          <p14:tracePt t="31038" x="1200150" y="4289425"/>
          <p14:tracePt t="31042" x="1182688" y="4281488"/>
          <p14:tracePt t="31046" x="1149350" y="4281488"/>
          <p14:tracePt t="31050" x="1141413" y="4281488"/>
          <p14:tracePt t="31054" x="1108075" y="4271963"/>
          <p14:tracePt t="31058" x="1065213" y="4264025"/>
          <p14:tracePt t="31062" x="1031875" y="4256088"/>
          <p14:tracePt t="31066" x="1016000" y="4248150"/>
          <p14:tracePt t="31070" x="981075" y="4248150"/>
          <p14:tracePt t="31074" x="939800" y="4238625"/>
          <p14:tracePt t="31078" x="931863" y="4230688"/>
          <p14:tracePt t="31082" x="898525" y="4213225"/>
          <p14:tracePt t="31086" x="889000" y="4213225"/>
          <p14:tracePt t="31090" x="847725" y="4205288"/>
          <p14:tracePt t="31094" x="839788" y="4205288"/>
          <p14:tracePt t="31098" x="804863" y="4189413"/>
          <p14:tracePt t="31102" x="796925" y="4189413"/>
          <p14:tracePt t="31106" x="771525" y="4179888"/>
          <p14:tracePt t="31114" x="755650" y="4179888"/>
          <p14:tracePt t="31119" x="746125" y="4171950"/>
          <p14:tracePt t="31122" x="738188" y="4171950"/>
          <p14:tracePt t="31126" x="730250" y="4171950"/>
          <p14:tracePt t="31130" x="730250" y="4164013"/>
          <p14:tracePt t="31134" x="722313" y="4164013"/>
          <p14:tracePt t="31142" x="712788" y="4164013"/>
          <p14:tracePt t="31154" x="704850" y="4164013"/>
          <p14:tracePt t="31158" x="696913" y="4154488"/>
          <p14:tracePt t="31312" x="696913" y="4146550"/>
          <p14:tracePt t="31320" x="704850" y="4138613"/>
          <p14:tracePt t="31328" x="722313" y="4130675"/>
          <p14:tracePt t="31336" x="730250" y="4121150"/>
          <p14:tracePt t="31340" x="746125" y="4121150"/>
          <p14:tracePt t="31344" x="763588" y="4105275"/>
          <p14:tracePt t="31348" x="771525" y="4105275"/>
          <p14:tracePt t="31352" x="796925" y="4095750"/>
          <p14:tracePt t="31356" x="814388" y="4095750"/>
          <p14:tracePt t="31360" x="855663" y="4087813"/>
          <p14:tracePt t="31364" x="873125" y="4087813"/>
          <p14:tracePt t="31369" x="922338" y="4087813"/>
          <p14:tracePt t="31372" x="947738" y="4079875"/>
          <p14:tracePt t="31374" x="1006475" y="4079875"/>
          <p14:tracePt t="31378" x="1082675" y="4079875"/>
          <p14:tracePt t="31382" x="1116013" y="4079875"/>
          <p14:tracePt t="31386" x="1216025" y="4079875"/>
          <p14:tracePt t="31390" x="1233488" y="4079875"/>
          <p14:tracePt t="31394" x="1284288" y="4079875"/>
          <p14:tracePt t="31398" x="1368425" y="4079875"/>
          <p14:tracePt t="31402" x="1417638" y="4079875"/>
          <p14:tracePt t="31406" x="1519238" y="4079875"/>
          <p14:tracePt t="31410" x="1619250" y="4079875"/>
          <p14:tracePt t="31414" x="1711325" y="4079875"/>
          <p14:tracePt t="31418" x="1795463" y="4079875"/>
          <p14:tracePt t="31422" x="1920875" y="4079875"/>
          <p14:tracePt t="31426" x="2030413" y="4087813"/>
          <p14:tracePt t="31430" x="2132013" y="4095750"/>
          <p14:tracePt t="31434" x="2290763" y="4113213"/>
          <p14:tracePt t="31438" x="2408238" y="4121150"/>
          <p14:tracePt t="31442" x="2559050" y="4146550"/>
          <p14:tracePt t="31446" x="2693988" y="4164013"/>
          <p14:tracePt t="31450" x="2860675" y="4189413"/>
          <p14:tracePt t="31454" x="2962275" y="4205288"/>
          <p14:tracePt t="31458" x="3105150" y="4213225"/>
          <p14:tracePt t="31462" x="3197225" y="4222750"/>
          <p14:tracePt t="31466" x="3314700" y="4222750"/>
          <p14:tracePt t="31471" x="3414713" y="4222750"/>
          <p14:tracePt t="31474" x="3541713" y="4222750"/>
          <p14:tracePt t="31478" x="3641725" y="4222750"/>
          <p14:tracePt t="31482" x="3751263" y="4197350"/>
          <p14:tracePt t="31486" x="3835400" y="4189413"/>
          <p14:tracePt t="31490" x="3927475" y="4164013"/>
          <p14:tracePt t="31494" x="3986213" y="4138613"/>
          <p14:tracePt t="31498" x="4044950" y="4105275"/>
          <p14:tracePt t="31502" x="4094163" y="4062413"/>
          <p14:tracePt t="31506" x="4137025" y="4029075"/>
          <p14:tracePt t="31510" x="4162425" y="4003675"/>
          <p14:tracePt t="31514" x="4187825" y="3962400"/>
          <p14:tracePt t="31519" x="4211638" y="3937000"/>
          <p14:tracePt t="31522" x="4221163" y="3911600"/>
          <p14:tracePt t="31526" x="4229100" y="3911600"/>
          <p14:tracePt t="31764" x="4254500" y="3903663"/>
          <p14:tracePt t="31766" x="4262438" y="3903663"/>
          <p14:tracePt t="31770" x="4321175" y="3894138"/>
          <p14:tracePt t="31774" x="4364038" y="3894138"/>
          <p14:tracePt t="31778" x="4422775" y="3894138"/>
          <p14:tracePt t="31782" x="4522788" y="3894138"/>
          <p14:tracePt t="31788" x="4598988" y="3894138"/>
          <p14:tracePt t="31790" x="4691063" y="3903663"/>
          <p14:tracePt t="31794" x="4783138" y="3929063"/>
          <p14:tracePt t="31798" x="4892675" y="3944938"/>
          <p14:tracePt t="31802" x="4984750" y="3962400"/>
          <p14:tracePt t="31806" x="5076825" y="3978275"/>
          <p14:tracePt t="31810" x="5176838" y="3987800"/>
          <p14:tracePt t="31814" x="5303838" y="4021138"/>
          <p14:tracePt t="31818" x="5403850" y="4037013"/>
          <p14:tracePt t="31822" x="5503863" y="4046538"/>
          <p14:tracePt t="31826" x="5621338" y="4062413"/>
          <p14:tracePt t="31830" x="5764213" y="4095750"/>
          <p14:tracePt t="31834" x="5873750" y="4105275"/>
          <p14:tracePt t="31838" x="5991225" y="4121150"/>
          <p14:tracePt t="31842" x="6100763" y="4146550"/>
          <p14:tracePt t="31846" x="6251575" y="4171950"/>
          <p14:tracePt t="31850" x="6335713" y="4197350"/>
          <p14:tracePt t="31854" x="6453188" y="4222750"/>
          <p14:tracePt t="31858" x="6519863" y="4230688"/>
          <p14:tracePt t="31862" x="6637338" y="4256088"/>
          <p14:tracePt t="31866" x="6721475" y="4271963"/>
          <p14:tracePt t="31870" x="6805613" y="4297363"/>
          <p14:tracePt t="31874" x="6872288" y="4306888"/>
          <p14:tracePt t="31878" x="6972300" y="4314825"/>
          <p14:tracePt t="31882" x="7031038" y="4322763"/>
          <p14:tracePt t="31886" x="7099300" y="4330700"/>
          <p14:tracePt t="31890" x="7158038" y="4340225"/>
          <p14:tracePt t="31894" x="7224713" y="4340225"/>
          <p14:tracePt t="31898" x="7275513" y="4340225"/>
          <p14:tracePt t="31902" x="7308850" y="4340225"/>
          <p14:tracePt t="31906" x="7375525" y="4340225"/>
          <p14:tracePt t="31910" x="7426325" y="4340225"/>
          <p14:tracePt t="31914" x="7467600" y="4340225"/>
          <p14:tracePt t="31919" x="7500938" y="4340225"/>
          <p14:tracePt t="31922" x="7543800" y="4340225"/>
          <p14:tracePt t="31926" x="7577138" y="4340225"/>
          <p14:tracePt t="31930" x="7610475" y="4340225"/>
          <p14:tracePt t="31934" x="7643813" y="4340225"/>
          <p14:tracePt t="31938" x="7694613" y="4340225"/>
          <p14:tracePt t="31942" x="7720013" y="4340225"/>
          <p14:tracePt t="31946" x="7753350" y="4340225"/>
          <p14:tracePt t="31950" x="7786688" y="4340225"/>
          <p14:tracePt t="31954" x="7827963" y="4340225"/>
          <p14:tracePt t="31958" x="7853363" y="4340225"/>
          <p14:tracePt t="31960" x="7886700" y="4340225"/>
          <p14:tracePt t="31964" x="7921625" y="4340225"/>
          <p14:tracePt t="31969" x="7970838" y="4340225"/>
          <p14:tracePt t="31972" x="8004175" y="4340225"/>
          <p14:tracePt t="31976" x="8062913" y="4340225"/>
          <p14:tracePt t="31980" x="8080375" y="4340225"/>
          <p14:tracePt t="31985" x="8088313" y="4340225"/>
          <p14:tracePt t="31988" x="8131175" y="4340225"/>
          <p14:tracePt t="31992" x="8147050" y="4340225"/>
          <p14:tracePt t="31996" x="8189913" y="4330700"/>
          <p14:tracePt t="32000" x="8205788" y="4322763"/>
          <p14:tracePt t="32004" x="8231188" y="4314825"/>
          <p14:tracePt t="32008" x="8248650" y="4314825"/>
          <p14:tracePt t="32012" x="8274050" y="4297363"/>
          <p14:tracePt t="32016" x="8297863" y="4289425"/>
          <p14:tracePt t="32020" x="8307388" y="4289425"/>
          <p14:tracePt t="32024" x="8332788" y="4281488"/>
          <p14:tracePt t="32028" x="8348663" y="4271963"/>
          <p14:tracePt t="32032" x="8382000" y="4264025"/>
          <p14:tracePt t="32036" x="8399463" y="4264025"/>
          <p14:tracePt t="32040" x="8432800" y="4256088"/>
          <p14:tracePt t="32044" x="8450263" y="4248150"/>
          <p14:tracePt t="32048" x="8483600" y="4238625"/>
          <p14:tracePt t="32053" x="8499475" y="4230688"/>
          <p14:tracePt t="32057" x="8516938" y="4230688"/>
          <p14:tracePt t="32060" x="8558213" y="4222750"/>
          <p14:tracePt t="32064" x="8575675" y="4222750"/>
          <p14:tracePt t="32068" x="8616950" y="4205288"/>
          <p14:tracePt t="32072" x="8634413" y="4197350"/>
          <p14:tracePt t="32076" x="8675688" y="4197350"/>
          <p14:tracePt t="32080" x="8701088" y="4197350"/>
          <p14:tracePt t="32084" x="8743950" y="4189413"/>
          <p14:tracePt t="32088" x="8751888" y="4179888"/>
          <p14:tracePt t="32092" x="8767763" y="4179888"/>
          <p14:tracePt t="32096" x="8793163" y="4164013"/>
          <p14:tracePt t="32100" x="8818563" y="4164013"/>
          <p14:tracePt t="32104" x="8843963" y="4164013"/>
          <p14:tracePt t="32108" x="8851900" y="4154488"/>
          <p14:tracePt t="32112" x="8877300" y="4146550"/>
          <p14:tracePt t="32116" x="8885238" y="4146550"/>
          <p14:tracePt t="32120" x="8910638" y="4138613"/>
          <p14:tracePt t="32124" x="8920163" y="4138613"/>
          <p14:tracePt t="32128" x="8936038" y="4121150"/>
          <p14:tracePt t="32136" x="8943975" y="4121150"/>
          <p14:tracePt t="32140" x="8969375" y="4113213"/>
          <p14:tracePt t="32148" x="8978900" y="4105275"/>
          <p14:tracePt t="32152" x="8994775" y="4105275"/>
          <p14:tracePt t="32158" x="9012238" y="4095750"/>
          <p14:tracePt t="32162" x="9028113" y="4087813"/>
          <p14:tracePt t="32166" x="9045575" y="4079875"/>
          <p14:tracePt t="32174" x="9061450" y="4079875"/>
          <p14:tracePt t="32178" x="9078913" y="4071938"/>
          <p14:tracePt t="32186" x="9104313" y="4062413"/>
          <p14:tracePt t="32190" x="9112250" y="4062413"/>
          <p14:tracePt t="32196" x="9137650" y="4054475"/>
          <p14:tracePt t="32198" x="9137650" y="4046538"/>
          <p14:tracePt t="32202" x="9163050" y="4046538"/>
          <p14:tracePt t="32206" x="9170988" y="4037013"/>
          <p14:tracePt t="32210" x="9188450" y="4029075"/>
          <p14:tracePt t="32214" x="9196388" y="4029075"/>
          <p14:tracePt t="32218" x="9213850" y="4021138"/>
          <p14:tracePt t="32222" x="9221788" y="4011613"/>
          <p14:tracePt t="32226" x="9237663" y="4003675"/>
          <p14:tracePt t="32230" x="9247188" y="4003675"/>
          <p14:tracePt t="32234" x="9255125" y="3995738"/>
          <p14:tracePt t="32238" x="9263063" y="3995738"/>
          <p14:tracePt t="32246" x="9280525" y="3987800"/>
          <p14:tracePt t="32254" x="9296400" y="3978275"/>
          <p14:tracePt t="32262" x="9305925" y="3970338"/>
          <p14:tracePt t="32266" x="9313863" y="3970338"/>
          <p14:tracePt t="32270" x="9321800" y="3970338"/>
          <p14:tracePt t="32274" x="9331325" y="3970338"/>
          <p14:tracePt t="32278" x="9339263" y="3962400"/>
          <p14:tracePt t="32282" x="9347200" y="3962400"/>
          <p14:tracePt t="32290" x="9355138" y="3952875"/>
          <p14:tracePt t="32298" x="9372600" y="3952875"/>
          <p14:tracePt t="32306" x="9380538" y="3944938"/>
          <p14:tracePt t="32310" x="9390063" y="3944938"/>
          <p14:tracePt t="32322" x="9405938" y="3937000"/>
          <p14:tracePt t="32326" x="9413875" y="3937000"/>
          <p14:tracePt t="32334" x="9423400" y="3929063"/>
          <p14:tracePt t="32338" x="9431338" y="3929063"/>
          <p14:tracePt t="32342" x="9448800" y="3919538"/>
          <p14:tracePt t="32346" x="9456738" y="3919538"/>
          <p14:tracePt t="32353" x="9464675" y="3919538"/>
          <p14:tracePt t="32356" x="9472613" y="3919538"/>
          <p14:tracePt t="32360" x="9482138" y="3911600"/>
          <p14:tracePt t="32364" x="9490075" y="3903663"/>
          <p14:tracePt t="32372" x="9507538" y="3903663"/>
          <p14:tracePt t="32380" x="9515475" y="3903663"/>
          <p14:tracePt t="32384" x="9523413" y="3903663"/>
          <p14:tracePt t="32388" x="9531350" y="3894138"/>
          <p14:tracePt t="32392" x="9540875" y="3894138"/>
          <p14:tracePt t="32400" x="9556750" y="3886200"/>
          <p14:tracePt t="32405" x="9566275" y="3886200"/>
          <p14:tracePt t="32408" x="9574213" y="3886200"/>
          <p14:tracePt t="32412" x="9582150" y="3886200"/>
          <p14:tracePt t="32420" x="9599613" y="3886200"/>
          <p14:tracePt t="32424" x="9607550" y="3886200"/>
          <p14:tracePt t="32428" x="9615488" y="3886200"/>
          <p14:tracePt t="32432" x="9625013" y="3886200"/>
          <p14:tracePt t="32436" x="9632950" y="3886200"/>
          <p14:tracePt t="32440" x="9648825" y="3886200"/>
          <p14:tracePt t="32444" x="9658350" y="3878263"/>
          <p14:tracePt t="32448" x="9666288" y="3878263"/>
          <p14:tracePt t="32452" x="9674225" y="3878263"/>
          <p14:tracePt t="32456" x="9683750" y="3878263"/>
          <p14:tracePt t="32460" x="9699625" y="3878263"/>
          <p14:tracePt t="32464" x="9707563" y="3878263"/>
          <p14:tracePt t="32468" x="9725025" y="3878263"/>
          <p14:tracePt t="32472" x="9732963" y="3878263"/>
          <p14:tracePt t="32476" x="9742488" y="3878263"/>
          <p14:tracePt t="32480" x="9758363" y="3870325"/>
          <p14:tracePt t="32484" x="9766300" y="3870325"/>
          <p14:tracePt t="32488" x="9783763" y="3870325"/>
          <p14:tracePt t="32496" x="9801225" y="3870325"/>
          <p14:tracePt t="32500" x="9817100" y="3870325"/>
          <p14:tracePt t="32508" x="9825038" y="3870325"/>
          <p14:tracePt t="32512" x="9834563" y="3870325"/>
          <p14:tracePt t="32516" x="9842500" y="3870325"/>
          <p14:tracePt t="32520" x="9850438" y="3870325"/>
          <p14:tracePt t="32528" x="9867900" y="3870325"/>
          <p14:tracePt t="32536" x="9875838" y="3870325"/>
          <p14:tracePt t="32540" x="9883775" y="3870325"/>
          <p14:tracePt t="32548" x="9893300" y="3870325"/>
          <p14:tracePt t="32554" x="9901238" y="3860800"/>
          <p14:tracePt t="32562" x="9909175" y="3860800"/>
          <p14:tracePt t="32570" x="9918700" y="3860800"/>
          <p14:tracePt t="32579" x="9926638" y="3860800"/>
          <p14:tracePt t="32582" x="9934575" y="3860800"/>
          <p14:tracePt t="32586" x="9942513" y="3860800"/>
          <p14:tracePt t="32591" x="9942513" y="3852863"/>
          <p14:tracePt t="32595" x="9959975" y="3852863"/>
          <p14:tracePt t="32602" x="9967913" y="3844925"/>
          <p14:tracePt t="32606" x="9977438" y="3835400"/>
          <p14:tracePt t="32610" x="9985375" y="3835400"/>
          <p14:tracePt t="32614" x="10001250" y="3835400"/>
          <p14:tracePt t="32623" x="10026650" y="3827463"/>
          <p14:tracePt t="32631" x="10036175" y="3827463"/>
          <p14:tracePt t="32723" x="10026650" y="3827463"/>
          <p14:tracePt t="32726" x="10018713" y="3835400"/>
          <p14:tracePt t="32735" x="10010775" y="3835400"/>
          <p14:tracePt t="32738" x="10001250" y="3844925"/>
          <p14:tracePt t="32742" x="9985375" y="3852863"/>
          <p14:tracePt t="32748" x="9967913" y="3852863"/>
          <p14:tracePt t="32752" x="9959975" y="3860800"/>
          <p14:tracePt t="32756" x="9942513" y="3860800"/>
          <p14:tracePt t="32764" x="9926638" y="3870325"/>
          <p14:tracePt t="32768" x="9909175" y="3870325"/>
          <p14:tracePt t="32772" x="9893300" y="3878263"/>
          <p14:tracePt t="32776" x="9883775" y="3886200"/>
          <p14:tracePt t="32780" x="9867900" y="3886200"/>
          <p14:tracePt t="32785" x="9850438" y="3886200"/>
          <p14:tracePt t="32788" x="9825038" y="3894138"/>
          <p14:tracePt t="32792" x="9817100" y="3903663"/>
          <p14:tracePt t="32796" x="9791700" y="3903663"/>
          <p14:tracePt t="32800" x="9783763" y="3903663"/>
          <p14:tracePt t="32804" x="9766300" y="3911600"/>
          <p14:tracePt t="32808" x="9758363" y="3919538"/>
          <p14:tracePt t="32812" x="9742488" y="3919538"/>
          <p14:tracePt t="32816" x="9732963" y="3919538"/>
          <p14:tracePt t="32820" x="9707563" y="3937000"/>
          <p14:tracePt t="32824" x="9691688" y="3944938"/>
          <p14:tracePt t="32828" x="9666288" y="3944938"/>
          <p14:tracePt t="32837" x="9640888" y="3952875"/>
          <p14:tracePt t="32840" x="9632950" y="3962400"/>
          <p14:tracePt t="32844" x="9625013" y="3962400"/>
          <p14:tracePt t="32848" x="9607550" y="3970338"/>
          <p14:tracePt t="32853" x="9599613" y="3978275"/>
          <p14:tracePt t="32857" x="9590088" y="3987800"/>
          <p14:tracePt t="32864" x="9574213" y="3987800"/>
          <p14:tracePt t="32868" x="9566275" y="3995738"/>
          <p14:tracePt t="32872" x="9556750" y="4003675"/>
          <p14:tracePt t="32876" x="9548813" y="4011613"/>
          <p14:tracePt t="32880" x="9540875" y="4021138"/>
          <p14:tracePt t="32884" x="9531350" y="4029075"/>
          <p14:tracePt t="32888" x="9523413" y="4046538"/>
          <p14:tracePt t="32896" x="9515475" y="4062413"/>
          <p14:tracePt t="32900" x="9515475" y="4079875"/>
          <p14:tracePt t="32904" x="9507538" y="4079875"/>
          <p14:tracePt t="32908" x="9507538" y="4105275"/>
          <p14:tracePt t="32912" x="9498013" y="4113213"/>
          <p14:tracePt t="32916" x="9490075" y="4130675"/>
          <p14:tracePt t="32920" x="9490075" y="4146550"/>
          <p14:tracePt t="32924" x="9490075" y="4171950"/>
          <p14:tracePt t="32928" x="9490075" y="4179888"/>
          <p14:tracePt t="32932" x="9490075" y="4213225"/>
          <p14:tracePt t="32936" x="9490075" y="4222750"/>
          <p14:tracePt t="32940" x="9490075" y="4238625"/>
          <p14:tracePt t="32952" x="9490075" y="4281488"/>
          <p14:tracePt t="32956" x="9498013" y="4306888"/>
          <p14:tracePt t="32958" x="9498013" y="4314825"/>
          <p14:tracePt t="32962" x="9507538" y="4322763"/>
          <p14:tracePt t="32966" x="9515475" y="4340225"/>
          <p14:tracePt t="32970" x="9523413" y="4348163"/>
          <p14:tracePt t="32974" x="9531350" y="4365625"/>
          <p14:tracePt t="32978" x="9540875" y="4373563"/>
          <p14:tracePt t="32982" x="9566275" y="4389438"/>
          <p14:tracePt t="32986" x="9574213" y="4406900"/>
          <p14:tracePt t="32990" x="9590088" y="4414838"/>
          <p14:tracePt t="32994" x="9607550" y="4424363"/>
          <p14:tracePt t="32998" x="9632950" y="4432300"/>
          <p14:tracePt t="33005" x="9648825" y="4448175"/>
          <p14:tracePt t="33008" x="9683750" y="4465638"/>
          <p14:tracePt t="33010" x="9707563" y="4465638"/>
          <p14:tracePt t="33014" x="9742488" y="4483100"/>
          <p14:tracePt t="33018" x="9758363" y="4491038"/>
          <p14:tracePt t="33022" x="9766300" y="4491038"/>
          <p14:tracePt t="33026" x="9817100" y="4506913"/>
          <p14:tracePt t="33030" x="9834563" y="4516438"/>
          <p14:tracePt t="33034" x="9875838" y="4532313"/>
          <p14:tracePt t="33038" x="9893300" y="4532313"/>
          <p14:tracePt t="33042" x="9926638" y="4541838"/>
          <p14:tracePt t="33046" x="9952038" y="4549775"/>
          <p14:tracePt t="33050" x="9993313" y="4557713"/>
          <p14:tracePt t="33054" x="10010775" y="4557713"/>
          <p14:tracePt t="33058" x="10059988" y="4565650"/>
          <p14:tracePt t="33062" x="10077450" y="4575175"/>
          <p14:tracePt t="33066" x="10128250" y="4583113"/>
          <p14:tracePt t="33071" x="10144125" y="4583113"/>
          <p14:tracePt t="33074" x="10186988" y="4591050"/>
          <p14:tracePt t="33078" x="10202863" y="4600575"/>
          <p14:tracePt t="33082" x="10220325" y="4600575"/>
          <p14:tracePt t="33086" x="10271125" y="4608513"/>
          <p14:tracePt t="33090" x="10287000" y="4616450"/>
          <p14:tracePt t="33094" x="10329863" y="4616450"/>
          <p14:tracePt t="33098" x="10345738" y="4616450"/>
          <p14:tracePt t="33102" x="10388600" y="4624388"/>
          <p14:tracePt t="33106" x="10404475" y="4633913"/>
          <p14:tracePt t="33110" x="10455275" y="4641850"/>
          <p14:tracePt t="33114" x="10471150" y="4641850"/>
          <p14:tracePt t="33119" x="10514013" y="4649788"/>
          <p14:tracePt t="33122" x="10529888" y="4649788"/>
          <p14:tracePt t="33126" x="10572750" y="4659313"/>
          <p14:tracePt t="33130" x="10588625" y="4659313"/>
          <p14:tracePt t="33134" x="10614025" y="4667250"/>
          <p14:tracePt t="33136" x="10656888" y="4667250"/>
          <p14:tracePt t="33140" x="10672763" y="4667250"/>
          <p14:tracePt t="33146" x="10715625" y="4675188"/>
          <p14:tracePt t="33148" x="10731500" y="4684713"/>
          <p14:tracePt t="33152" x="10764838" y="4684713"/>
          <p14:tracePt t="33156" x="10782300" y="4684713"/>
          <p14:tracePt t="33160" x="10823575" y="4692650"/>
          <p14:tracePt t="33164" x="10841038" y="4700588"/>
          <p14:tracePt t="33168" x="10882313" y="4708525"/>
          <p14:tracePt t="33172" x="10891838" y="4708525"/>
          <p14:tracePt t="33176" x="10925175" y="4718050"/>
          <p14:tracePt t="33180" x="10941050" y="4718050"/>
          <p14:tracePt t="33184" x="10983913" y="4718050"/>
          <p14:tracePt t="33188" x="10999788" y="4718050"/>
          <p14:tracePt t="33192" x="11017250" y="4725988"/>
          <p14:tracePt t="33196" x="11050588" y="4733925"/>
          <p14:tracePt t="33200" x="11058525" y="4733925"/>
          <p14:tracePt t="33204" x="11093450" y="4733925"/>
          <p14:tracePt t="33208" x="11109325" y="4743450"/>
          <p14:tracePt t="33212" x="11142663" y="4743450"/>
          <p14:tracePt t="33216" x="11160125" y="4743450"/>
          <p14:tracePt t="33220" x="11185525" y="4751388"/>
          <p14:tracePt t="33224" x="11201400" y="4751388"/>
          <p14:tracePt t="33228" x="11226800" y="4751388"/>
          <p14:tracePt t="33232" x="11234738" y="4751388"/>
          <p14:tracePt t="33236" x="11260138" y="4751388"/>
          <p14:tracePt t="33240" x="11269663" y="4751388"/>
          <p14:tracePt t="33244" x="11293475" y="4751388"/>
          <p14:tracePt t="33248" x="11310938" y="4751388"/>
          <p14:tracePt t="33252" x="11318875" y="4751388"/>
          <p14:tracePt t="33256" x="11336338" y="4751388"/>
          <p14:tracePt t="33260" x="11344275" y="4751388"/>
          <p14:tracePt t="33264" x="11369675" y="4751388"/>
          <p14:tracePt t="33269" x="11387138" y="4751388"/>
          <p14:tracePt t="33272" x="11403013" y="4743450"/>
          <p14:tracePt t="33276" x="11410950" y="4743450"/>
          <p14:tracePt t="33280" x="11420475" y="4743450"/>
          <p14:tracePt t="33284" x="11436350" y="4733925"/>
          <p14:tracePt t="33288" x="11461750" y="4733925"/>
          <p14:tracePt t="33296" x="11479213" y="4725988"/>
          <p14:tracePt t="33300" x="11487150" y="4718050"/>
          <p14:tracePt t="33304" x="11495088" y="4718050"/>
          <p14:tracePt t="33308" x="11520488" y="4708525"/>
          <p14:tracePt t="33312" x="11528425" y="4700588"/>
          <p14:tracePt t="33316" x="11545888" y="4700588"/>
          <p14:tracePt t="33320" x="11553825" y="4700588"/>
          <p14:tracePt t="33324" x="11587163" y="4684713"/>
          <p14:tracePt t="33328" x="11596688" y="4675188"/>
          <p14:tracePt t="33330" x="11622088" y="4667250"/>
          <p14:tracePt t="33336" x="11630025" y="4667250"/>
          <p14:tracePt t="33338" x="11663363" y="4659313"/>
          <p14:tracePt t="33342" x="11671300" y="4649788"/>
          <p14:tracePt t="33346" x="11696700" y="4649788"/>
          <p14:tracePt t="33350" x="11704638" y="4649788"/>
          <p14:tracePt t="33354" x="11730038" y="4641850"/>
          <p14:tracePt t="33358" x="11747500" y="4633913"/>
          <p14:tracePt t="33362" x="11755438" y="4624388"/>
          <p14:tracePt t="33366" x="11780838" y="4624388"/>
          <p14:tracePt t="33370" x="11788775" y="4616450"/>
          <p14:tracePt t="33374" x="11822113" y="4608513"/>
          <p14:tracePt t="33382" x="11847513" y="4608513"/>
          <p14:tracePt t="33386" x="11857038" y="4600575"/>
          <p14:tracePt t="33390" x="11872913" y="4591050"/>
          <p14:tracePt t="33394" x="11890375" y="4583113"/>
          <p14:tracePt t="33398" x="11906250" y="4583113"/>
          <p14:tracePt t="33402" x="11915775" y="4575175"/>
          <p14:tracePt t="33406" x="11931650" y="4565650"/>
          <p14:tracePt t="33410" x="11949113" y="4565650"/>
          <p14:tracePt t="33414" x="11964988" y="4565650"/>
          <p14:tracePt t="33418" x="11974513" y="4557713"/>
          <p14:tracePt t="33422" x="11982450" y="4549775"/>
          <p14:tracePt t="33426" x="11998325" y="4549775"/>
          <p14:tracePt t="33430" x="12007850" y="4541838"/>
          <p14:tracePt t="33434" x="12023725" y="4532313"/>
          <p14:tracePt t="33438" x="12041188" y="4532313"/>
          <p14:tracePt t="33442" x="12049125" y="4532313"/>
          <p14:tracePt t="33446" x="12057063" y="4532313"/>
          <p14:tracePt t="33450" x="12082463" y="4524375"/>
          <p14:tracePt t="33454" x="12091988" y="4524375"/>
          <p14:tracePt t="33458" x="12107863" y="4516438"/>
          <p14:tracePt t="33462" x="12115800" y="4506913"/>
          <p14:tracePt t="33466" x="12133263" y="4506913"/>
          <p14:tracePt t="33474" x="12150725" y="4506913"/>
          <p14:tracePt t="33478" x="12158663" y="4498975"/>
          <p14:tracePt t="33486" x="12174538" y="4498975"/>
          <p14:tracePt t="33494" x="12184063" y="4498975"/>
          <p14:tracePt t="33779" x="12174538" y="4205288"/>
          <p14:tracePt t="33782" x="12166600" y="4197350"/>
          <p14:tracePt t="33786" x="12150725" y="4189413"/>
          <p14:tracePt t="33790" x="12141200" y="4179888"/>
          <p14:tracePt t="33794" x="12133263" y="4171950"/>
          <p14:tracePt t="33798" x="12125325" y="4164013"/>
          <p14:tracePt t="33803" x="12115800" y="4154488"/>
          <p14:tracePt t="33806" x="12107863" y="4146550"/>
          <p14:tracePt t="33810" x="12107863" y="4138613"/>
          <p14:tracePt t="33814" x="12099925" y="4138613"/>
          <p14:tracePt t="33822" x="12091988" y="4130675"/>
          <p14:tracePt t="33826" x="12082463" y="4121150"/>
          <p14:tracePt t="33830" x="12082463" y="4113213"/>
          <p14:tracePt t="33838" x="12074525" y="4105275"/>
          <p14:tracePt t="33842" x="12066588" y="4105275"/>
          <p14:tracePt t="33846" x="12066588" y="4095750"/>
          <p14:tracePt t="33854" x="12057063" y="4095750"/>
          <p14:tracePt t="33858" x="12057063" y="4087813"/>
          <p14:tracePt t="33866" x="12041188" y="4079875"/>
          <p14:tracePt t="33874" x="12033250" y="4071938"/>
          <p14:tracePt t="33882" x="12015788" y="4062413"/>
          <p14:tracePt t="33886" x="12007850" y="4054475"/>
          <p14:tracePt t="33890" x="11990388" y="4054475"/>
          <p14:tracePt t="33894" x="11982450" y="4054475"/>
          <p14:tracePt t="33898" x="11964988" y="4046538"/>
          <p14:tracePt t="33902" x="11957050" y="4037013"/>
          <p14:tracePt t="33906" x="11939588" y="4037013"/>
          <p14:tracePt t="33911" x="11931650" y="4037013"/>
          <p14:tracePt t="33914" x="11915775" y="4029075"/>
          <p14:tracePt t="33919" x="11890375" y="4021138"/>
          <p14:tracePt t="33920" x="11880850" y="4021138"/>
          <p14:tracePt t="33924" x="11847513" y="4011613"/>
          <p14:tracePt t="33928" x="11831638" y="4011613"/>
          <p14:tracePt t="33932" x="11788775" y="4003675"/>
          <p14:tracePt t="33936" x="11780838" y="4003675"/>
          <p14:tracePt t="33940" x="11747500" y="4003675"/>
          <p14:tracePt t="33944" x="11730038" y="3995738"/>
          <p14:tracePt t="33948" x="11688763" y="3987800"/>
          <p14:tracePt t="33952" x="11671300" y="3987800"/>
          <p14:tracePt t="33957" x="11622088" y="3978275"/>
          <p14:tracePt t="33960" x="11604625" y="3978275"/>
          <p14:tracePt t="33964" x="11553825" y="3978275"/>
          <p14:tracePt t="33968" x="11537950" y="3978275"/>
          <p14:tracePt t="33972" x="11512550" y="3970338"/>
          <p14:tracePt t="33977" x="11469688" y="3970338"/>
          <p14:tracePt t="33980" x="11445875" y="3970338"/>
          <p14:tracePt t="33984" x="11403013" y="3970338"/>
          <p14:tracePt t="33988" x="11387138" y="3970338"/>
          <p14:tracePt t="33993" x="11344275" y="3970338"/>
          <p14:tracePt t="33996" x="11328400" y="3970338"/>
          <p14:tracePt t="34001" x="11285538" y="3970338"/>
          <p14:tracePt t="34004" x="11269663" y="3970338"/>
          <p14:tracePt t="34009" x="11226800" y="3970338"/>
          <p14:tracePt t="34012" x="11210925" y="3970338"/>
          <p14:tracePt t="34016" x="11168063" y="3970338"/>
          <p14:tracePt t="34020" x="11142663" y="3970338"/>
          <p14:tracePt t="34025" x="11126788" y="3970338"/>
          <p14:tracePt t="34028" x="11083925" y="3970338"/>
          <p14:tracePt t="34032" x="11068050" y="3970338"/>
          <p14:tracePt t="34037" x="11025188" y="3970338"/>
          <p14:tracePt t="34041" x="11017250" y="3970338"/>
          <p14:tracePt t="34044" x="10975975" y="3970338"/>
          <p14:tracePt t="34048" x="10950575" y="3970338"/>
          <p14:tracePt t="34052" x="10907713" y="3970338"/>
          <p14:tracePt t="34057" x="10891838" y="3970338"/>
          <p14:tracePt t="34060" x="10848975" y="3970338"/>
          <p14:tracePt t="34064" x="10833100" y="3970338"/>
          <p14:tracePt t="34068" x="10790238" y="3970338"/>
          <p14:tracePt t="34073" x="10774363" y="3970338"/>
          <p14:tracePt t="34076" x="10741025" y="3970338"/>
          <p14:tracePt t="34080" x="10723563" y="3970338"/>
          <p14:tracePt t="34084" x="10706100" y="3970338"/>
          <p14:tracePt t="34088" x="10672763" y="3970338"/>
          <p14:tracePt t="34092" x="10664825" y="3978275"/>
          <p14:tracePt t="34097" x="10631488" y="3987800"/>
          <p14:tracePt t="34100" x="10623550" y="3987800"/>
          <p14:tracePt t="34105" x="10598150" y="3987800"/>
          <p14:tracePt t="34108" x="10572750" y="3995738"/>
          <p14:tracePt t="34112" x="10547350" y="3995738"/>
          <p14:tracePt t="34115" x="10539413" y="3995738"/>
          <p14:tracePt t="34119" x="10514013" y="4003675"/>
          <p14:tracePt t="34122" x="10506075" y="4011613"/>
          <p14:tracePt t="34126" x="10480675" y="4011613"/>
          <p14:tracePt t="34131" x="10463213" y="4011613"/>
          <p14:tracePt t="34134" x="10437813" y="4021138"/>
          <p14:tracePt t="34138" x="10429875" y="4021138"/>
          <p14:tracePt t="34142" x="10421938" y="4021138"/>
          <p14:tracePt t="34146" x="10396538" y="4029075"/>
          <p14:tracePt t="34150" x="10379075" y="4029075"/>
          <p14:tracePt t="34154" x="10353675" y="4037013"/>
          <p14:tracePt t="34158" x="10345738" y="4037013"/>
          <p14:tracePt t="34162" x="10329863" y="4037013"/>
          <p14:tracePt t="34166" x="10312400" y="4046538"/>
          <p14:tracePt t="34170" x="10294938" y="4046538"/>
          <p14:tracePt t="34178" x="10279063" y="4046538"/>
          <p14:tracePt t="34183" x="10261600" y="4054475"/>
          <p14:tracePt t="34186" x="10245725" y="4062413"/>
          <p14:tracePt t="34194" x="10228263" y="4062413"/>
          <p14:tracePt t="34198" x="10220325" y="4062413"/>
          <p14:tracePt t="34206" x="10202863" y="4062413"/>
          <p14:tracePt t="34215" x="10186988" y="4071938"/>
          <p14:tracePt t="34219" x="10177463" y="4071938"/>
          <p14:tracePt t="34222" x="10169525" y="4071938"/>
          <p14:tracePt t="34226" x="10161588" y="4071938"/>
          <p14:tracePt t="34230" x="10153650" y="4071938"/>
          <p14:tracePt t="34239" x="10136188" y="4071938"/>
          <p14:tracePt t="34242" x="10128250" y="4079875"/>
          <p14:tracePt t="34247" x="10118725" y="4079875"/>
          <p14:tracePt t="34250" x="10110788" y="4079875"/>
          <p14:tracePt t="34254" x="10102850" y="4079875"/>
          <p14:tracePt t="34258" x="10094913" y="4079875"/>
          <p14:tracePt t="34267" x="10085388" y="4079875"/>
          <p14:tracePt t="34274" x="10077450" y="4079875"/>
          <p14:tracePt t="34282" x="10059988" y="4079875"/>
          <p14:tracePt t="34290" x="10052050" y="4079875"/>
          <p14:tracePt t="34298" x="10044113" y="4079875"/>
          <p14:tracePt t="34302" x="10036175" y="4079875"/>
          <p14:tracePt t="34306" x="10026650" y="4079875"/>
          <p14:tracePt t="34312" x="10018713" y="4079875"/>
          <p14:tracePt t="34320" x="10010775" y="4079875"/>
          <p14:tracePt t="34324" x="10001250" y="4079875"/>
          <p14:tracePt t="34336" x="9993313" y="4079875"/>
          <p14:tracePt t="34344" x="9985375" y="4079875"/>
          <p14:tracePt t="34352" x="9977438" y="4079875"/>
          <p14:tracePt t="34364" x="9967913" y="4079875"/>
          <p14:tracePt t="34377" x="9959975" y="4079875"/>
          <p14:tracePt t="34388" x="9952038" y="4079875"/>
          <p14:tracePt t="34400" x="9942513" y="4079875"/>
          <p14:tracePt t="34405" x="9934575" y="4079875"/>
          <p14:tracePt t="34412" x="9926638" y="4079875"/>
          <p14:tracePt t="34420" x="9918700" y="4079875"/>
          <p14:tracePt t="34432" x="9909175" y="4079875"/>
          <p14:tracePt t="34445" x="9901238" y="4079875"/>
          <p14:tracePt t="34477" x="9893300" y="4079875"/>
          <p14:tracePt t="34575" x="9883775" y="4079875"/>
          <p14:tracePt t="34695" x="9875838" y="4079875"/>
          <p14:tracePt t="34717" x="9867900" y="4079875"/>
          <p14:tracePt t="34741" x="9859963" y="4079875"/>
          <p14:tracePt t="34765" x="9850438" y="4079875"/>
          <p14:tracePt t="34772" x="9842500" y="4079875"/>
          <p14:tracePt t="34781" x="9834563" y="4087813"/>
          <p14:tracePt t="34789" x="9825038" y="4087813"/>
          <p14:tracePt t="34796" x="9817100" y="4087813"/>
          <p14:tracePt t="34800" x="9809163" y="4087813"/>
          <p14:tracePt t="34804" x="9801225" y="4095750"/>
          <p14:tracePt t="34812" x="9783763" y="4095750"/>
          <p14:tracePt t="34820" x="9775825" y="4095750"/>
          <p14:tracePt t="34828" x="9766300" y="4095750"/>
          <p14:tracePt t="34832" x="9758363" y="4095750"/>
          <p14:tracePt t="34841" x="9750425" y="4105275"/>
          <p14:tracePt t="34848" x="9742488" y="4105275"/>
          <p14:tracePt t="34873" x="9732963" y="4105275"/>
          <p14:tracePt t="34915" x="9725025" y="4105275"/>
          <p14:tracePt t="34951" x="9717088" y="4105275"/>
          <p14:tracePt t="35019" x="9707563" y="4105275"/>
          <p14:tracePt t="35765" x="9699625" y="4105275"/>
          <p14:tracePt t="35977" x="9691688" y="4105275"/>
          <p14:tracePt t="35986" x="9683750" y="4105275"/>
          <p14:tracePt t="35997" x="9674225" y="4105275"/>
          <p14:tracePt t="36009" x="9666288" y="4105275"/>
          <p14:tracePt t="36017" x="9658350" y="4105275"/>
          <p14:tracePt t="36025" x="9648825" y="4105275"/>
          <p14:tracePt t="36033" x="9640888" y="4105275"/>
          <p14:tracePt t="36037" x="9632950" y="4113213"/>
          <p14:tracePt t="36045" x="9615488" y="4113213"/>
          <p14:tracePt t="36049" x="9607550" y="4113213"/>
          <p14:tracePt t="36053" x="9599613" y="4113213"/>
          <p14:tracePt t="36057" x="9582150" y="4113213"/>
          <p14:tracePt t="36061" x="9566275" y="4121150"/>
          <p14:tracePt t="36065" x="9556750" y="4121150"/>
          <p14:tracePt t="36069" x="9540875" y="4130675"/>
          <p14:tracePt t="36073" x="9523413" y="4130675"/>
          <p14:tracePt t="36075" x="9498013" y="4138613"/>
          <p14:tracePt t="36079" x="9482138" y="4138613"/>
          <p14:tracePt t="36083" x="9464675" y="4146550"/>
          <p14:tracePt t="36087" x="9448800" y="4154488"/>
          <p14:tracePt t="36091" x="9431338" y="4164013"/>
          <p14:tracePt t="36095" x="9405938" y="4164013"/>
          <p14:tracePt t="36099" x="9380538" y="4179888"/>
          <p14:tracePt t="36103" x="9372600" y="4179888"/>
          <p14:tracePt t="36107" x="9347200" y="4189413"/>
          <p14:tracePt t="36111" x="9331325" y="4197350"/>
          <p14:tracePt t="36115" x="9313863" y="4205288"/>
          <p14:tracePt t="36119" x="9296400" y="4205288"/>
          <p14:tracePt t="36123" x="9280525" y="4213225"/>
          <p14:tracePt t="36127" x="9263063" y="4213225"/>
          <p14:tracePt t="36131" x="9247188" y="4222750"/>
          <p14:tracePt t="36135" x="9237663" y="4222750"/>
          <p14:tracePt t="36139" x="9229725" y="4230688"/>
          <p14:tracePt t="36143" x="9213850" y="4238625"/>
          <p14:tracePt t="36146" x="9204325" y="4248150"/>
          <p14:tracePt t="36151" x="9196388" y="4248150"/>
          <p14:tracePt t="36155" x="9188450" y="4248150"/>
          <p14:tracePt t="36159" x="9178925" y="4248150"/>
          <p14:tracePt t="36171" x="9178925" y="4256088"/>
          <p14:tracePt t="36175" x="9170988" y="4256088"/>
          <p14:tracePt t="36195" x="9163050" y="4256088"/>
          <p14:tracePt t="36199" x="9163050" y="4264025"/>
          <p14:tracePt t="36211" x="9155113" y="4264025"/>
          <p14:tracePt t="36215" x="9145588" y="4271963"/>
          <p14:tracePt t="36219" x="9137650" y="4281488"/>
          <p14:tracePt t="36227" x="9120188" y="4289425"/>
          <p14:tracePt t="36231" x="9112250" y="4289425"/>
          <p14:tracePt t="36235" x="9086850" y="4314825"/>
          <p14:tracePt t="36239" x="9078913" y="4314825"/>
          <p14:tracePt t="36243" x="9037638" y="4348163"/>
          <p14:tracePt t="36247" x="9012238" y="4348163"/>
          <p14:tracePt t="36251" x="8969375" y="4373563"/>
          <p14:tracePt t="36255" x="8961438" y="4389438"/>
          <p14:tracePt t="36259" x="8902700" y="4398963"/>
          <p14:tracePt t="36263" x="8885238" y="4414838"/>
          <p14:tracePt t="36267" x="8836025" y="4432300"/>
          <p14:tracePt t="36271" x="8818563" y="4432300"/>
          <p14:tracePt t="36273" x="8767763" y="4448175"/>
          <p14:tracePt t="36277" x="8751888" y="4448175"/>
          <p14:tracePt t="36281" x="8709025" y="4457700"/>
          <p14:tracePt t="36285" x="8693150" y="4457700"/>
          <p14:tracePt t="36289" x="8667750" y="4457700"/>
          <p14:tracePt t="36293" x="8659813" y="4457700"/>
          <p14:tracePt t="36297" x="8634413" y="4457700"/>
          <p14:tracePt t="36301" x="8626475" y="4457700"/>
          <p14:tracePt t="36305" x="8616950" y="4457700"/>
          <p14:tracePt t="36309" x="8609013" y="4457700"/>
          <p14:tracePt t="36317" x="8601075" y="4457700"/>
          <p14:tracePt t="36329" x="8591550" y="4457700"/>
          <p14:tracePt t="36353" x="8591550" y="4448175"/>
          <p14:tracePt t="36361" x="8591550" y="4440238"/>
          <p14:tracePt t="36369" x="8583613" y="4424363"/>
          <p14:tracePt t="36805" x="8583613" y="4432300"/>
          <p14:tracePt t="36813" x="8583613" y="4440238"/>
          <p14:tracePt t="36829" x="8583613" y="4448175"/>
          <p14:tracePt t="36845" x="8583613" y="4457700"/>
          <p14:tracePt t="36859" x="8583613" y="4465638"/>
          <p14:tracePt t="36871" x="8583613" y="4473575"/>
          <p14:tracePt t="36883" x="8591550" y="4483100"/>
          <p14:tracePt t="36907" x="8601075" y="4491038"/>
          <p14:tracePt t="36919" x="8601075" y="4498975"/>
          <p14:tracePt t="36931" x="8601075" y="4506913"/>
          <p14:tracePt t="36963" x="8601075" y="4516438"/>
          <p14:tracePt t="37599" x="8601075" y="4524375"/>
          <p14:tracePt t="37607" x="8591550" y="4524375"/>
          <p14:tracePt t="37623" x="8583613" y="4532313"/>
          <p14:tracePt t="37631" x="8575675" y="4532313"/>
          <p14:tracePt t="37635" x="8575675" y="4541838"/>
          <p14:tracePt t="37645" x="8575675" y="4549775"/>
          <p14:tracePt t="37649" x="8558213" y="4549775"/>
          <p14:tracePt t="37659" x="8550275" y="4549775"/>
          <p14:tracePt t="37665" x="8542338" y="4549775"/>
          <p14:tracePt t="37669" x="8532813" y="4557713"/>
          <p14:tracePt t="37677" x="8516938" y="4557713"/>
          <p14:tracePt t="37685" x="8509000" y="4565650"/>
          <p14:tracePt t="37702" x="8483600" y="4575175"/>
          <p14:tracePt t="37705" x="8466138" y="4575175"/>
          <p14:tracePt t="37713" x="8458200" y="4583113"/>
          <p14:tracePt t="37717" x="8450263" y="4583113"/>
          <p14:tracePt t="37721" x="8440738" y="4583113"/>
          <p14:tracePt t="37725" x="8424863" y="4583113"/>
          <p14:tracePt t="37733" x="8415338" y="4591050"/>
          <p14:tracePt t="37737" x="8391525" y="4600575"/>
          <p14:tracePt t="37745" x="8382000" y="4600575"/>
          <p14:tracePt t="37749" x="8366125" y="4608513"/>
          <p14:tracePt t="37753" x="8356600" y="4608513"/>
          <p14:tracePt t="37757" x="8340725" y="4616450"/>
          <p14:tracePt t="37761" x="8323263" y="4616450"/>
          <p14:tracePt t="37765" x="8297863" y="4616450"/>
          <p14:tracePt t="37769" x="8289925" y="4624388"/>
          <p14:tracePt t="37773" x="8281988" y="4624388"/>
          <p14:tracePt t="37777" x="8264525" y="4633913"/>
          <p14:tracePt t="37781" x="8239125" y="4633913"/>
          <p14:tracePt t="37785" x="8231188" y="4641850"/>
          <p14:tracePt t="37789" x="8215313" y="4641850"/>
          <p14:tracePt t="37793" x="8205788" y="4641850"/>
          <p14:tracePt t="37797" x="8189913" y="4641850"/>
          <p14:tracePt t="37801" x="8180388" y="4641850"/>
          <p14:tracePt t="37805" x="8172450" y="4649788"/>
          <p14:tracePt t="37809" x="8156575" y="4649788"/>
          <p14:tracePt t="37813" x="8147050" y="4649788"/>
          <p14:tracePt t="37817" x="8139113" y="4649788"/>
          <p14:tracePt t="37821" x="8131175" y="4649788"/>
          <p14:tracePt t="37825" x="8121650" y="4649788"/>
          <p14:tracePt t="37829" x="8113713" y="4649788"/>
          <p14:tracePt t="37833" x="8113713" y="4659313"/>
          <p14:tracePt t="37837" x="8105775" y="4659313"/>
          <p14:tracePt t="37839" x="8088313" y="4659313"/>
          <p14:tracePt t="37843" x="8080375" y="4659313"/>
          <p14:tracePt t="37851" x="8072438" y="4659313"/>
          <p14:tracePt t="37855" x="8062913" y="4667250"/>
          <p14:tracePt t="37859" x="8054975" y="4667250"/>
          <p14:tracePt t="37867" x="8039100" y="4667250"/>
          <p14:tracePt t="37871" x="8029575" y="4675188"/>
          <p14:tracePt t="37875" x="8021638" y="4675188"/>
          <p14:tracePt t="37879" x="8013700" y="4684713"/>
          <p14:tracePt t="37887" x="7996238" y="4684713"/>
          <p14:tracePt t="37891" x="7988300" y="4684713"/>
          <p14:tracePt t="37895" x="7988300" y="4692650"/>
          <p14:tracePt t="37899" x="7970838" y="4692650"/>
          <p14:tracePt t="37903" x="7962900" y="4692650"/>
          <p14:tracePt t="37907" x="7954963" y="4700588"/>
          <p14:tracePt t="37911" x="7945438" y="4700588"/>
          <p14:tracePt t="37915" x="7937500" y="4700588"/>
          <p14:tracePt t="37919" x="7929563" y="4708525"/>
          <p14:tracePt t="37923" x="7912100" y="4708525"/>
          <p14:tracePt t="37931" x="7904163" y="4718050"/>
          <p14:tracePt t="37935" x="7896225" y="4718050"/>
          <p14:tracePt t="37939" x="7878763" y="4725988"/>
          <p14:tracePt t="37943" x="7870825" y="4725988"/>
          <p14:tracePt t="37947" x="7862888" y="4725988"/>
          <p14:tracePt t="37951" x="7853363" y="4725988"/>
          <p14:tracePt t="37955" x="7837488" y="4733925"/>
          <p14:tracePt t="37959" x="7827963" y="4743450"/>
          <p14:tracePt t="37963" x="7812088" y="4743450"/>
          <p14:tracePt t="37967" x="7804150" y="4751388"/>
          <p14:tracePt t="37971" x="7794625" y="4759325"/>
          <p14:tracePt t="37975" x="7769225" y="4767263"/>
          <p14:tracePt t="37979" x="7753350" y="4784725"/>
          <p14:tracePt t="37983" x="7745413" y="4792663"/>
          <p14:tracePt t="37987" x="7727950" y="4802188"/>
          <p14:tracePt t="37991" x="7702550" y="4810125"/>
          <p14:tracePt t="37995" x="7686675" y="4826000"/>
          <p14:tracePt t="37999" x="7661275" y="4835525"/>
          <p14:tracePt t="38003" x="7643813" y="4835525"/>
          <p14:tracePt t="38007" x="7618413" y="4851400"/>
          <p14:tracePt t="38011" x="7593013" y="4860925"/>
          <p14:tracePt t="38015" x="7559675" y="4884738"/>
          <p14:tracePt t="38019" x="7551738" y="4894263"/>
          <p14:tracePt t="38023" x="7518400" y="4910138"/>
          <p14:tracePt t="38027" x="7510463" y="4919663"/>
          <p14:tracePt t="38031" x="7485063" y="4919663"/>
          <p14:tracePt t="38033" x="7475538" y="4919663"/>
          <p14:tracePt t="38039" x="7459663" y="4927600"/>
          <p14:tracePt t="38041" x="7451725" y="4927600"/>
          <p14:tracePt t="38045" x="7442200" y="4927600"/>
          <p14:tracePt t="38049" x="7434263" y="4927600"/>
          <p14:tracePt t="38061" x="7426325" y="4927600"/>
          <p14:tracePt t="38065" x="7416800" y="4919663"/>
          <p14:tracePt t="38073" x="7408863" y="4910138"/>
          <p14:tracePt t="38077" x="7408863" y="4902200"/>
          <p14:tracePt t="38081" x="7392988" y="4876800"/>
          <p14:tracePt t="38085" x="7383463" y="4868863"/>
          <p14:tracePt t="38089" x="7383463" y="4860925"/>
          <p14:tracePt t="38093" x="7367588" y="4843463"/>
          <p14:tracePt t="38097" x="7358063" y="4835525"/>
          <p14:tracePt t="38101" x="7350125" y="4810125"/>
          <p14:tracePt t="38105" x="7350125" y="4802188"/>
          <p14:tracePt t="38109" x="7342188" y="4784725"/>
          <p14:tracePt t="38113" x="7334250" y="4776788"/>
          <p14:tracePt t="38117" x="7334250" y="4759325"/>
          <p14:tracePt t="38125" x="7334250" y="4751388"/>
          <p14:tracePt t="38129" x="7324725" y="4751388"/>
          <p14:tracePt t="38449" x="7316788" y="4759325"/>
          <p14:tracePt t="38453" x="7308850" y="4759325"/>
          <p14:tracePt t="38457" x="7299325" y="4767263"/>
          <p14:tracePt t="38465" x="7291388" y="4776788"/>
          <p14:tracePt t="38469" x="7283450" y="4784725"/>
          <p14:tracePt t="38473" x="7283450" y="4792663"/>
          <p14:tracePt t="38477" x="7275513" y="4802188"/>
          <p14:tracePt t="38481" x="7265988" y="4810125"/>
          <p14:tracePt t="38485" x="7258050" y="4818063"/>
          <p14:tracePt t="38489" x="7258050" y="4826000"/>
          <p14:tracePt t="38493" x="7240588" y="4835525"/>
          <p14:tracePt t="38497" x="7232650" y="4843463"/>
          <p14:tracePt t="38501" x="7232650" y="4851400"/>
          <p14:tracePt t="38505" x="7216775" y="4860925"/>
          <p14:tracePt t="38509" x="7207250" y="4868863"/>
          <p14:tracePt t="38513" x="7191375" y="4868863"/>
          <p14:tracePt t="38517" x="7191375" y="4876800"/>
          <p14:tracePt t="38525" x="7181850" y="4876800"/>
          <p14:tracePt t="38577" x="7173913" y="4876800"/>
          <p14:tracePt t="38585" x="7173913" y="4884738"/>
          <p14:tracePt t="38589" x="7165975" y="4884738"/>
          <p14:tracePt t="38597" x="7158038" y="4894263"/>
          <p14:tracePt t="38601" x="7148513" y="4894263"/>
          <p14:tracePt t="38605" x="7140575" y="4902200"/>
          <p14:tracePt t="38609" x="7132638" y="4902200"/>
          <p14:tracePt t="38617" x="7115175" y="4910138"/>
          <p14:tracePt t="38623" x="7107238" y="4910138"/>
          <p14:tracePt t="38627" x="7099300" y="4919663"/>
          <p14:tracePt t="38639" x="7089775" y="4919663"/>
          <p14:tracePt t="38643" x="7081838" y="4927600"/>
          <p14:tracePt t="38651" x="7073900" y="4927600"/>
          <p14:tracePt t="38663" x="7064375" y="4927600"/>
          <p14:tracePt t="38675" x="7056438" y="4927600"/>
          <p14:tracePt t="38687" x="7056438" y="4935538"/>
          <p14:tracePt t="38701" x="7048500" y="4943475"/>
          <p14:tracePt t="38711" x="7040563" y="4943475"/>
          <p14:tracePt t="38723" x="7031038" y="4943475"/>
          <p14:tracePt t="38727" x="7023100" y="4943475"/>
          <p14:tracePt t="38731" x="7023100" y="4953000"/>
          <p14:tracePt t="38739" x="7015163" y="4953000"/>
          <p14:tracePt t="38751" x="7005638" y="4953000"/>
          <p14:tracePt t="38755" x="7005638" y="4960938"/>
          <p14:tracePt t="38763" x="6997700" y="4960938"/>
          <p14:tracePt t="38779" x="6989763" y="4960938"/>
          <p14:tracePt t="38791" x="6981825" y="4960938"/>
          <p14:tracePt t="38965" x="6981825" y="4953000"/>
          <p14:tracePt t="38969" x="6981825" y="4919663"/>
          <p14:tracePt t="38973" x="6981825" y="4910138"/>
          <p14:tracePt t="38977" x="6972300" y="4868863"/>
          <p14:tracePt t="38981" x="6964363" y="4851400"/>
          <p14:tracePt t="38986" x="6956425" y="4835525"/>
          <p14:tracePt t="38989" x="6956425" y="4792663"/>
          <p14:tracePt t="38993" x="6946900" y="4767263"/>
          <p14:tracePt t="38997" x="6938963" y="4708525"/>
          <p14:tracePt t="39001" x="6931025" y="4684713"/>
          <p14:tracePt t="39005" x="6923088" y="4608513"/>
          <p14:tracePt t="39009" x="6913563" y="4565650"/>
          <p14:tracePt t="39013" x="6905625" y="4516438"/>
          <p14:tracePt t="39015" x="6897688" y="4457700"/>
          <p14:tracePt t="39020" x="6888163" y="4381500"/>
          <p14:tracePt t="39023" x="6872288" y="4314825"/>
          <p14:tracePt t="39027" x="6864350" y="4213225"/>
          <p14:tracePt t="39031" x="6846888" y="4121150"/>
          <p14:tracePt t="39035" x="6838950" y="4037013"/>
          <p14:tracePt t="39039" x="6813550" y="3929063"/>
          <p14:tracePt t="39043" x="6796088" y="3827463"/>
          <p14:tracePt t="39047" x="6770688" y="3684588"/>
          <p14:tracePt t="39051" x="6746875" y="3584575"/>
          <p14:tracePt t="39055" x="6729413" y="3482975"/>
          <p14:tracePt t="39059" x="6711950" y="3324225"/>
          <p14:tracePt t="39063" x="6688138" y="3222625"/>
          <p14:tracePt t="39067" x="6670675" y="3063875"/>
          <p14:tracePt t="39071" x="6653213" y="2997200"/>
          <p14:tracePt t="39075" x="6629400" y="2854325"/>
          <p14:tracePt t="39079" x="6611938" y="2762250"/>
          <p14:tracePt t="39083" x="6604000" y="2660650"/>
          <p14:tracePt t="39087" x="6594475" y="2568575"/>
          <p14:tracePt t="39091" x="6586538" y="2443163"/>
          <p14:tracePt t="39095" x="6578600" y="2359025"/>
          <p14:tracePt t="39099" x="6578600" y="2274888"/>
          <p14:tracePt t="39103" x="6570663" y="2198688"/>
          <p14:tracePt t="39107" x="6570663" y="2106613"/>
          <p14:tracePt t="39111" x="6570663" y="2039938"/>
          <p14:tracePt t="39115" x="6570663" y="1973263"/>
          <p14:tracePt t="39119" x="6570663" y="1879600"/>
          <p14:tracePt t="39123" x="6570663" y="1812925"/>
          <p14:tracePt t="39127" x="6570663" y="1762125"/>
          <p14:tracePt t="39131" x="6578600" y="1712913"/>
          <p14:tracePt t="39135" x="6586538" y="1654175"/>
          <p14:tracePt t="39139" x="6594475" y="1620838"/>
          <p14:tracePt t="39143" x="6604000" y="1577975"/>
          <p14:tracePt t="39147" x="6611938" y="1552575"/>
          <p14:tracePt t="39151" x="6629400" y="1511300"/>
          <p14:tracePt t="39155" x="6645275" y="1477963"/>
          <p14:tracePt t="39159" x="6653213" y="1452563"/>
          <p14:tracePt t="39163" x="6670675" y="1409700"/>
          <p14:tracePt t="39167" x="6678613" y="1393825"/>
          <p14:tracePt t="39171" x="6704013" y="1360488"/>
          <p14:tracePt t="39175" x="6704013" y="1350963"/>
          <p14:tracePt t="39179" x="6711950" y="1325563"/>
          <p14:tracePt t="39183" x="6729413" y="1301750"/>
          <p14:tracePt t="39187" x="6737350" y="1284288"/>
          <p14:tracePt t="39191" x="6754813" y="1250950"/>
          <p14:tracePt t="39195" x="6762750" y="1233488"/>
          <p14:tracePt t="39199" x="6788150" y="1192213"/>
          <p14:tracePt t="39203" x="6796088" y="1174750"/>
          <p14:tracePt t="39207" x="6829425" y="1133475"/>
          <p14:tracePt t="39209" x="6838950" y="1116013"/>
          <p14:tracePt t="39213" x="6854825" y="1100138"/>
          <p14:tracePt t="39217" x="6888163" y="1041400"/>
          <p14:tracePt t="39221" x="6897688" y="1023938"/>
          <p14:tracePt t="39225" x="6938963" y="973138"/>
          <p14:tracePt t="39229" x="6946900" y="949325"/>
          <p14:tracePt t="39233" x="6989763" y="906463"/>
          <p14:tracePt t="39237" x="6997700" y="881063"/>
          <p14:tracePt t="39241" x="7048500" y="822325"/>
          <p14:tracePt t="39245" x="7056438" y="806450"/>
          <p14:tracePt t="39249" x="7073900" y="781050"/>
          <p14:tracePt t="39253" x="7115175" y="730250"/>
          <p14:tracePt t="39257" x="7123113" y="704850"/>
          <p14:tracePt t="39261" x="7158038" y="654050"/>
          <p14:tracePt t="39265" x="7173913" y="630238"/>
          <p14:tracePt t="39269" x="7199313" y="587375"/>
          <p14:tracePt t="39273" x="7216775" y="561975"/>
          <p14:tracePt t="39277" x="7250113" y="512763"/>
          <p14:tracePt t="39281" x="7265988" y="487363"/>
          <p14:tracePt t="39285" x="7291388" y="444500"/>
          <p14:tracePt t="39289" x="7299325" y="428625"/>
          <p14:tracePt t="39293" x="7308850" y="403225"/>
          <p14:tracePt t="39297" x="7334250" y="360363"/>
          <p14:tracePt t="39301" x="7350125" y="344488"/>
          <p14:tracePt t="39305" x="7375525" y="293688"/>
          <p14:tracePt t="39309" x="7383463" y="276225"/>
          <p14:tracePt t="39313" x="7408863" y="234950"/>
          <p14:tracePt t="39317" x="7416800" y="227013"/>
          <p14:tracePt t="39321" x="7451725" y="176213"/>
          <p14:tracePt t="39325" x="7451725" y="168275"/>
          <p14:tracePt t="39329" x="7467600" y="142875"/>
          <p14:tracePt t="39333" x="7485063" y="109538"/>
          <p14:tracePt t="39337" x="7493000" y="100013"/>
          <p14:tracePt t="39341" x="7518400" y="58738"/>
          <p14:tracePt t="39345" x="7518400" y="50800"/>
          <p14:tracePt t="39349" x="7543800" y="17463"/>
          <p14:tracePt t="39353" x="7551738" y="0"/>
        </p14:tracePtLst>
      </p14:laserTraceLst>
    </p:ext>
  </p:extLst>
</p:sld>
</file>

<file path=ppt/theme/theme1.xml><?xml version="1.0" encoding="utf-8"?>
<a:theme xmlns:a="http://schemas.openxmlformats.org/drawingml/2006/main" name="Punchcard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Punchcard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1441</Words>
  <Application>Microsoft Office PowerPoint</Application>
  <PresentationFormat>와이드스크린</PresentationFormat>
  <Paragraphs>156</Paragraphs>
  <Slides>16</Slides>
  <Notes>13</Notes>
  <HiddenSlides>0</HiddenSlides>
  <MMClips>16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Microsoft GothicNeo</vt:lpstr>
      <vt:lpstr>Pretendard SemiBold</vt:lpstr>
      <vt:lpstr>Consolas</vt:lpstr>
      <vt:lpstr>Pretendard</vt:lpstr>
      <vt:lpstr>Pretendard Medium</vt:lpstr>
      <vt:lpstr>Arial</vt:lpstr>
      <vt:lpstr>맑은 고딕</vt:lpstr>
      <vt:lpstr>PunchcardVTI</vt:lpstr>
      <vt:lpstr>AvaloniaUI + Raspberry Pi =&gt; 전광판 완성!</vt:lpstr>
      <vt:lpstr>현장에서 전광판을 띄우고 싶은데..</vt:lpstr>
      <vt:lpstr>Avalonia UI</vt:lpstr>
      <vt:lpstr>개발환경 구성(1)</vt:lpstr>
      <vt:lpstr>개발환경 구성(2)</vt:lpstr>
      <vt:lpstr>프로젝트 생성</vt:lpstr>
      <vt:lpstr>프로젝트 MVVM 구성(1)</vt:lpstr>
      <vt:lpstr>프로젝트 MVVM 구성(2)</vt:lpstr>
      <vt:lpstr>본격적으로 전광판 개발(1)</vt:lpstr>
      <vt:lpstr>본격적으로 전광판 개발(2)</vt:lpstr>
      <vt:lpstr>본격적으로 전광판 개발(3)</vt:lpstr>
      <vt:lpstr>본격적으로 전광판 개발(4)</vt:lpstr>
      <vt:lpstr>본격적으로 전광판 개발(5)</vt:lpstr>
      <vt:lpstr>PowerPoint 프레젠테이션</vt:lpstr>
      <vt:lpstr>Raspbian 으로 배포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.NET으로 라즈베리파이 UI 앱 만들기</dc:title>
  <dc:creator>정 세일</dc:creator>
  <cp:lastModifiedBy>이 상준</cp:lastModifiedBy>
  <cp:revision>12</cp:revision>
  <dcterms:created xsi:type="dcterms:W3CDTF">2022-09-01T02:14:58Z</dcterms:created>
  <dcterms:modified xsi:type="dcterms:W3CDTF">2022-09-12T06:15:27Z</dcterms:modified>
</cp:coreProperties>
</file>